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0" r:id="rId6"/>
    <p:sldId id="261" r:id="rId7"/>
    <p:sldId id="25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6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8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2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5DEF-E34A-48BB-96F1-3F15977830F1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08E0-D829-4109-80DA-E539F5E0E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Обеспечение личной безопасности на дорогах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14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8786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u="sng"/>
              <a:t>Участник дорожного движения </a:t>
            </a:r>
            <a:r>
              <a:rPr lang="ru-RU" sz="2400"/>
              <a:t>– это лицо, принимающее непосредственное участие в движении в качестве водителя, пешехода, пассажира транспортного средства.</a:t>
            </a:r>
          </a:p>
        </p:txBody>
      </p:sp>
      <p:pic>
        <p:nvPicPr>
          <p:cNvPr id="7171" name="Picture 2" descr="http://www.gai24.ru/Images/Image/news/%D0%BF%D0%B5%D1%88%D0%B5%D1%85%D0%BE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643063"/>
            <a:ext cx="53816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388" y="1700808"/>
            <a:ext cx="72612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6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928992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577349"/>
            <a:ext cx="8278813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34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63" y="188640"/>
            <a:ext cx="8229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14400"/>
            <a:ext cx="8640960" cy="56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07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9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184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62805"/>
            <a:ext cx="7128792" cy="503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9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40" y="332656"/>
            <a:ext cx="849788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79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Обеспечение личной безопасности на дорогах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FuckYouBill</dc:creator>
  <cp:lastModifiedBy>FuckYouBill</cp:lastModifiedBy>
  <cp:revision>3</cp:revision>
  <dcterms:created xsi:type="dcterms:W3CDTF">2014-09-13T16:51:17Z</dcterms:created>
  <dcterms:modified xsi:type="dcterms:W3CDTF">2015-04-26T08:19:59Z</dcterms:modified>
</cp:coreProperties>
</file>