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57" r:id="rId5"/>
    <p:sldId id="258" r:id="rId6"/>
    <p:sldId id="261" r:id="rId7"/>
    <p:sldId id="267" r:id="rId8"/>
    <p:sldId id="271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786" y="-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12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37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61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50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49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09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20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04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56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89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4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230D-F712-48CB-A684-E1AED06CD62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C43F-1421-4697-B6D0-6584451C1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815290" cy="1357322"/>
          </a:xfrm>
        </p:spPr>
        <p:txBody>
          <a:bodyPr>
            <a:normAutofit fontScale="90000"/>
          </a:bodyPr>
          <a:lstStyle/>
          <a:p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Петрозаводского городского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округа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"Средняя общеобразовательная школа №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38«</a:t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Городской фестиваль учебно-исследовательских работ 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«Мои первые открытия» («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Эврикоша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»)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номинация «Сохраним свое здоровье»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Исследование сока на искусственные добавки</a:t>
            </a:r>
            <a:r>
              <a:rPr lang="ru-RU" altLang="ru-RU" sz="1400" b="1" dirty="0" smtClean="0"/>
              <a:t/>
            </a:r>
            <a:br>
              <a:rPr lang="ru-RU" altLang="ru-RU" sz="1400" b="1" dirty="0" smtClean="0"/>
            </a:br>
            <a:r>
              <a:rPr lang="ru-RU" altLang="ru-RU" sz="1400" b="1" dirty="0" smtClean="0"/>
              <a:t/>
            </a:r>
            <a:br>
              <a:rPr lang="ru-RU" altLang="ru-RU" sz="1400" b="1" dirty="0" smtClean="0"/>
            </a:br>
            <a:r>
              <a:rPr lang="ru-RU" altLang="ru-RU" sz="1400" b="1" dirty="0" smtClean="0"/>
              <a:t/>
            </a:r>
            <a:br>
              <a:rPr lang="ru-RU" altLang="ru-RU" sz="1400" b="1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Автор работы: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Новожилов Даниил Денисович</a:t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ученик 4 «Б» класса</a:t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Научный руководитель: </a:t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Березкина Ольга Юрьевна</a:t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учитель начальных классов</a:t>
            </a: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r>
              <a:rPr lang="ru-RU" altLang="ru-RU" sz="1400" dirty="0" smtClean="0"/>
              <a:t>Петрозаводск</a:t>
            </a:r>
            <a:br>
              <a:rPr lang="ru-RU" altLang="ru-RU" sz="1400" dirty="0" smtClean="0"/>
            </a:br>
            <a:r>
              <a:rPr lang="ru-RU" altLang="ru-RU" sz="1400" dirty="0" smtClean="0"/>
              <a:t>2024</a:t>
            </a:r>
            <a:endParaRPr lang="ru-RU" sz="1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14291"/>
            <a:ext cx="500065" cy="50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115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b="1" dirty="0"/>
              <a:t> </a:t>
            </a:r>
            <a:r>
              <a:rPr lang="ru-RU" sz="2600" b="1" dirty="0">
                <a:solidFill>
                  <a:srgbClr val="002060"/>
                </a:solidFill>
              </a:rPr>
              <a:t>Цель </a:t>
            </a:r>
            <a:r>
              <a:rPr lang="ru-RU" sz="2600" b="1" dirty="0" smtClean="0">
                <a:solidFill>
                  <a:srgbClr val="002060"/>
                </a:solidFill>
              </a:rPr>
              <a:t>проекта</a:t>
            </a:r>
            <a:r>
              <a:rPr lang="ru-RU" sz="2600" dirty="0" smtClean="0">
                <a:solidFill>
                  <a:srgbClr val="002060"/>
                </a:solidFill>
              </a:rPr>
              <a:t>: Определение в домашних условиях качества соков разных производителей. 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</a:rPr>
              <a:t>Задачи:</a:t>
            </a:r>
            <a:endParaRPr lang="ru-RU" sz="2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</a:rPr>
              <a:t> - познакомиться с историей возникновения сока;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</a:rPr>
              <a:t>- протестировать несколько соков на содержание в них искусственных красителей, </a:t>
            </a:r>
            <a:r>
              <a:rPr lang="ru-RU" sz="2600" dirty="0" err="1">
                <a:solidFill>
                  <a:srgbClr val="002060"/>
                </a:solidFill>
              </a:rPr>
              <a:t>ароматизаторов</a:t>
            </a:r>
            <a:r>
              <a:rPr lang="ru-RU" sz="2600" dirty="0">
                <a:solidFill>
                  <a:srgbClr val="002060"/>
                </a:solidFill>
              </a:rPr>
              <a:t> в домашних условиях;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rgbClr val="002060"/>
                </a:solidFill>
              </a:rPr>
              <a:t>- выявить наиболее полезный сок из тестируемых. 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</a:rPr>
              <a:t>Объект исследования </a:t>
            </a:r>
            <a:r>
              <a:rPr lang="ru-RU" sz="2600" dirty="0">
                <a:solidFill>
                  <a:srgbClr val="002060"/>
                </a:solidFill>
              </a:rPr>
              <a:t>– фруктовые соки разных производителей.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</a:rPr>
              <a:t>Предмет исследования</a:t>
            </a:r>
            <a:r>
              <a:rPr lang="ru-RU" sz="2600" dirty="0">
                <a:solidFill>
                  <a:srgbClr val="002060"/>
                </a:solidFill>
              </a:rPr>
              <a:t> – искусственные добавки (красители, </a:t>
            </a:r>
            <a:r>
              <a:rPr lang="ru-RU" sz="2600" dirty="0" err="1">
                <a:solidFill>
                  <a:srgbClr val="002060"/>
                </a:solidFill>
              </a:rPr>
              <a:t>ароматизаторы</a:t>
            </a:r>
            <a:r>
              <a:rPr lang="ru-RU" sz="2600" dirty="0">
                <a:solidFill>
                  <a:srgbClr val="002060"/>
                </a:solidFill>
              </a:rPr>
              <a:t>, подсластители)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</a:rPr>
              <a:t>Гипотеза</a:t>
            </a:r>
            <a:r>
              <a:rPr lang="ru-RU" sz="2600" dirty="0">
                <a:solidFill>
                  <a:srgbClr val="002060"/>
                </a:solidFill>
              </a:rPr>
              <a:t> – научившись в домашних условиях определять наличие в соке искусственных красителей, можно выбрать наиболее полезный сок для регулярного употребления.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159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27049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Классификация </a:t>
            </a:r>
            <a:r>
              <a:rPr lang="ru-RU" sz="4000" b="1" dirty="0" smtClean="0"/>
              <a:t>соков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smtClean="0">
                <a:solidFill>
                  <a:srgbClr val="7030A0"/>
                </a:solidFill>
              </a:rPr>
              <a:t>Сейчас </a:t>
            </a:r>
            <a:r>
              <a:rPr lang="ru-RU" sz="2200" dirty="0" smtClean="0">
                <a:solidFill>
                  <a:srgbClr val="7030A0"/>
                </a:solidFill>
              </a:rPr>
              <a:t>в магазинах очень большой выбор соков различных видов и марок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181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Тестирование соков</a:t>
            </a:r>
            <a:endParaRPr lang="ru-RU" sz="3600" dirty="0"/>
          </a:p>
        </p:txBody>
      </p:sp>
      <p:pic>
        <p:nvPicPr>
          <p:cNvPr id="2050" name="Picture 2" descr="C:\Users\denis\Desktop\Новая папка (2)\IMG_20231117_211846_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12776"/>
            <a:ext cx="8786874" cy="53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91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Практическа</a:t>
            </a:r>
            <a:r>
              <a:rPr lang="ru-RU" sz="3200" dirty="0" smtClean="0"/>
              <a:t>я часть</a:t>
            </a:r>
            <a:br>
              <a:rPr lang="ru-RU" sz="3200" dirty="0" smtClean="0"/>
            </a:br>
            <a:r>
              <a:rPr lang="ru-RU" sz="3200" dirty="0" smtClean="0"/>
              <a:t>1 </a:t>
            </a:r>
            <a:r>
              <a:rPr lang="ru-RU" sz="3200" dirty="0" smtClean="0"/>
              <a:t>опыт </a:t>
            </a:r>
            <a:r>
              <a:rPr lang="ru-RU" sz="3200" dirty="0" smtClean="0"/>
              <a:t>«</a:t>
            </a:r>
            <a:r>
              <a:rPr lang="ru-RU" sz="3200" dirty="0" smtClean="0"/>
              <a:t>Наличие красителей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3075" name="Picture 3" descr="C:\Users\denis\Desktop\Новая папка (2)\IMG_20231117_212708_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8164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78" y="3347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9909" y="5229200"/>
            <a:ext cx="273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Делаем содовый раствор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denis\Desktop\Новая папка (2)\IMG_20231117_212858_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285860"/>
            <a:ext cx="379556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5" y="486916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Вливаем содовый раствор поочередно в каждый сок и смотрим на результат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51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Практическая часть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denis\Desktop\Новая папка (2)\IMG_20231117_214702_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3274484" cy="246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5805264"/>
            <a:ext cx="1063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Был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5805264"/>
            <a:ext cx="149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Стал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483604"/>
            <a:ext cx="257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Сок «Добрый» (яблоко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denis\Desktop\Новая папка (2)\IMG_20231117_213103_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714356"/>
            <a:ext cx="3093791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2668270"/>
            <a:ext cx="330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Сок «Сады </a:t>
            </a:r>
            <a:r>
              <a:rPr lang="ru-RU" b="1" dirty="0" err="1" smtClean="0">
                <a:solidFill>
                  <a:schemeClr val="bg1"/>
                </a:solidFill>
              </a:rPr>
              <a:t>Придонья</a:t>
            </a:r>
            <a:r>
              <a:rPr lang="ru-RU" b="1" dirty="0" smtClean="0">
                <a:solidFill>
                  <a:schemeClr val="bg1"/>
                </a:solidFill>
              </a:rPr>
              <a:t>» (вишня)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3938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Был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000" y="64128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Стал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9674" y="51458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Был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2973" y="603029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Стал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" name="Picture 2" descr="C:\Users\denis\Desktop\Новая папка (2)\IMG_20231117_214044_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357562"/>
            <a:ext cx="2897564" cy="31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0221" y="6266929"/>
            <a:ext cx="307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Сок «</a:t>
            </a:r>
            <a:r>
              <a:rPr lang="en-US" b="1" dirty="0" smtClean="0">
                <a:solidFill>
                  <a:schemeClr val="bg1"/>
                </a:solidFill>
              </a:rPr>
              <a:t>Global Village</a:t>
            </a:r>
            <a:r>
              <a:rPr lang="ru-RU" b="1" dirty="0" smtClean="0">
                <a:solidFill>
                  <a:schemeClr val="bg1"/>
                </a:solidFill>
              </a:rPr>
              <a:t>» (яблоко)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371703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Был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952" y="371703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Стал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" name="Picture 2" descr="C:\Users\denis\Desktop\Новая папка (2)\IMG_20231117_215226_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00438"/>
            <a:ext cx="3396641" cy="30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39596" y="6266929"/>
            <a:ext cx="23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Сок «</a:t>
            </a:r>
            <a:r>
              <a:rPr lang="en-US" b="1" dirty="0" smtClean="0">
                <a:solidFill>
                  <a:schemeClr val="bg1"/>
                </a:solidFill>
              </a:rPr>
              <a:t>Rich</a:t>
            </a:r>
            <a:r>
              <a:rPr lang="ru-RU" b="1" dirty="0" smtClean="0">
                <a:solidFill>
                  <a:schemeClr val="bg1"/>
                </a:solidFill>
              </a:rPr>
              <a:t>» (апельсин)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2973" y="353236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Был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9674" y="353236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Стал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19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527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Практическая часть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denis\Desktop\Новая папка (2)\IMG_20231117_215627_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955884"/>
            <a:ext cx="4107876" cy="57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786" y="14313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 опыт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661248"/>
            <a:ext cx="360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Наличие </a:t>
            </a:r>
            <a:r>
              <a:rPr lang="ru-RU" sz="2400" b="1" dirty="0" err="1" smtClean="0">
                <a:solidFill>
                  <a:schemeClr val="bg1"/>
                </a:solidFill>
              </a:rPr>
              <a:t>ароматизаторов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3" descr="C:\Users\denis\Desktop\Новая папка (2)\IMG_20231117_220527_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972500"/>
            <a:ext cx="3747266" cy="57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1200974"/>
            <a:ext cx="85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 опыт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825" y="5661248"/>
            <a:ext cx="296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Наличие подсластителей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85728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Практическая часть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76571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29600" cy="324036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600" dirty="0" smtClean="0"/>
              <a:t>Вывод: Из </a:t>
            </a:r>
            <a:r>
              <a:rPr lang="ru-RU" sz="3600" dirty="0"/>
              <a:t>всех тестируемых видов сока, отрицательные показатели по всем критериям только у одного сока. </a:t>
            </a:r>
            <a:br>
              <a:rPr lang="ru-RU" sz="3600" dirty="0"/>
            </a:br>
            <a:r>
              <a:rPr lang="ru-RU" sz="3600" dirty="0"/>
              <a:t>И это сок  - </a:t>
            </a:r>
            <a:r>
              <a:rPr lang="ru-RU" sz="3600" dirty="0">
                <a:solidFill>
                  <a:srgbClr val="C00000"/>
                </a:solidFill>
              </a:rPr>
              <a:t>«Добрый» (яблоко). </a:t>
            </a:r>
            <a:r>
              <a:rPr lang="ru-RU" sz="3600" dirty="0"/>
              <a:t>Его я и советую для регулярного употребления.</a:t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3927142"/>
              </p:ext>
            </p:extLst>
          </p:nvPr>
        </p:nvGraphicFramePr>
        <p:xfrm>
          <a:off x="1142976" y="1214422"/>
          <a:ext cx="7077472" cy="252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470"/>
                <a:gridCol w="1463334"/>
                <a:gridCol w="1463334"/>
                <a:gridCol w="1463334"/>
              </a:tblGrid>
              <a:tr h="7670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Красители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Ароматизаторы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Подсластители</a:t>
                      </a:r>
                      <a:endParaRPr lang="ru-RU" dirty="0"/>
                    </a:p>
                  </a:txBody>
                  <a:tcPr/>
                </a:tc>
              </a:tr>
              <a:tr h="4383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«Добрый»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383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«Сады </a:t>
                      </a:r>
                      <a:r>
                        <a:rPr lang="ru-RU" dirty="0" err="1" smtClean="0"/>
                        <a:t>Придонья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4383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Giobal</a:t>
                      </a:r>
                      <a:r>
                        <a:rPr lang="en-US" dirty="0" smtClean="0"/>
                        <a:t> Village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383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</a:t>
                      </a:r>
                      <a:r>
                        <a:rPr lang="en-US" dirty="0" smtClean="0"/>
                        <a:t>Rich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22770" y="428604"/>
            <a:ext cx="269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Результаты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57717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1.Еренков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А. Детское питание / В.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Еренков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.– Кишинев: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Тимпул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1990.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с.;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2.Зубкова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М. Вкусная наука. Опыты и эксперименты на кухне для детей от 5 до 9 лет / Наталья Зубкова. – С.-П.: Речь, 2013. – 60 с.;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3.Петровский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В. Популярная медицинская энциклопедия / Б. В. Петровский.  – М.: Советская Энциклопедия, 1979. – 704 с.;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4.Починюк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Домашняя энциклопедия / А.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Ростов-на-Дону: Феникс, 2006. – 256 с.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6820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331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Муниципальное бюджетное общеобразовательное учреждение  Петрозаводского городского округа "Средняя общеобразовательная школа №38«    Городской фестиваль учебно-исследовательских работ  «Мои первые открытия» («Эврикоша»)   номинация «Сохраним свое здоровье» Исследование сока на искусственные добавки                                                                                                   Автор работы:                                                                                                                             Новожилов Даниил Денисович                                                                                                        ученик 4 «Б» класса                                                                                                               Научный руководитель:                                                                                                                     Березкина Ольга Юрьевна                                                                                                                     учитель начальных классов  Петрозаводск 2024</vt:lpstr>
      <vt:lpstr>Слайд 2</vt:lpstr>
      <vt:lpstr>Классификация соков Сейчас в магазинах очень большой выбор соков различных видов и марок</vt:lpstr>
      <vt:lpstr>Слайд 4</vt:lpstr>
      <vt:lpstr>Практическая часть 1 опыт «Наличие красителей»</vt:lpstr>
      <vt:lpstr>Практическая часть</vt:lpstr>
      <vt:lpstr>Практическая часть</vt:lpstr>
      <vt:lpstr>Вывод: Из всех тестируемых видов сока, отрицательные показатели по всем критериям только у одного сока.  И это сок  - «Добрый» (яблоко). Его я и советую для регулярного употребления. </vt:lpstr>
      <vt:lpstr>Список литературы: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Н</dc:creator>
  <cp:lastModifiedBy>Лилия Киршеева</cp:lastModifiedBy>
  <cp:revision>23</cp:revision>
  <dcterms:created xsi:type="dcterms:W3CDTF">2023-11-19T08:37:36Z</dcterms:created>
  <dcterms:modified xsi:type="dcterms:W3CDTF">2024-02-06T19:40:18Z</dcterms:modified>
</cp:coreProperties>
</file>