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Тулунский аграрный техникум</a:t>
            </a:r>
            <a:br>
              <a:rPr lang="ru-RU" dirty="0" smtClean="0"/>
            </a:br>
            <a:r>
              <a:rPr lang="ru-RU" dirty="0" smtClean="0"/>
              <a:t>общежитие отделения № 4</a:t>
            </a:r>
            <a:br>
              <a:rPr lang="ru-RU" dirty="0" smtClean="0"/>
            </a:br>
            <a:r>
              <a:rPr lang="ru-RU" dirty="0" smtClean="0"/>
              <a:t>г.Тулун, ул.Ватутина, дом 32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672408" cy="396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8840"/>
            <a:ext cx="3573348" cy="441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Фойе общежития - 1 этаж</a:t>
            </a:r>
            <a:endParaRPr lang="ru-RU" dirty="0"/>
          </a:p>
        </p:txBody>
      </p:sp>
      <p:pic>
        <p:nvPicPr>
          <p:cNvPr id="4098" name="Picture 2" descr="F:\106_PANA\P1060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162882"/>
            <a:ext cx="7848872" cy="4963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Танцевальный зал – 1этаж</a:t>
            </a:r>
            <a:endParaRPr lang="ru-RU" dirty="0"/>
          </a:p>
        </p:txBody>
      </p:sp>
      <p:pic>
        <p:nvPicPr>
          <p:cNvPr id="5122" name="Picture 2" descr="F:\106_PANA\P10603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07303"/>
            <a:ext cx="8136905" cy="5018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Досуговый центр -1 этаж</a:t>
            </a:r>
            <a:endParaRPr lang="ru-RU" dirty="0"/>
          </a:p>
        </p:txBody>
      </p:sp>
      <p:pic>
        <p:nvPicPr>
          <p:cNvPr id="6146" name="Picture 2" descr="F:\106_PANA\P1060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340768"/>
            <a:ext cx="3014464" cy="2260848"/>
          </a:xfrm>
          <a:prstGeom prst="rect">
            <a:avLst/>
          </a:prstGeom>
          <a:noFill/>
        </p:spPr>
      </p:pic>
      <p:pic>
        <p:nvPicPr>
          <p:cNvPr id="6147" name="Picture 3" descr="F:\106_PANA\P1060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340768"/>
            <a:ext cx="2781011" cy="2232248"/>
          </a:xfrm>
          <a:prstGeom prst="rect">
            <a:avLst/>
          </a:prstGeom>
          <a:noFill/>
        </p:spPr>
      </p:pic>
      <p:pic>
        <p:nvPicPr>
          <p:cNvPr id="6149" name="Picture 5" descr="F:\106_PANA\P1060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645024"/>
            <a:ext cx="3510959" cy="2747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Спортивный уголок</a:t>
            </a:r>
            <a:endParaRPr lang="ru-RU" dirty="0"/>
          </a:p>
        </p:txBody>
      </p:sp>
      <p:pic>
        <p:nvPicPr>
          <p:cNvPr id="7170" name="Picture 2" descr="F:\106_PANA\P1060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953412" cy="4699598"/>
          </a:xfrm>
          <a:prstGeom prst="rect">
            <a:avLst/>
          </a:prstGeom>
          <a:noFill/>
        </p:spPr>
      </p:pic>
      <p:pic>
        <p:nvPicPr>
          <p:cNvPr id="7172" name="Picture 4" descr="F:\106_PANA\P1060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3648405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Комната отдыха </a:t>
            </a:r>
            <a:endParaRPr lang="ru-RU" dirty="0"/>
          </a:p>
        </p:txBody>
      </p:sp>
      <p:pic>
        <p:nvPicPr>
          <p:cNvPr id="8194" name="Picture 2" descr="F:\106_PANA\P1060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24744"/>
            <a:ext cx="2729276" cy="2046957"/>
          </a:xfrm>
          <a:prstGeom prst="rect">
            <a:avLst/>
          </a:prstGeom>
          <a:noFill/>
        </p:spPr>
      </p:pic>
      <p:pic>
        <p:nvPicPr>
          <p:cNvPr id="8195" name="Picture 3" descr="F:\106_PANA\P1060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2981592" cy="1656184"/>
          </a:xfrm>
          <a:prstGeom prst="rect">
            <a:avLst/>
          </a:prstGeom>
          <a:noFill/>
        </p:spPr>
      </p:pic>
      <p:pic>
        <p:nvPicPr>
          <p:cNvPr id="8196" name="Picture 4" descr="F:\106_PANA\P1060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56992"/>
            <a:ext cx="2688299" cy="2016224"/>
          </a:xfrm>
          <a:prstGeom prst="rect">
            <a:avLst/>
          </a:prstGeom>
          <a:noFill/>
        </p:spPr>
      </p:pic>
      <p:pic>
        <p:nvPicPr>
          <p:cNvPr id="8197" name="Picture 5" descr="F:\106_PANA\P1060445.JPG"/>
          <p:cNvPicPr>
            <a:picLocks noChangeAspect="1" noChangeArrowheads="1"/>
          </p:cNvPicPr>
          <p:nvPr/>
        </p:nvPicPr>
        <p:blipFill>
          <a:blip r:embed="rId5" cstate="print"/>
          <a:srcRect r="9692"/>
          <a:stretch>
            <a:fillRect/>
          </a:stretch>
        </p:blipFill>
        <p:spPr bwMode="auto">
          <a:xfrm>
            <a:off x="4139952" y="3356992"/>
            <a:ext cx="223224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4896544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этаж - Юноши</a:t>
            </a:r>
            <a:endParaRPr lang="ru-RU" dirty="0"/>
          </a:p>
        </p:txBody>
      </p:sp>
      <p:pic>
        <p:nvPicPr>
          <p:cNvPr id="9219" name="Picture 3" descr="F:\106_PANA\P1060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2342389" cy="1756792"/>
          </a:xfrm>
          <a:prstGeom prst="rect">
            <a:avLst/>
          </a:prstGeom>
          <a:noFill/>
        </p:spPr>
      </p:pic>
      <p:pic>
        <p:nvPicPr>
          <p:cNvPr id="9221" name="Picture 5" descr="F:\IMG_5109.jpg"/>
          <p:cNvPicPr>
            <a:picLocks noChangeAspect="1" noChangeArrowheads="1"/>
          </p:cNvPicPr>
          <p:nvPr/>
        </p:nvPicPr>
        <p:blipFill>
          <a:blip r:embed="rId3" cstate="print"/>
          <a:srcRect r="16964"/>
          <a:stretch>
            <a:fillRect/>
          </a:stretch>
        </p:blipFill>
        <p:spPr bwMode="auto">
          <a:xfrm>
            <a:off x="6732240" y="2132856"/>
            <a:ext cx="2117930" cy="1944216"/>
          </a:xfrm>
          <a:prstGeom prst="rect">
            <a:avLst/>
          </a:prstGeom>
          <a:noFill/>
        </p:spPr>
      </p:pic>
      <p:pic>
        <p:nvPicPr>
          <p:cNvPr id="9222" name="Picture 6" descr="F:\IMG_5113.JPG"/>
          <p:cNvPicPr>
            <a:picLocks noChangeAspect="1" noChangeArrowheads="1"/>
          </p:cNvPicPr>
          <p:nvPr/>
        </p:nvPicPr>
        <p:blipFill>
          <a:blip r:embed="rId4" cstate="print"/>
          <a:srcRect r="2483"/>
          <a:stretch>
            <a:fillRect/>
          </a:stretch>
        </p:blipFill>
        <p:spPr bwMode="auto">
          <a:xfrm flipV="1">
            <a:off x="5508104" y="4149080"/>
            <a:ext cx="2506657" cy="2016224"/>
          </a:xfrm>
          <a:prstGeom prst="rect">
            <a:avLst/>
          </a:prstGeom>
          <a:noFill/>
        </p:spPr>
      </p:pic>
      <p:pic>
        <p:nvPicPr>
          <p:cNvPr id="9224" name="Picture 8" descr="F:\106_PANA\P1060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212620"/>
            <a:ext cx="5040559" cy="5010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этаж - Девушки</a:t>
            </a:r>
            <a:endParaRPr lang="ru-RU" dirty="0"/>
          </a:p>
        </p:txBody>
      </p:sp>
      <p:pic>
        <p:nvPicPr>
          <p:cNvPr id="11266" name="Picture 2" descr="F:\IMG_5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4296" y="1196752"/>
            <a:ext cx="2880320" cy="2160240"/>
          </a:xfrm>
          <a:prstGeom prst="rect">
            <a:avLst/>
          </a:prstGeom>
          <a:noFill/>
        </p:spPr>
      </p:pic>
      <p:pic>
        <p:nvPicPr>
          <p:cNvPr id="11267" name="Picture 3" descr="F:\IMG_5118.JPG"/>
          <p:cNvPicPr>
            <a:picLocks noChangeAspect="1" noChangeArrowheads="1"/>
          </p:cNvPicPr>
          <p:nvPr/>
        </p:nvPicPr>
        <p:blipFill>
          <a:blip r:embed="rId3" cstate="print"/>
          <a:srcRect l="17442"/>
          <a:stretch>
            <a:fillRect/>
          </a:stretch>
        </p:blipFill>
        <p:spPr bwMode="auto">
          <a:xfrm>
            <a:off x="755576" y="1916832"/>
            <a:ext cx="3408379" cy="3096344"/>
          </a:xfrm>
          <a:prstGeom prst="rect">
            <a:avLst/>
          </a:prstGeom>
          <a:noFill/>
        </p:spPr>
      </p:pic>
      <p:pic>
        <p:nvPicPr>
          <p:cNvPr id="11268" name="Picture 4" descr="F:\106_PANA\P1060436.JPG"/>
          <p:cNvPicPr>
            <a:picLocks noChangeAspect="1" noChangeArrowheads="1"/>
          </p:cNvPicPr>
          <p:nvPr/>
        </p:nvPicPr>
        <p:blipFill>
          <a:blip r:embed="rId4" cstate="print"/>
          <a:srcRect l="27850" t="38298" r="5175" b="11395"/>
          <a:stretch>
            <a:fillRect/>
          </a:stretch>
        </p:blipFill>
        <p:spPr bwMode="auto">
          <a:xfrm>
            <a:off x="4283968" y="3501008"/>
            <a:ext cx="302433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29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Тулунский аграрный техникум общежитие отделения № 4 г.Тулун, ул.Ватутина, дом 32</vt:lpstr>
      <vt:lpstr>Фойе общежития - 1 этаж</vt:lpstr>
      <vt:lpstr>Танцевальный зал – 1этаж</vt:lpstr>
      <vt:lpstr>Досуговый центр -1 этаж</vt:lpstr>
      <vt:lpstr>Спортивный уголок</vt:lpstr>
      <vt:lpstr>Комната отдыха </vt:lpstr>
      <vt:lpstr>3 этаж - Юноши</vt:lpstr>
      <vt:lpstr>4 этаж - Девушки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11111</cp:lastModifiedBy>
  <cp:revision>11</cp:revision>
  <dcterms:modified xsi:type="dcterms:W3CDTF">2016-06-07T03:40:12Z</dcterms:modified>
</cp:coreProperties>
</file>