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7BE0-5279-4A61-9F17-288A57CF5A9E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B3CC-24A5-4568-949D-60C01A093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738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7BE0-5279-4A61-9F17-288A57CF5A9E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B3CC-24A5-4568-949D-60C01A093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07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7BE0-5279-4A61-9F17-288A57CF5A9E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B3CC-24A5-4568-949D-60C01A093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763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7BE0-5279-4A61-9F17-288A57CF5A9E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B3CC-24A5-4568-949D-60C01A093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308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7BE0-5279-4A61-9F17-288A57CF5A9E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B3CC-24A5-4568-949D-60C01A093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600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7BE0-5279-4A61-9F17-288A57CF5A9E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B3CC-24A5-4568-949D-60C01A093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435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7BE0-5279-4A61-9F17-288A57CF5A9E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B3CC-24A5-4568-949D-60C01A093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244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7BE0-5279-4A61-9F17-288A57CF5A9E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B3CC-24A5-4568-949D-60C01A093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151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7BE0-5279-4A61-9F17-288A57CF5A9E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B3CC-24A5-4568-949D-60C01A093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093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7BE0-5279-4A61-9F17-288A57CF5A9E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B3CC-24A5-4568-949D-60C01A093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1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07BE0-5279-4A61-9F17-288A57CF5A9E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B3CC-24A5-4568-949D-60C01A093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009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07BE0-5279-4A61-9F17-288A57CF5A9E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9B3CC-24A5-4568-949D-60C01A093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91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008" y="0"/>
            <a:ext cx="8928992" cy="5013176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Муниципальное бюджетное общеобразовательное учреждение «</a:t>
            </a:r>
            <a:r>
              <a:rPr lang="ru-RU" dirty="0" err="1" smtClean="0"/>
              <a:t>Ерцевская</a:t>
            </a:r>
            <a:r>
              <a:rPr lang="ru-RU" dirty="0" smtClean="0"/>
              <a:t> средняя школа </a:t>
            </a:r>
            <a:br>
              <a:rPr lang="ru-RU" dirty="0" smtClean="0"/>
            </a:br>
            <a:r>
              <a:rPr lang="ru-RU" dirty="0" smtClean="0"/>
              <a:t>имени С.И. </a:t>
            </a:r>
            <a:r>
              <a:rPr lang="ru-RU" dirty="0" err="1" smtClean="0"/>
              <a:t>Бочарова</a:t>
            </a:r>
            <a:r>
              <a:rPr lang="ru-RU" dirty="0" smtClean="0"/>
              <a:t>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300" dirty="0" smtClean="0">
                <a:solidFill>
                  <a:prstClr val="black"/>
                </a:solidFill>
                <a:ea typeface="+mn-ea"/>
                <a:cs typeface="+mn-cs"/>
              </a:rPr>
              <a:t>«</a:t>
            </a:r>
            <a:r>
              <a:rPr lang="ru-RU" sz="3300" dirty="0">
                <a:solidFill>
                  <a:prstClr val="black"/>
                </a:solidFill>
                <a:ea typeface="+mn-ea"/>
                <a:cs typeface="+mn-cs"/>
              </a:rPr>
              <a:t>Точка роста»</a:t>
            </a:r>
            <a:br>
              <a:rPr lang="ru-RU" sz="33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3300" dirty="0">
                <a:solidFill>
                  <a:prstClr val="black"/>
                </a:solidFill>
                <a:ea typeface="+mn-ea"/>
                <a:cs typeface="+mn-cs"/>
              </a:rPr>
              <a:t>центр образования естественно-научной и технологической направленностей</a:t>
            </a:r>
            <a:br>
              <a:rPr lang="ru-RU" sz="33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err="1" smtClean="0"/>
              <a:t>Коношский</a:t>
            </a:r>
            <a:r>
              <a:rPr lang="ru-RU" sz="3100" dirty="0" smtClean="0"/>
              <a:t> район </a:t>
            </a:r>
            <a:br>
              <a:rPr lang="ru-RU" sz="3100" dirty="0" smtClean="0"/>
            </a:br>
            <a:r>
              <a:rPr lang="ru-RU" sz="3100" dirty="0" smtClean="0"/>
              <a:t>Архангельская область</a:t>
            </a: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393922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28800"/>
            <a:ext cx="7632848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9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768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252520" cy="6939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5517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2200" y="260648"/>
            <a:ext cx="2314600" cy="5865515"/>
          </a:xfrm>
        </p:spPr>
        <p:txBody>
          <a:bodyPr/>
          <a:lstStyle/>
          <a:p>
            <a:r>
              <a:rPr lang="ru-RU" dirty="0" smtClean="0"/>
              <a:t>Вход в блок «Точка роста»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04181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1562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Рекреация в блоке «Точка роста»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sun9-68.userapi.com/impg/vxww5LfswiMbtV1-lWO6HVF8HKj_HIO4Fj3Wmw/T6U_qAWHmEA.jpg?size=1280x960&amp;quality=96&amp;sign=1eea57d02bb4322504ab99fefc8c485c&amp;type=album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496944" cy="513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404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22" y="0"/>
            <a:ext cx="9109178" cy="683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874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078" y="-99393"/>
            <a:ext cx="9162078" cy="6871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636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19" y="12576"/>
            <a:ext cx="8953369" cy="6715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8218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6775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34" y="0"/>
            <a:ext cx="911266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6693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3728" y="-2946"/>
            <a:ext cx="4967777" cy="6860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000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387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333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13"/>
            <a:ext cx="9036496" cy="6777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483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4986558" cy="6648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53617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14</Words>
  <Application>Microsoft Office PowerPoint</Application>
  <PresentationFormat>Экран (4:3)</PresentationFormat>
  <Paragraphs>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 Муниципальное бюджетное общеобразовательное учреждение «Ерцевская средняя школа  имени С.И. Бочарова»  «Точка роста» центр образования естественно-научной и технологической направленностей  Коношский район  Архангельская область</vt:lpstr>
      <vt:lpstr>Презентация PowerPoint</vt:lpstr>
      <vt:lpstr>Презентация PowerPoint</vt:lpstr>
      <vt:lpstr>Презентация PowerPoint</vt:lpstr>
      <vt:lpstr>Рекреация в блоке «Точка роста»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«Ерцевская средняя школа  имени С.И. Бочарова» Коношский район  Архангельская область</dc:title>
  <dc:creator>1</dc:creator>
  <cp:lastModifiedBy>User</cp:lastModifiedBy>
  <cp:revision>7</cp:revision>
  <dcterms:created xsi:type="dcterms:W3CDTF">2021-08-20T10:54:26Z</dcterms:created>
  <dcterms:modified xsi:type="dcterms:W3CDTF">2022-05-29T14:41:02Z</dcterms:modified>
</cp:coreProperties>
</file>