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EAF463A-BC7C-46EE-9F1E-7F377CCA4891}" type="datetimeFigureOut">
              <a:rPr lang="en-US" smtClean="0"/>
              <a:pPr/>
              <a:t>2/2/2016</a:t>
            </a:fld>
            <a:endParaRPr lang="en-US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2/2/2016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EAF463A-BC7C-46EE-9F1E-7F377CCA4891}" type="datetimeFigureOut">
              <a:rPr lang="en-US" smtClean="0"/>
              <a:pPr/>
              <a:t>2/2/2016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2/2/2016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2/2/2016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2/2/2016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EAF463A-BC7C-46EE-9F1E-7F377CCA4891}" type="datetimeFigureOut">
              <a:rPr lang="en-US" smtClean="0"/>
              <a:pPr/>
              <a:t>2/2/2016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2/2/2016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2/2/2016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2/2/2016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2/2/2016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7EAF463A-BC7C-46EE-9F1E-7F377CCA4891}" type="datetimeFigureOut">
              <a:rPr lang="en-US" smtClean="0"/>
              <a:pPr/>
              <a:t>2/2/2016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Диспут </a:t>
            </a:r>
            <a:br>
              <a:rPr lang="ru-RU" dirty="0" smtClean="0"/>
            </a:br>
            <a:r>
              <a:rPr lang="ru-RU" dirty="0" smtClean="0"/>
              <a:t>как метод воспитания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диспут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b="1" dirty="0" smtClean="0"/>
              <a:t>Диспут </a:t>
            </a:r>
            <a:r>
              <a:rPr lang="ru-RU" dirty="0" smtClean="0"/>
              <a:t>— это характеристика процесса обсуждения проблемы, способ ее коллективного исследования, при котором каждая из сторон, аргументируя (отстаивая) и опровергая (оппонируя) мнение собеседника (противника), претендует на монопольное установление </a:t>
            </a:r>
            <a:r>
              <a:rPr lang="ru-RU" dirty="0" smtClean="0"/>
              <a:t>истины.</a:t>
            </a:r>
          </a:p>
          <a:p>
            <a:r>
              <a:rPr lang="ru-RU" b="1" dirty="0" smtClean="0"/>
              <a:t>Цель диспута </a:t>
            </a:r>
            <a:r>
              <a:rPr lang="ru-RU" dirty="0" smtClean="0"/>
              <a:t>как формы проблемно-ценностного общения — создание условий для формирования коммуникативной, этической, социальной, гражданской и других компетентностей обучающихся.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Варианты проведения Диспут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1400" b="1" dirty="0" smtClean="0"/>
              <a:t>эвристический подход</a:t>
            </a:r>
            <a:r>
              <a:rPr lang="ru-RU" sz="1400" dirty="0" smtClean="0"/>
              <a:t> (одна из сторон, не настаивая на своем подходе к решению проблемы, используя методы убеждения, интуицию и здравый смысл, постепенно склоняет к своей точки зрения другого или других собеседников, участников спора);</a:t>
            </a:r>
          </a:p>
          <a:p>
            <a:r>
              <a:rPr lang="ru-RU" sz="1400" b="1" dirty="0" smtClean="0"/>
              <a:t>логический подход</a:t>
            </a:r>
            <a:r>
              <a:rPr lang="ru-RU" sz="1400" dirty="0" smtClean="0"/>
              <a:t> (жесткий логический анализ и аргументация, благодаря чему, следуя приемам и правилам формальной логики, участники дискуссии приходят к некоторому окончательному выводу);</a:t>
            </a:r>
          </a:p>
          <a:p>
            <a:r>
              <a:rPr lang="ru-RU" sz="1400" b="1" dirty="0" err="1" smtClean="0"/>
              <a:t>софический</a:t>
            </a:r>
            <a:r>
              <a:rPr lang="ru-RU" sz="1400" b="1" dirty="0" smtClean="0"/>
              <a:t> подход </a:t>
            </a:r>
            <a:r>
              <a:rPr lang="ru-RU" sz="1400" dirty="0" smtClean="0"/>
              <a:t>(одна из сторон стремится победить своего оппонента любым, даже логически неправильным путем, используя так называемые софизмы);</a:t>
            </a:r>
          </a:p>
          <a:p>
            <a:r>
              <a:rPr lang="ru-RU" sz="1400" b="1" dirty="0" smtClean="0"/>
              <a:t>авторитарный подход</a:t>
            </a:r>
            <a:r>
              <a:rPr lang="ru-RU" sz="1400" dirty="0" smtClean="0"/>
              <a:t> (одна из сторон, опираясь на авторитеты либо используя свой авторитет, а нередко и власть, навязывает свою точку зрения другим);</a:t>
            </a:r>
          </a:p>
          <a:p>
            <a:r>
              <a:rPr lang="ru-RU" sz="1400" b="1" dirty="0" smtClean="0"/>
              <a:t>критикующий подход</a:t>
            </a:r>
            <a:r>
              <a:rPr lang="ru-RU" sz="1400" dirty="0" smtClean="0"/>
              <a:t> (одна из сторон всецело акцентирует внимание лишь на недостатках, слабых местах и позициях своих оппонентов, не хочет и не стремится увидеть позитивные элементы в противоположной точке зрения и не может предложить свое решение);</a:t>
            </a:r>
          </a:p>
          <a:p>
            <a:r>
              <a:rPr lang="ru-RU" sz="1400" b="1" dirty="0" smtClean="0"/>
              <a:t>демагогический подход</a:t>
            </a:r>
            <a:r>
              <a:rPr lang="ru-RU" sz="1400" dirty="0" smtClean="0"/>
              <a:t> (одна из сторон ведет спор не ради истины, а скорее всего для того, чтобы увести дискуссию в сторону от истины, преследуя при этом свои личные, часто неизвестные участникам диспута цели);</a:t>
            </a:r>
          </a:p>
          <a:p>
            <a:r>
              <a:rPr lang="ru-RU" sz="1400" b="1" dirty="0" smtClean="0"/>
              <a:t>прагматический подход</a:t>
            </a:r>
            <a:r>
              <a:rPr lang="ru-RU" sz="1400" dirty="0" smtClean="0"/>
              <a:t> (одна или каждая из сторон ведет спор не только ради истины, но ради своих практических, иногда меркантильных целей, которые скрыты и не известны собеседникам</a:t>
            </a:r>
            <a:r>
              <a:rPr lang="ru-RU" sz="1400" dirty="0" smtClean="0"/>
              <a:t>).</a:t>
            </a:r>
            <a:endParaRPr lang="ru-RU" sz="1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Культура диспута подразумевает: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четкое обозначение предмета и цели спора;</a:t>
            </a:r>
          </a:p>
          <a:p>
            <a:r>
              <a:rPr lang="ru-RU" dirty="0" smtClean="0"/>
              <a:t>точное определение понятий, которыми приходится оперировать в диспуте;</a:t>
            </a:r>
          </a:p>
          <a:p>
            <a:r>
              <a:rPr lang="ru-RU" dirty="0" smtClean="0"/>
              <a:t>обоснованность и последовательность аргументации, полноту изложения мысли;</a:t>
            </a:r>
          </a:p>
          <a:p>
            <a:r>
              <a:rPr lang="ru-RU" dirty="0" smtClean="0"/>
              <a:t>этические нормы, предполагающие взаимно корректное поведение оппонентов;</a:t>
            </a:r>
          </a:p>
          <a:p>
            <a:r>
              <a:rPr lang="ru-RU" dirty="0" smtClean="0"/>
              <a:t>знакомство с идеями оппонентов из их уст, а не из уст их толкователей.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Культура диспута</a:t>
            </a:r>
            <a:br>
              <a:rPr lang="ru-RU" dirty="0" smtClean="0"/>
            </a:br>
            <a:r>
              <a:rPr lang="ru-RU" dirty="0" smtClean="0"/>
              <a:t>правила спора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возражать, но не обвинять;</a:t>
            </a:r>
          </a:p>
          <a:p>
            <a:r>
              <a:rPr lang="ru-RU" dirty="0" smtClean="0"/>
              <a:t>не пытаться проникнуть в мотивы убеждений противника «вы стоите на этой точке зрения, потому что она вам выгодна» и т. п.;</a:t>
            </a:r>
          </a:p>
          <a:p>
            <a:r>
              <a:rPr lang="ru-RU" dirty="0" smtClean="0"/>
              <a:t>не отклоняться в сторону от темы диспута;</a:t>
            </a:r>
          </a:p>
          <a:p>
            <a:r>
              <a:rPr lang="ru-RU" dirty="0" smtClean="0"/>
              <a:t>спор нужно уметь доводить до конца, а значит, либо до опровержения тезиса противника, либо до признания правоты противника.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Принципы ведения диспута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b="1" dirty="0" smtClean="0"/>
              <a:t>Принцип предварительной подготовки к ведению </a:t>
            </a:r>
            <a:r>
              <a:rPr lang="ru-RU" b="1" dirty="0" smtClean="0"/>
              <a:t>-</a:t>
            </a:r>
            <a:r>
              <a:rPr lang="ru-RU" dirty="0" smtClean="0"/>
              <a:t>позволяет </a:t>
            </a:r>
            <a:r>
              <a:rPr lang="ru-RU" dirty="0" smtClean="0"/>
              <a:t>обучающимся не только мобилизоваться, но и многое обдумать и даже смоделировать наиболее вероятный ход дискуссии-спора, сделать некоторые «заготовки», собрать и осмыслить исходную информацию.</a:t>
            </a:r>
          </a:p>
          <a:p>
            <a:r>
              <a:rPr lang="ru-RU" b="1" dirty="0" smtClean="0"/>
              <a:t>Принцип терпимого отношения к оппонентам.</a:t>
            </a:r>
            <a:r>
              <a:rPr lang="ru-RU" dirty="0" smtClean="0"/>
              <a:t> Противоположная сторона имеет право на свое мнение, она также стремится к истине — процесс поиска должен быть корректен с обеих сторон.</a:t>
            </a:r>
          </a:p>
          <a:p>
            <a:r>
              <a:rPr lang="ru-RU" b="1" dirty="0" smtClean="0"/>
              <a:t>Принцип последовательного анализа альтернатив.</a:t>
            </a:r>
            <a:r>
              <a:rPr lang="ru-RU" dirty="0" smtClean="0"/>
              <a:t> Практически любая проблема или задача имеют несколько возможных подходов, способов решения. Однако не все из них являются в равной степени оптимальными. В зависимости от условий, целей, средств различные способы могут служить истине в определенной степени.</a:t>
            </a:r>
          </a:p>
          <a:p>
            <a:r>
              <a:rPr lang="ru-RU" b="1" dirty="0" smtClean="0"/>
              <a:t>Принцип корректного ведения </a:t>
            </a:r>
            <a:r>
              <a:rPr lang="ru-RU" b="1" dirty="0" smtClean="0"/>
              <a:t>диспута - </a:t>
            </a:r>
            <a:r>
              <a:rPr lang="ru-RU" dirty="0" smtClean="0"/>
              <a:t>чем </a:t>
            </a:r>
            <a:r>
              <a:rPr lang="ru-RU" dirty="0" smtClean="0"/>
              <a:t>корректнее будут суждения и действия каждого участника диспута, тем больше шансов на достойную победу над противником, оппонентом.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Принципы ведения диспута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sz="3300" b="1" dirty="0" smtClean="0"/>
              <a:t>Принцип преодоления психологических барьеров в процессе ведения диспута.</a:t>
            </a:r>
            <a:r>
              <a:rPr lang="ru-RU" sz="3300" dirty="0" smtClean="0"/>
              <a:t> Существует целый ряд ложных внутренних установок, состояний, без преодоления которых эффективность аргументации снижается. </a:t>
            </a:r>
          </a:p>
          <a:p>
            <a:r>
              <a:rPr lang="ru-RU" sz="3300" b="1" dirty="0" smtClean="0"/>
              <a:t>Принцип поэтапного продвижения к истине.</a:t>
            </a:r>
            <a:r>
              <a:rPr lang="ru-RU" sz="3300" dirty="0" smtClean="0"/>
              <a:t> Эффективность ведения диспута и продвижения к истине прямо зависит от того, насколько четко выделяются и обозначаются фазы, этапы ведения диспута, альтернативные подходы к решению проблемы (с аргументацией «за» и «против»). </a:t>
            </a:r>
            <a:endParaRPr lang="ru-RU" sz="3300" dirty="0" smtClean="0"/>
          </a:p>
          <a:p>
            <a:r>
              <a:rPr lang="ru-RU" sz="3300" b="1" dirty="0" smtClean="0"/>
              <a:t>Принцип уважения личности оппонента. </a:t>
            </a:r>
            <a:r>
              <a:rPr lang="ru-RU" sz="3300" dirty="0" smtClean="0"/>
              <a:t>Настоящая свобода мнений, суждений предполагает высокую культуру ведения дискуссий и споров. А для этого необходимо уважительное отношение к </a:t>
            </a:r>
            <a:r>
              <a:rPr lang="ru-RU" sz="3300" dirty="0" smtClean="0"/>
              <a:t>оппоненту</a:t>
            </a:r>
            <a:endParaRPr lang="ru-RU" sz="3300" dirty="0" smtClean="0"/>
          </a:p>
          <a:p>
            <a:r>
              <a:rPr lang="ru-RU" sz="3300" b="1" dirty="0" smtClean="0"/>
              <a:t>Принцип аргументированной конструктивной критики. </a:t>
            </a:r>
            <a:r>
              <a:rPr lang="ru-RU" sz="3300" dirty="0" smtClean="0"/>
              <a:t>Критикуя противоположную точку зрения, нельзя ограничиваться только этим, необходимо высказать свои конструктивные предложения, новые подходы или способы решения проблемы. Критика должна включать в себя не голое отрицание, но и альтернативы</a:t>
            </a:r>
            <a:r>
              <a:rPr lang="ru-RU" sz="3300" dirty="0" smtClean="0"/>
              <a:t>.</a:t>
            </a:r>
            <a:endParaRPr lang="ru-RU" sz="3300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Диспут- публичный спор, предметом которого является общественно значимая проблема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Участие обучающихся в диспутах помогает разобраться в самых различных вопросах, всесторонне обсудить их. Эта форма работы способствует всемерному развитию и активизации личности растущего человека, формированию его мышления, интеллекта. Выступление на диспуте требует умения четко определять собственную позицию, приводить убедительные доводы в ее защиту, формулировать вывод.</a:t>
            </a:r>
          </a:p>
          <a:p>
            <a:r>
              <a:rPr lang="ru-RU" dirty="0" smtClean="0"/>
              <a:t>Планирование, организацию и проведение диспута можно разделить на три </a:t>
            </a:r>
            <a:r>
              <a:rPr lang="ru-RU" dirty="0" smtClean="0"/>
              <a:t>этапа: подготовительный; непосредственное  обсуждение; рефлексия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Этапы диспута</a:t>
            </a:r>
            <a:br>
              <a:rPr lang="ru-RU" dirty="0" smtClean="0"/>
            </a:br>
            <a:r>
              <a:rPr lang="ru-RU" dirty="0" smtClean="0"/>
              <a:t>подготовительный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Подготовку к диспуту следует начинать с выбора темы, ее правильной формулировки. Тема должна звучать остро, а в ее названии содержаться элемент дискуссии. В педагогическом плане крайне важно, чтобы вопросы, намеченные к обсуждению, содержали жизненно важную, значимую для школьников проблему, по-настоящему волновали их, призывали к открытому, искреннему разговору. Тему диспута могут подсказать сами ученики.</a:t>
            </a: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Этапы </a:t>
            </a:r>
            <a:r>
              <a:rPr lang="ru-RU" dirty="0" smtClean="0"/>
              <a:t>диспута</a:t>
            </a:r>
            <a:br>
              <a:rPr lang="ru-RU" dirty="0" smtClean="0"/>
            </a:br>
            <a:r>
              <a:rPr lang="ru-RU" dirty="0" smtClean="0"/>
              <a:t>обсуждение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Ведущему следует выявить разнообразные мнения по теме диспута, уметь логически развить и аргументировать любое мнение, даже ошибочное, предусмотреть самые неожиданные вариации выступлений. Важно не просто поспорить, а подвести участников диспута к осознанному принятию единого правильного мнения по тому </a:t>
            </a:r>
            <a:r>
              <a:rPr lang="ru-RU" dirty="0" smtClean="0"/>
              <a:t>или </a:t>
            </a:r>
            <a:r>
              <a:rPr lang="ru-RU" dirty="0" smtClean="0"/>
              <a:t>иному вопросу</a:t>
            </a:r>
            <a:r>
              <a:rPr lang="ru-RU" dirty="0" smtClean="0"/>
              <a:t>.</a:t>
            </a:r>
          </a:p>
          <a:p>
            <a:r>
              <a:rPr lang="ru-RU" dirty="0" smtClean="0"/>
              <a:t>Для активности мышления на диспуте учитель должен специально провоцировать спор, подсказывая ошибочные решения, строить с обучающимися демократичные отношения, создавать атмосферу общего поиска истины.</a:t>
            </a: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Этапы диспута</a:t>
            </a:r>
            <a:br>
              <a:rPr lang="ru-RU" dirty="0" smtClean="0"/>
            </a:br>
            <a:r>
              <a:rPr lang="ru-RU" dirty="0" smtClean="0"/>
              <a:t>рефлексия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 smtClean="0"/>
              <a:t>Качественно организованная обратная связь, предоставленная после диспута друг другу и учителю, позволит обучающимся значительно повысить качество взаимоотношений, а учителю планировать новые диспуты с учетом действительно актуальных проблем. Рефлексию необходимо провести по двум направлениям.</a:t>
            </a:r>
          </a:p>
          <a:p>
            <a:r>
              <a:rPr lang="ru-RU" i="1" dirty="0" smtClean="0"/>
              <a:t>Рефлексия участников мероприятия.</a:t>
            </a:r>
            <a:r>
              <a:rPr lang="ru-RU" dirty="0" smtClean="0"/>
              <a:t> Выявление мнения участников о данном мероприятии, его организации и проведении, определение затруднений обучающихся как в психологическом, так и в образовательном аспектах и способы их преодоления. Высказывание мнений о дополнениях или изменениях некоторых моментов диспута, его структуры и т. д. Для проведения рефлексии предлагается разработать анкеты.</a:t>
            </a:r>
          </a:p>
          <a:p>
            <a:r>
              <a:rPr lang="ru-RU" i="1" dirty="0" smtClean="0"/>
              <a:t>Рефлексия организаторов мероприятия.</a:t>
            </a:r>
            <a:r>
              <a:rPr lang="ru-RU" dirty="0" smtClean="0"/>
              <a:t> Анализ диспута, выявление достоинств и недостатков, определение необходимых дополнений или изменений этапов, вопросов диспута. Что получилось наиболее успешно при подготовке к диспуту? Благодаря чему?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25</TotalTime>
  <Words>74</Words>
  <Application>Microsoft Office PowerPoint</Application>
  <PresentationFormat>Экран (4:3)</PresentationFormat>
  <Paragraphs>45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Изящная</vt:lpstr>
      <vt:lpstr>Диспут  как метод воспитания</vt:lpstr>
      <vt:lpstr>диспут</vt:lpstr>
      <vt:lpstr>Варианты проведения Диспут</vt:lpstr>
      <vt:lpstr>Культура диспута подразумевает:</vt:lpstr>
      <vt:lpstr>Культура диспута правила спора</vt:lpstr>
      <vt:lpstr>Принципы ведения диспута</vt:lpstr>
      <vt:lpstr>Принципы ведения диспута</vt:lpstr>
      <vt:lpstr>Диспут- публичный спор, предметом которого является общественно значимая проблема</vt:lpstr>
      <vt:lpstr>Этапы диспута подготовительный</vt:lpstr>
      <vt:lpstr>Этапы диспута обсуждение</vt:lpstr>
      <vt:lpstr>Этапы диспута рефлексия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Диспут  как метод воспитания</dc:title>
  <dc:creator>1</dc:creator>
  <cp:lastModifiedBy>1</cp:lastModifiedBy>
  <cp:revision>4</cp:revision>
  <dcterms:created xsi:type="dcterms:W3CDTF">2016-02-02T06:07:03Z</dcterms:created>
  <dcterms:modified xsi:type="dcterms:W3CDTF">2016-02-02T06:42:55Z</dcterms:modified>
</cp:coreProperties>
</file>