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6" r:id="rId38"/>
    <p:sldId id="317" r:id="rId39"/>
    <p:sldId id="318" r:id="rId40"/>
    <p:sldId id="319" r:id="rId41"/>
    <p:sldId id="321" r:id="rId42"/>
    <p:sldId id="310" r:id="rId43"/>
    <p:sldId id="311" r:id="rId44"/>
    <p:sldId id="313" r:id="rId45"/>
    <p:sldId id="31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C40A-FD5D-4F71-978C-7F1D754DCFD6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4732-D06F-4C60-AD4E-60C10FDDD1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МБОУ «Гимназия №4 г.Вельска» структурное подразделение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«Детский сад № 30 «Ласточка</a:t>
            </a:r>
            <a:r>
              <a:rPr lang="ru-RU" sz="3200" b="1" dirty="0" smtClean="0">
                <a:solidFill>
                  <a:srgbClr val="002060"/>
                </a:solidFill>
                <a:latin typeface="MS Mincho" pitchFamily="49" charset="-128"/>
                <a:ea typeface="MS Mincho" pitchFamily="49" charset="-128"/>
              </a:rPr>
              <a:t>»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3794" name="Picture 2" descr="https://sun9-1.userapi.com/impf/2PeWvOmcWj4QtcPFY58g-YR35NDHbC3wWDZT_g/yTWMADqZHgY.jpg?size=790x1080&amp;quality=96&amp;sign=b0b54418314dcf8fe08121ff185f800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0"/>
            <a:ext cx="74888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54868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Руководители детским садом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32772" name="Picture 4" descr="https://sun9-65.userapi.com/impf/9TU5Qdk3_8f6vZMFyOqK33Z26u2w_Y_W-KLPaw/JdjXGQiO4D0.jpg?size=693x1080&amp;quality=96&amp;sign=c03ebae5426fdda26cdcc15540bdb0e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80728"/>
            <a:ext cx="286471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s://sun9-51.userapi.com/impf/aZfcZnJDDmUeiwme1OT3ZPBkdNHI-lpf8n5GRQ/5qhswdz0_-Y.jpg?size=686x1080&amp;quality=96&amp;sign=5864e86c9a90ac8b5eb0e746a8b57d3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196752"/>
            <a:ext cx="3384643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0178" name="Picture 2" descr="https://sun9-34.userapi.com/impf/o8_wBNEuv6sreeWTBsmg5wwLGu6OHlQG2vdsDQ/ujjbrOVLmvo.jpg?size=678x1080&amp;quality=96&amp;sign=66bdbb23b5740f5e119721bab54db7d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836712"/>
            <a:ext cx="3617202" cy="576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 descr="https://sun9-25.userapi.com/impf/4BjXvF4GT8RNqx3peBCCTb4_t5Cqb2zb9b8mPg/a-CVjGSNjxQ.jpg?size=668x1080&amp;quality=96&amp;sign=e7531e920f83676744ee9f1ed758a34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548680"/>
            <a:ext cx="3323434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9154" name="Picture 2" descr="https://sun9-12.userapi.com/impf/XnucBepDZIKC07pjUcZXBtCOOaJ8zJtQg9A0BQ/3JY13YQglh4.jpg?size=701x1080&amp;quality=96&amp;sign=a139e302de81cc982d70305f7f50bed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3373740" cy="5197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75656" y="580526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Басова Ольга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Вениаминовна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59492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Жилина Лариса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Александровна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9164" name="Picture 12" descr="https://i.artfile.ru/6278x4485_1314800_%5bwww.ArtFile.ru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757290" cy="1416702"/>
          </a:xfrm>
          <a:prstGeom prst="rect">
            <a:avLst/>
          </a:prstGeom>
          <a:noFill/>
        </p:spPr>
      </p:pic>
      <p:pic>
        <p:nvPicPr>
          <p:cNvPr id="49168" name="Picture 16" descr="https://sun9-33.userapi.com/impf/UDNAbgqc4wS2hv6G1P51Xc8VuAcFEhfOtTqvSg/Pw-ef0gan1g.jpg?size=761x935&amp;quality=96&amp;sign=76632bff1327b8acb853e5eab6bb9de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772816"/>
            <a:ext cx="3399239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332656"/>
            <a:ext cx="7056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В детском саду функционирует 4 группы ( младшая, средняя, старшая и подготовительная к школе группы).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 Юридическим лицом детский сад стал с 26.11.2002 года.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С</a:t>
            </a:r>
            <a:r>
              <a:rPr lang="ru-RU" sz="2400" b="1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19.01.2009 года детский сад присоединили к МБОУ «</a:t>
            </a:r>
            <a:r>
              <a:rPr lang="ru-RU" sz="2400" b="1" smtClean="0">
                <a:solidFill>
                  <a:srgbClr val="7030A0"/>
                </a:solidFill>
                <a:latin typeface="Arial Black" pitchFamily="34" charset="0"/>
              </a:rPr>
              <a:t>СШ №4 </a:t>
            </a: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г.Вельска», с 12 ноября 2019 года – структурное подразделение «Детский сад №30 «Ласточка».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 В 2014 году полностью отремонтировали пищевой блок, а в 2019 году полностью заменили и установили тёплые полы и кроватные на 1 этаже  детского сада.</a:t>
            </a:r>
            <a:endParaRPr lang="ru-RU" sz="24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332656"/>
            <a:ext cx="720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Педагоги детского сада регулярно участвуют в районных, областных и всероссийских конкурсах.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 Ежегодно принимают участие в районном конкурсе методических разработок:</a:t>
            </a: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</a:rPr>
              <a:t> «Современные образовательные технологии в контексте и реализации » ФГОС</a:t>
            </a: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</a:rPr>
              <a:t> «современное образование: новые требования, новые возможности (опыт внедрения ФГОС)»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 В областных конкурсах Архангельского областного института открытого образования.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 «Музыкальная карусель»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 «Азбука подвижных игр» и т.д.</a:t>
            </a:r>
          </a:p>
          <a:p>
            <a:pPr algn="just">
              <a:buFontTx/>
              <a:buChar char="-"/>
            </a:pPr>
            <a:endParaRPr lang="ru-RU" sz="20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Также педагоги подготавливают своих воспитанников на конкурсы разных уровней.</a:t>
            </a:r>
          </a:p>
          <a:p>
            <a:pPr algn="just"/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566124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</a:rPr>
              <a:t>Руководитель структурного подразделения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</a:rPr>
              <a:t>Жилина Лариса Александровна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6082" name="Picture 2" descr="https://sun9-33.userapi.com/impf/UDNAbgqc4wS2hv6G1P51Xc8VuAcFEhfOtTqvSg/Pw-ef0gan1g.jpg?size=761x935&amp;quality=96&amp;sign=76632bff1327b8acb853e5eab6bb9de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8640"/>
            <a:ext cx="4464495" cy="5485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62068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НАШИ ВОСПИТАТЕЛИ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5058" name="Picture 2" descr="https://sun9-74.userapi.com/impf/I59bG-3YgGCnDZ_EQMgdc18OsabE7PuwGoyZTw/qoFeXwiZvAM.jpg?size=873x1080&amp;quality=96&amp;sign=627232fe7e670fd717d36f15f1f876f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3259562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0" name="Picture 4" descr="https://sun9-54.userapi.com/impf/kmdSvv5yUYbpJFgcWTg_tyllwiUS8mjyChQXKw/pi7Xdr_afdc.jpg?size=831x1065&amp;quality=96&amp;sign=fe3bf00c54d2a3004c48ade9955f16f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908720"/>
            <a:ext cx="3024336" cy="3875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15616" y="515719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  <a:latin typeface="Arial Black" pitchFamily="34" charset="0"/>
              </a:rPr>
              <a:t>Копничева</a:t>
            </a: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Людмила Алексеевна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7576" y="486916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Антоновская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Марина Михайловна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5062" name="Picture 6" descr="https://yt3.ggpht.com/a/AATXAJxz_H2fuQZgNo7beMMIB3TvPhVWel0MUIuVwPL-=s900-c-k-c0xffffffff-no-rj-m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45224"/>
            <a:ext cx="1152128" cy="1152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4034" name="Picture 2" descr="https://sun9-57.userapi.com/impf/3IIkBx3lF8E_KATkiIFiSR86UcgztmyMZLk-qw/z3ipA3z8uLc.jpg?size=849x944&amp;quality=96&amp;sign=de7bd2eec7c8ffb0bacec78ed9b2036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3795142" cy="4219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6" name="Picture 4" descr="https://sun9-29.userapi.com/impf/bqM0BVcFsTh5qSKScVGKkRtMiXmTi0GeiXvtrA/_P7iMZxsvGw.jpg?size=810x1080&amp;quality=96&amp;sign=63d892fcc749be279cbe087d42ac440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4664"/>
            <a:ext cx="2736304" cy="364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31640" y="530120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  <a:latin typeface="Arial Black" pitchFamily="34" charset="0"/>
              </a:rPr>
              <a:t>Трифанова</a:t>
            </a: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Любовь Дмитриевна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414908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7030A0"/>
                </a:solidFill>
                <a:latin typeface="Arial Black" pitchFamily="34" charset="0"/>
              </a:rPr>
              <a:t>Тедеева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Надежда Николаевна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4038" name="Picture 6" descr="https://melkie.net/wp-content/uploads/2018/11/post_5be0f8842b5d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869160"/>
            <a:ext cx="3112528" cy="17443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1986" name="Picture 2" descr="https://sun9-75.userapi.com/impf/y6tHaoHZaPlG3i0qgZmJpSBacLicjaodeXd8nA/QY1CP5u3Qto.jpg?size=705x1080&amp;quality=96&amp;sign=d65b9d5bb7445f771172bdabf3e9f1b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60648"/>
            <a:ext cx="3384377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076056" y="56612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7030A0"/>
                </a:solidFill>
                <a:latin typeface="Arial Black" pitchFamily="34" charset="0"/>
              </a:rPr>
              <a:t>Резанова</a:t>
            </a:r>
            <a:endParaRPr lang="ru-RU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Елена Юрьевна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1988" name="Picture 4" descr="https://proprikol.ru/wp-content/uploads/2019/09/kartinki-dlya-oformleniya-detskogo-sad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980728"/>
            <a:ext cx="4019947" cy="52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4.userapi.com/c638730/v638730688/b82d/9SpkzaphNN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300377"/>
          </a:xfrm>
          <a:prstGeom prst="rect">
            <a:avLst/>
          </a:prstGeom>
          <a:noFill/>
        </p:spPr>
      </p:pic>
      <p:pic>
        <p:nvPicPr>
          <p:cNvPr id="18436" name="Picture 4" descr="https://sun9-74.userapi.com/impf/FRqIR29wTbgm2_Uh3jWKXCT9zpNZHMPwyfhKaA/NDZ3BhR0qQI.jpg?size=1280x807&amp;quality=96&amp;sign=ae971d540841c0bf57b1b06c201548c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7809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Детский сад основан в 1963 году…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Расположен по адресу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ул. Советская, д.39 «а»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62068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Учитель - логопед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60418" name="Picture 2" descr="https://sun9-50.userapi.com/impf/OmlJnalFgFWnj5VMUBYbBZI9Lu97V44GiG50Xg/o1L1YBa0l1E.jpg?size=767x828&amp;quality=96&amp;sign=f652a6fcf5ffcc35a9df7b6457f6ddd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4250732" cy="4588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31640" y="587727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7030A0"/>
                </a:solidFill>
                <a:latin typeface="Arial Black" pitchFamily="34" charset="0"/>
              </a:rPr>
              <a:t>Суслонова</a:t>
            </a:r>
            <a:endParaRPr lang="ru-RU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Елена Сергеевна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60420" name="Picture 4" descr="https://fsd.mir-olymp.ru/html/2019/04/12/i_5cb0d1d21966c/phpih75Gp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77072"/>
            <a:ext cx="3017094" cy="2160240"/>
          </a:xfrm>
          <a:prstGeom prst="rect">
            <a:avLst/>
          </a:prstGeom>
          <a:noFill/>
        </p:spPr>
      </p:pic>
      <p:pic>
        <p:nvPicPr>
          <p:cNvPr id="60422" name="Picture 6" descr="https://www.detsad435nn.ru/images/banners/s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124744"/>
            <a:ext cx="3160312" cy="27363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Музыкальный руководитель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9394" name="Picture 2" descr="https://sun9-53.userapi.com/impf/lPWz8Kbro3dZb2tPQixRcNPmA8GgY_Mg18hqDQ/4_UASnjB3z0.jpg?size=810x1080&amp;quality=96&amp;sign=7546e761b184cf730582249ca2d5a3c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764704"/>
            <a:ext cx="3420380" cy="4560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31640" y="5733256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Михеевская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Ольга Юрьевна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9400" name="Picture 8" descr="https://dou9.edu-nv.ru/files/administrator.dou9_edu_nv_ru/%D0%94%D0%9E%D0%9A%D0%A3%D0%9C%D0%95%D0%9D%D0%A2%D0%AB_2020/%D0%94%D0%B8%D1%81%D1%82%D0%B0%D0%BD%D1%86%D0%B8%D0%BE%D0%BD%D0%BD%D0%BE%D0%B5_%D0%BE%D0%B1%D1%83%D1%87%D0%B5%D0%BD%D0%B8%D0%B5_%D0%B2%D0%BE%D1%81%D0%BF%D0%B8%D1%82%D0%B0%D0%BD%D0%BD%D0%B8%D0%BA%D0%BE%D0%B2/%D0%9C%D1%83%D0%B7%D1%8B%D0%BA%D0%B0/2_%D0%94%D0%B5%D1%82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708920"/>
            <a:ext cx="3744416" cy="3744416"/>
          </a:xfrm>
          <a:prstGeom prst="rect">
            <a:avLst/>
          </a:prstGeom>
          <a:noFill/>
        </p:spPr>
      </p:pic>
      <p:pic>
        <p:nvPicPr>
          <p:cNvPr id="59402" name="Picture 10" descr="https://yt3.ggpht.com/a/AATXAJyJzDGz5fBAWBcjTddWsFIL9mPsTxT2vVvKSrWpnw=s900-c-k-c0xffffffff-no-rj-m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92696"/>
            <a:ext cx="2952328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6926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Заведующий хозяйством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8370" name="Picture 2" descr="https://sun9-3.userapi.com/impf/_AxIQgI8RNGfoBF65fC5mD9C5j50kU1Urx1tfQ/M5YROVEeh_Q.jpg?size=423x516&amp;quality=96&amp;sign=63ba0aca6a7d78ff5ff81b0972edec4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1052737"/>
            <a:ext cx="3600400" cy="4391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5656" y="573325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Басова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Ольга Романовна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8374" name="Picture 6" descr="https://1.bp.blogspot.com/-z_nOPcrsyE4/XkLbiLi0fXI/AAAAAAAAHrk/Nr8-5JofJGM4eKyhD3gdeusBAHtBIw_lQCPcBGAYYCw/s1600/Doc4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84784"/>
            <a:ext cx="3613946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62068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Наши младшие воспитатели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7346" name="Picture 2" descr="https://sun9-39.userapi.com/impf/SsbRkihO6Y4icCNcdJi_p6PcA0HgXrkqPN-Hiw/SvJUXpLdhnw.jpg?size=720x1080&amp;quality=96&amp;sign=714b1d8c557e76d09c52fa252ce615c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3168352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348" name="Picture 4" descr="https://sun9-25.userapi.com/impf/i2lYwyxiPnlYT6Nr-b-LwbO_AA6SnhtM6gMw5A/pLbZK6qMWZ8.jpg?size=810x1080&amp;quality=96&amp;sign=e3ccc7609dd16c0445a4e4aafbbcf87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80728"/>
            <a:ext cx="3024336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03648" y="580526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Третьякова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Ирина Сергеевна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530120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  <a:latin typeface="Arial Black" pitchFamily="34" charset="0"/>
              </a:rPr>
              <a:t>Прядиева</a:t>
            </a:r>
            <a:endParaRPr lang="ru-RU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Ольга Михайловна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6322" name="Picture 2" descr="https://sun9-55.userapi.com/impf/keGnjrytdHbE8FEXm75qEk0B_Pwe0oyrEtbdZw/8cPqiizjw6w.jpg?size=810x1080&amp;quality=96&amp;sign=d7c0ad768a5566ff11a6e79760c9d3d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692696"/>
            <a:ext cx="3489852" cy="4653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4" name="Picture 4" descr="https://sun9-14.userapi.com/impf/hzVXh8Ej8BvCLL5ETQIPWM0XmHmMygXSt-FVEA/XZGOSBHcLu8.jpg?size=400x479&amp;quality=96&amp;sign=403e618282f62b76bbd126497d68299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836712"/>
            <a:ext cx="3810000" cy="4562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03648" y="566124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  <a:latin typeface="Arial Black" pitchFamily="34" charset="0"/>
              </a:rPr>
              <a:t>Старинская</a:t>
            </a: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Наталья Васильевна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566124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  <a:latin typeface="Arial Black" pitchFamily="34" charset="0"/>
              </a:rPr>
              <a:t>Гмызина</a:t>
            </a:r>
            <a:endParaRPr lang="ru-RU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Антонина Николаевна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40466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НАШИ ПОВАРА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5298" name="Picture 2" descr="https://sun9-15.userapi.com/impf/5nG2rJ615ZLu3x26bcm9_lvxRWcWgUOCDfWJaw/GrezVZQ_XWs.jpg?size=810x1080&amp;quality=96&amp;sign=dab89ef08a1d02ba44b10ec8efe1b20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24744"/>
            <a:ext cx="3186354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0" name="Picture 4" descr="https://sun9-70.userapi.com/impf/uStrO5hk-lNSQvQUJmZKHy0DcyECJtZgdraJLw/yzbxsJrBIHk.jpg?size=810x1080&amp;quality=96&amp;sign=60bd8f663d0299234b7880191ff6c1e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32040" y="908720"/>
            <a:ext cx="3412276" cy="4549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15616" y="566124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Ахунова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Валентина Николаевна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57332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  <a:latin typeface="Arial Black" pitchFamily="34" charset="0"/>
              </a:rPr>
              <a:t>Зеновская</a:t>
            </a:r>
            <a:endParaRPr lang="ru-RU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Татьяна Владимировна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40466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Наши сторожа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4274" name="Picture 2" descr="https://sun9-20.userapi.com/impf/8SdPdkx3bpaSR3dYjdPVvoTDJ6OzpLqgB_-pig/9cJy6MCKTZw.jpg?size=422x538&amp;quality=96&amp;sign=aee9d9ccfd3111024cd6685573c4d22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24744"/>
            <a:ext cx="3521115" cy="4489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03648" y="580526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Глебова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Наталия Александровна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105273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Смирнов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Иван Геннадьевич</a:t>
            </a:r>
          </a:p>
          <a:p>
            <a:pPr algn="ctr"/>
            <a:endParaRPr lang="ru-RU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ДВОРНИК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Попов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Юрий Александрович</a:t>
            </a:r>
          </a:p>
          <a:p>
            <a:pPr algn="ctr"/>
            <a:endParaRPr lang="ru-RU" dirty="0" smtClean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4276" name="Picture 4" descr="https://image.freepik.com/free-vector/boy-with-broom-garbage_61103-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56992"/>
            <a:ext cx="3446945" cy="32156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47667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Вспомним как это было….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3250" name="Picture 2" descr="https://sun9-65.userapi.com/impf/lKf25OO6AiDeP0wzNFQTS85QMpA3lJFqngLIUQ/NtSlOHFwOes.jpg?size=1280x862&amp;quality=96&amp;sign=f7df043a824bb8bad5b2448786c9493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08720"/>
            <a:ext cx="7805599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2226" name="Picture 2" descr="https://sun9-67.userapi.com/impf/t0L-_pv10PrDuf6FZBDZyR1srMbKHZ4aIPwp9w/adh82Sq7Jqo.jpg?size=1280x960&amp;quality=96&amp;sign=b867e5c03994a7347788434defee2ab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20688"/>
            <a:ext cx="7736284" cy="5802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1202" name="Picture 2" descr="https://sun9-61.userapi.com/impf/U-DulncUT5FrzEBsiZxPB_bUzbi9dn-A5Whu1A/ASNjtZ9z_6c.jpg?size=1280x811&amp;quality=96&amp;sign=e47e4b396753def57764ea96d44e24b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7728207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548680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ea typeface="MS Mincho" pitchFamily="49" charset="-128"/>
              </a:rPr>
              <a:t>Немного из истории детского сада…..</a:t>
            </a:r>
          </a:p>
          <a:p>
            <a:endParaRPr lang="ru-RU" dirty="0" smtClean="0"/>
          </a:p>
          <a:p>
            <a:r>
              <a:rPr lang="ru-RU" dirty="0" smtClean="0">
                <a:latin typeface="Arial Black" pitchFamily="34" charset="0"/>
              </a:rPr>
              <a:t>В 1963 году комбинат «</a:t>
            </a:r>
            <a:r>
              <a:rPr lang="ru-RU" dirty="0" err="1" smtClean="0">
                <a:latin typeface="Arial Black" pitchFamily="34" charset="0"/>
              </a:rPr>
              <a:t>Вельсклес</a:t>
            </a:r>
            <a:r>
              <a:rPr lang="ru-RU" dirty="0" smtClean="0">
                <a:latin typeface="Arial Black" pitchFamily="34" charset="0"/>
              </a:rPr>
              <a:t>» подарил жителям города современный по тем временам детский сад. Это был один из первых двухэтажных детских садов. Помимо самого здания была построена прачечная, своя котельная, была холодная и горячая вода.</a:t>
            </a:r>
          </a:p>
        </p:txBody>
      </p:sp>
      <p:pic>
        <p:nvPicPr>
          <p:cNvPr id="17412" name="Picture 4" descr="https://sun9-72.userapi.com/impf/uf6NveO7Chp0WUi6yCIqLgdZSaEcRf1TK-GT7A/s8r1VbVw-0U.jpg?size=1280x960&amp;quality=96&amp;sign=c51768d6b5a75aa04601aa58ac502c9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122966"/>
            <a:ext cx="3888432" cy="2916324"/>
          </a:xfrm>
          <a:prstGeom prst="rect">
            <a:avLst/>
          </a:prstGeom>
          <a:noFill/>
        </p:spPr>
      </p:pic>
      <p:pic>
        <p:nvPicPr>
          <p:cNvPr id="17414" name="Picture 6" descr="https://sun9-56.userapi.com/impf/9poqzD8pX8LRc7nIvqAIy96T3dOQVjHW6a2qYQ/SS7U1Namvdo.jpg?size=1280x960&amp;quality=96&amp;sign=410baf538b39b317e7aea5f824ac292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933056"/>
            <a:ext cx="3312368" cy="24842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5538" name="Picture 2" descr="https://sun9-49.userapi.com/impf/d5uax72KywR5rfyzGFyCnKUT5B02CjKBPwGPjg/pX7ihlWyaOI.jpg?size=1280x794&amp;quality=96&amp;sign=6e8af54ab9404542efb30e289a349a2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7721166" cy="47895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4514" name="Picture 2" descr="https://sun9-23.userapi.com/impf/DBPHW7bhZai0QJSYCo_i5tZeecIKjNFMvdQVQw/NlJMWnF9J6o.jpg?size=1280x914&amp;quality=96&amp;sign=c40853045c7d8e49f88de02cc88401c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92696"/>
            <a:ext cx="7724664" cy="55158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3490" name="Picture 2" descr="https://sun9-59.userapi.com/impf/GGa3LGE8XI6PwKT6lKlQbW3d1BDSmn-9GFtQsA/6-VPFw158lM.jpg?size=1280x797&amp;quality=96&amp;sign=f3dc499f7f0ff91f89bc8c5a4553c10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96752"/>
            <a:ext cx="7380312" cy="45953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2466" name="Picture 2" descr="https://sun9-23.userapi.com/impf/tfoBPPEkpHL5ObG44C1ca1Zun3uno43_Zc7nPw/-292jzhM970.jpg?size=810x1080&amp;quality=96&amp;rotate=180&amp;sign=759d071836fa921d48e7d032fd1ac71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4752528" cy="63367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1442" name="Picture 2" descr="https://sun9-3.userapi.com/impf/lczvYqA1-vmVXMaSHnUU8HqUbgLBCsesOKSoWQ/HKS2mCbTsx8.jpg?size=1280x960&amp;quality=96&amp;sign=d59be94f8368cae4121d53c4b796b32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48680"/>
            <a:ext cx="7392820" cy="55446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9634" name="Picture 2" descr="https://sun9-42.userapi.com/impf/X8dFnrBaPeUJVtLVqZJlGtzpnvIUOSEF83Brjw/4WcAGYQA3GU.jpg?size=1280x960&amp;quality=96&amp;sign=bda3df05b11b313a053cc469673ed3a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7488832" cy="56166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8610" name="Picture 2" descr="https://sun9-67.userapi.com/impf/pecrDoxEUKKF7Vud98OAEL2_NWQ-lGDD_Hrgkg/4HEXUPlzjOU.jpg?size=1280x810&amp;quality=96&amp;sign=6a9f8ef4a0cc2fdd557aaedbdd8a91e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7396376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40466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Современный детский сад, дети 21 века.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6146" name="Picture 2" descr="https://sun9-10.userapi.com/impf/rxe6zYK6dbvVXT27u_Nl0WK0cTLdeujmdW73sw/bIx9qg3eSn4.jpg?size=736x1080&amp;quality=96&amp;sign=baff0e9292a2397da40aa4b2708a98e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3759891" cy="5517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https://sun9-63.userapi.com/impf/PoqrC8iDo9oJ4Kp3SO713xJ6OedSEySObBkMJw/9NF2z8LzDao.jpg?size=716x1080&amp;quality=96&amp;sign=311dd620deec7746d11013a75196c83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836712"/>
            <a:ext cx="3684624" cy="555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https://sun9-32.userapi.com/impf/-LkCUuCdV_n-9ziigEQTw-8djexLMDy43LAyCA/BCg3muXm64I.jpg?size=750x1080&amp;quality=96&amp;sign=72b6eca0e008e7423d32119d41158c4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92696"/>
            <a:ext cx="3981428" cy="5733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https://sun9-38.userapi.com/impf/LF5nZb3z5SbUeAYReUcJuN9PnRz_mKnfHTrYkQ/2vyc-nG-Bxo.jpg?size=705x1080&amp;quality=96&amp;sign=2a0bb9af4929478b7b5e81e6baa71f3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08720"/>
            <a:ext cx="3619402" cy="554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098" name="Picture 2" descr="https://sun9-3.userapi.com/impf/GHL-wg9f_gPovD601BVkezXeVIYibJhPdlAsmQ/PAWXJooF-Og.jpg?size=716x1080&amp;quality=96&amp;sign=63f4812a0773941365f53cd974530a5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836712"/>
            <a:ext cx="3532659" cy="5328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https://sun9-41.userapi.com/impf/Ub1zRDzIM2ytmLLSUr8XeV1VPrAVZmuGe6pYgg/gTMzFqxEjyE.jpg?size=738x1080&amp;quality=96&amp;sign=ec354d9e9725115f6555f7042f991ed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92696"/>
            <a:ext cx="3690410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0962" name="Picture 2" descr="https://sun9-65.userapi.com/impf/5K82NOT49Gw5Y4qEKDbc59M9LJpvfShb84Z_GQ/EWGfTGQH0Oo.jpg?size=1080x810&amp;quality=96&amp;rotate=270&amp;sign=0593235e62f6c44f8d70f4c07fc10b7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7296808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https://sun9-40.userapi.com/impf/adqYB3tSM1XaREmjvJIyPd0gP_gkNBCDsnVVMQ/M2AuZexf9TM.jpg?size=1280x938&amp;quality=96&amp;sign=cd05ddfcd0e15c8822ade8c18e94f38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527" y="404664"/>
            <a:ext cx="8163473" cy="598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https://sun9-62.userapi.com/impf/AzrD_w7kGFkSOThA4BZW7f2gqbn8GUgaZ07mVg/xFHr7JsMukE.jpg?size=1280x606&amp;quality=96&amp;sign=2f89f28ba99364592a539cd79c806bb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6"/>
            <a:ext cx="7608474" cy="360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7585" name="Picture 1" descr="C:\Users\Z\Desktop\nUyM5hL39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620688"/>
            <a:ext cx="3643164" cy="2732373"/>
          </a:xfrm>
          <a:prstGeom prst="rect">
            <a:avLst/>
          </a:prstGeom>
          <a:noFill/>
        </p:spPr>
      </p:pic>
      <p:pic>
        <p:nvPicPr>
          <p:cNvPr id="67587" name="Picture 3" descr="https://sun9-11.userapi.com/impf/FglvmklHSjjJiwCkJWGuhoJT92zFRPUoL84-Sw/2icxKjjQAGQ.jpg?size=1280x878&amp;quality=96&amp;sign=cb116d9b3b06d43ea0f893cc966a27a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8" y="3473624"/>
            <a:ext cx="4933942" cy="3384376"/>
          </a:xfrm>
          <a:prstGeom prst="rect">
            <a:avLst/>
          </a:prstGeom>
          <a:noFill/>
        </p:spPr>
      </p:pic>
      <p:pic>
        <p:nvPicPr>
          <p:cNvPr id="67589" name="Picture 5" descr="http://pristor.ru/wp-content/uploads/2018/04/%D0%A1%D0%BA%D0%B0%D1%87%D0%B0%D1%82%D1%8C-%D0%BA%D0%B0%D1%80%D1%82%D0%B8%D0%BD%D0%BA%D0%B8-%D0%B4%D0%BB%D1%8F-%D0%B4%D0%B5%D1%82%D1%81%D0%BA%D0%BE%D0%B3%D0%BE-%D1%81%D0%B0%D0%B4%D0%B0-%D0%BD%D0%B0-%D1%80%D0%B0%D0%B7%D0%BD%D1%8B%D0%B5-%D1%82%D0%B5%D0%BC%D1%8B-%D0%BF%D0%BE%D0%B4%D0%B1%D0%BE%D1%80%D0%BA%D0%B0-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620688"/>
            <a:ext cx="3462056" cy="2723166"/>
          </a:xfrm>
          <a:prstGeom prst="rect">
            <a:avLst/>
          </a:prstGeom>
          <a:noFill/>
        </p:spPr>
      </p:pic>
      <p:pic>
        <p:nvPicPr>
          <p:cNvPr id="67591" name="Picture 7" descr="https://yt3.ggpht.com/a/AATXAJxrZjjCOYCvKgy0nDUFTGzMYuESaHYlqiQNaqG6=s900-c-k-c0x00ffffff-no-rj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077072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6562" name="Picture 2" descr="https://sun9-70.userapi.com/impf/PHTaeTFo3CeFQ7jt-I5Moc0PT_l9mNh3UtReqQ/H7wOwI_o9gg.jpg?size=1280x606&amp;quality=96&amp;sign=e61f24702702bba37c25072bc4661de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7756902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2706" name="Picture 2" descr="https://sun9-40.userapi.com/impf/urdJmHbf3gLzLad6tkKd-SEW0E7i9eaAGTCOOA/FqHyWKYHLOg.jpg?size=1280x606&amp;quality=96&amp;sign=e120094b536032eaba2f5d708fba0df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823" y="1628800"/>
            <a:ext cx="7756902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 descr="hello_html_m469673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63" y="0"/>
            <a:ext cx="883593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4005064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Arial Black" pitchFamily="34" charset="0"/>
              </a:rPr>
              <a:t>СПАСИБО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  <a:latin typeface="Arial Black" pitchFamily="34" charset="0"/>
              </a:rPr>
              <a:t>ЗА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  <a:latin typeface="Arial Black" pitchFamily="34" charset="0"/>
              </a:rPr>
              <a:t>ВНИМАНИЕ !</a:t>
            </a:r>
            <a:endParaRPr lang="ru-RU" sz="4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9938" name="Picture 2" descr="https://sun9-56.userapi.com/impf/z28d9VbOE2-P9HAUSopRCX6gmVSDjgfZLYU0Tw/MT0Geybps8o.jpg?size=810x1080&amp;quality=96&amp;sign=9c2292659209ee000510de7d662675c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7488832" cy="624339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8914" name="Picture 2" descr="https://sun9-46.userapi.com/impf/JjXhbmeMIFAJScYPgc488EDyngDHYO-mVpbsiA/lTwpBPY_8AU.jpg?size=1280x960&amp;quality=96&amp;sign=e307bbc3d033dff42b177b3968b3af0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664"/>
            <a:ext cx="7568266" cy="59462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7890" name="Picture 2" descr="https://sun9-37.userapi.com/impf/xQPN-0_xFc_b-fRRLBW_DPBO3vE5OSpWS3P2qg/xWSoV_Se_cw.jpg?size=888x1080&amp;quality=96&amp;sign=6da1d2d46f6623a4ac1c76c283b21c8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691276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6866" name="Picture 2" descr="https://sun9-36.userapi.com/impf/BujeTUwDX-BVPfQuOURU5ppfemlvSL4E0t8_hQ/lchnV08OPaM.jpg?size=813x1080&amp;quality=96&amp;sign=327bfd526f362c0f75b29939bf1e198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4888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1e3/000a278a-c60708a0/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5842" name="Picture 2" descr="https://sun9-10.userapi.com/impf/REOFUDvYwssVL-KPjh1DbC3dZVAkJFgUk_DF9A/ReeTD6RlB7Y.jpg?size=862x1080&amp;quality=96&amp;sign=1a5303b6a6435084547e5da49c5dbdb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74168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353</Words>
  <Application>Microsoft Office PowerPoint</Application>
  <PresentationFormat>Экран (4:3)</PresentationFormat>
  <Paragraphs>77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</dc:creator>
  <cp:lastModifiedBy>Z</cp:lastModifiedBy>
  <cp:revision>94</cp:revision>
  <dcterms:created xsi:type="dcterms:W3CDTF">2021-02-16T11:13:50Z</dcterms:created>
  <dcterms:modified xsi:type="dcterms:W3CDTF">2021-03-09T13:14:05Z</dcterms:modified>
</cp:coreProperties>
</file>