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7" r:id="rId5"/>
    <p:sldId id="258" r:id="rId6"/>
    <p:sldId id="268" r:id="rId7"/>
    <p:sldId id="259" r:id="rId8"/>
    <p:sldId id="269" r:id="rId9"/>
    <p:sldId id="260" r:id="rId10"/>
    <p:sldId id="270" r:id="rId11"/>
    <p:sldId id="261" r:id="rId12"/>
    <p:sldId id="271" r:id="rId13"/>
    <p:sldId id="262" r:id="rId14"/>
    <p:sldId id="272" r:id="rId15"/>
    <p:sldId id="263" r:id="rId16"/>
    <p:sldId id="264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64704"/>
            <a:ext cx="9144000" cy="17281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вырастить цветок в детском саду   »</a:t>
            </a:r>
            <a:br>
              <a:rPr lang="ru-RU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в нетрадиционной форме</a:t>
            </a:r>
            <a:b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Подготовила воспитатель высшей категории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Севрук</a:t>
            </a:r>
            <a:r>
              <a:rPr lang="ru-RU" sz="2000" dirty="0" smtClean="0">
                <a:solidFill>
                  <a:schemeClr val="tx1"/>
                </a:solidFill>
              </a:rPr>
              <a:t> Татьяна Ивановна.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МКДОУ детский сад №6 </a:t>
            </a:r>
            <a:r>
              <a:rPr lang="ru-RU" sz="2000" dirty="0" err="1" smtClean="0">
                <a:solidFill>
                  <a:schemeClr val="tx1"/>
                </a:solidFill>
              </a:rPr>
              <a:t>п.Волома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52" y="2276872"/>
            <a:ext cx="4205461" cy="420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3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Знания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00808"/>
            <a:ext cx="5904656" cy="4575795"/>
          </a:xfrm>
        </p:spPr>
      </p:pic>
    </p:spTree>
    <p:extLst>
      <p:ext uri="{BB962C8B-B14F-4D97-AF65-F5344CB8AC3E}">
        <p14:creationId xmlns:p14="http://schemas.microsoft.com/office/powerpoint/2010/main" val="164336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024744" cy="1143000"/>
          </a:xfrm>
        </p:spPr>
        <p:txBody>
          <a:bodyPr/>
          <a:lstStyle/>
          <a:p>
            <a:r>
              <a:rPr lang="ru-RU" dirty="0"/>
              <a:t>Станция  “Ошибки ”.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208912" cy="5027960"/>
          </a:xfrm>
        </p:spPr>
      </p:pic>
    </p:spTree>
    <p:extLst>
      <p:ext uri="{BB962C8B-B14F-4D97-AF65-F5344CB8AC3E}">
        <p14:creationId xmlns:p14="http://schemas.microsoft.com/office/powerpoint/2010/main" val="302936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Мудрость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340768"/>
            <a:ext cx="5040560" cy="5040560"/>
          </a:xfrm>
        </p:spPr>
      </p:pic>
    </p:spTree>
    <p:extLst>
      <p:ext uri="{BB962C8B-B14F-4D97-AF65-F5344CB8AC3E}">
        <p14:creationId xmlns:p14="http://schemas.microsoft.com/office/powerpoint/2010/main" val="2102959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024744" cy="1143000"/>
          </a:xfrm>
        </p:spPr>
        <p:txBody>
          <a:bodyPr/>
          <a:lstStyle/>
          <a:p>
            <a:r>
              <a:rPr lang="ru-RU" dirty="0"/>
              <a:t>Станция "Грецкий орех"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6192688" cy="4578253"/>
          </a:xfrm>
        </p:spPr>
      </p:pic>
    </p:spTree>
    <p:extLst>
      <p:ext uri="{BB962C8B-B14F-4D97-AF65-F5344CB8AC3E}">
        <p14:creationId xmlns:p14="http://schemas.microsoft.com/office/powerpoint/2010/main" val="3704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Дружба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7259552" cy="4896544"/>
          </a:xfrm>
        </p:spPr>
      </p:pic>
    </p:spTree>
    <p:extLst>
      <p:ext uri="{BB962C8B-B14F-4D97-AF65-F5344CB8AC3E}">
        <p14:creationId xmlns:p14="http://schemas.microsoft.com/office/powerpoint/2010/main" val="1557995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магнитный диск 3"/>
          <p:cNvSpPr/>
          <p:nvPr/>
        </p:nvSpPr>
        <p:spPr>
          <a:xfrm>
            <a:off x="3563888" y="4690753"/>
            <a:ext cx="2016224" cy="2016224"/>
          </a:xfrm>
          <a:prstGeom prst="flowChartMagneticDisk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4327953" y="2996952"/>
            <a:ext cx="308801" cy="2042556"/>
          </a:xfrm>
          <a:custGeom>
            <a:avLst/>
            <a:gdLst>
              <a:gd name="connsiteX0" fmla="*/ 285008 w 308801"/>
              <a:gd name="connsiteY0" fmla="*/ 2042556 h 2042556"/>
              <a:gd name="connsiteX1" fmla="*/ 308759 w 308801"/>
              <a:gd name="connsiteY1" fmla="*/ 1959429 h 2042556"/>
              <a:gd name="connsiteX2" fmla="*/ 273133 w 308801"/>
              <a:gd name="connsiteY2" fmla="*/ 1698172 h 2042556"/>
              <a:gd name="connsiteX3" fmla="*/ 249382 w 308801"/>
              <a:gd name="connsiteY3" fmla="*/ 1662546 h 2042556"/>
              <a:gd name="connsiteX4" fmla="*/ 178130 w 308801"/>
              <a:gd name="connsiteY4" fmla="*/ 1543793 h 2042556"/>
              <a:gd name="connsiteX5" fmla="*/ 130629 w 308801"/>
              <a:gd name="connsiteY5" fmla="*/ 1496291 h 2042556"/>
              <a:gd name="connsiteX6" fmla="*/ 83127 w 308801"/>
              <a:gd name="connsiteY6" fmla="*/ 1401289 h 2042556"/>
              <a:gd name="connsiteX7" fmla="*/ 59377 w 308801"/>
              <a:gd name="connsiteY7" fmla="*/ 1353787 h 2042556"/>
              <a:gd name="connsiteX8" fmla="*/ 23751 w 308801"/>
              <a:gd name="connsiteY8" fmla="*/ 1282535 h 2042556"/>
              <a:gd name="connsiteX9" fmla="*/ 0 w 308801"/>
              <a:gd name="connsiteY9" fmla="*/ 1199408 h 2042556"/>
              <a:gd name="connsiteX10" fmla="*/ 11876 w 308801"/>
              <a:gd name="connsiteY10" fmla="*/ 1021278 h 2042556"/>
              <a:gd name="connsiteX11" fmla="*/ 83127 w 308801"/>
              <a:gd name="connsiteY11" fmla="*/ 855024 h 2042556"/>
              <a:gd name="connsiteX12" fmla="*/ 118753 w 308801"/>
              <a:gd name="connsiteY12" fmla="*/ 771897 h 2042556"/>
              <a:gd name="connsiteX13" fmla="*/ 166255 w 308801"/>
              <a:gd name="connsiteY13" fmla="*/ 641268 h 2042556"/>
              <a:gd name="connsiteX14" fmla="*/ 178130 w 308801"/>
              <a:gd name="connsiteY14" fmla="*/ 605642 h 2042556"/>
              <a:gd name="connsiteX15" fmla="*/ 190005 w 308801"/>
              <a:gd name="connsiteY15" fmla="*/ 570016 h 2042556"/>
              <a:gd name="connsiteX16" fmla="*/ 178130 w 308801"/>
              <a:gd name="connsiteY16" fmla="*/ 285008 h 2042556"/>
              <a:gd name="connsiteX17" fmla="*/ 166255 w 308801"/>
              <a:gd name="connsiteY17" fmla="*/ 201881 h 2042556"/>
              <a:gd name="connsiteX18" fmla="*/ 154379 w 308801"/>
              <a:gd name="connsiteY18" fmla="*/ 59377 h 2042556"/>
              <a:gd name="connsiteX19" fmla="*/ 142504 w 308801"/>
              <a:gd name="connsiteY19" fmla="*/ 0 h 2042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8801" h="2042556">
                <a:moveTo>
                  <a:pt x="285008" y="2042556"/>
                </a:moveTo>
                <a:cubicBezTo>
                  <a:pt x="292925" y="2014847"/>
                  <a:pt x="309752" y="1988230"/>
                  <a:pt x="308759" y="1959429"/>
                </a:cubicBezTo>
                <a:cubicBezTo>
                  <a:pt x="305730" y="1871590"/>
                  <a:pt x="290370" y="1784357"/>
                  <a:pt x="273133" y="1698172"/>
                </a:cubicBezTo>
                <a:cubicBezTo>
                  <a:pt x="270334" y="1684177"/>
                  <a:pt x="256463" y="1674938"/>
                  <a:pt x="249382" y="1662546"/>
                </a:cubicBezTo>
                <a:cubicBezTo>
                  <a:pt x="224393" y="1618816"/>
                  <a:pt x="216863" y="1582527"/>
                  <a:pt x="178130" y="1543793"/>
                </a:cubicBezTo>
                <a:cubicBezTo>
                  <a:pt x="162296" y="1527959"/>
                  <a:pt x="143050" y="1514923"/>
                  <a:pt x="130629" y="1496291"/>
                </a:cubicBezTo>
                <a:cubicBezTo>
                  <a:pt x="110990" y="1466832"/>
                  <a:pt x="98961" y="1432956"/>
                  <a:pt x="83127" y="1401289"/>
                </a:cubicBezTo>
                <a:lnTo>
                  <a:pt x="59377" y="1353787"/>
                </a:lnTo>
                <a:cubicBezTo>
                  <a:pt x="47502" y="1330036"/>
                  <a:pt x="31046" y="1308067"/>
                  <a:pt x="23751" y="1282535"/>
                </a:cubicBezTo>
                <a:lnTo>
                  <a:pt x="0" y="1199408"/>
                </a:lnTo>
                <a:cubicBezTo>
                  <a:pt x="3959" y="1140031"/>
                  <a:pt x="3460" y="1080188"/>
                  <a:pt x="11876" y="1021278"/>
                </a:cubicBezTo>
                <a:cubicBezTo>
                  <a:pt x="27897" y="909129"/>
                  <a:pt x="51193" y="982755"/>
                  <a:pt x="83127" y="855024"/>
                </a:cubicBezTo>
                <a:cubicBezTo>
                  <a:pt x="107844" y="756161"/>
                  <a:pt x="77748" y="853907"/>
                  <a:pt x="118753" y="771897"/>
                </a:cubicBezTo>
                <a:cubicBezTo>
                  <a:pt x="135277" y="738849"/>
                  <a:pt x="155170" y="674522"/>
                  <a:pt x="166255" y="641268"/>
                </a:cubicBezTo>
                <a:lnTo>
                  <a:pt x="178130" y="605642"/>
                </a:lnTo>
                <a:lnTo>
                  <a:pt x="190005" y="570016"/>
                </a:lnTo>
                <a:cubicBezTo>
                  <a:pt x="186047" y="475013"/>
                  <a:pt x="184252" y="379896"/>
                  <a:pt x="178130" y="285008"/>
                </a:cubicBezTo>
                <a:cubicBezTo>
                  <a:pt x="176328" y="257076"/>
                  <a:pt x="169185" y="229718"/>
                  <a:pt x="166255" y="201881"/>
                </a:cubicBezTo>
                <a:cubicBezTo>
                  <a:pt x="161265" y="154477"/>
                  <a:pt x="160679" y="106625"/>
                  <a:pt x="154379" y="59377"/>
                </a:cubicBezTo>
                <a:cubicBezTo>
                  <a:pt x="140000" y="-48460"/>
                  <a:pt x="142504" y="77190"/>
                  <a:pt x="142504" y="0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>
            <a:off x="4327953" y="3884827"/>
            <a:ext cx="1008112" cy="76763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3857" y="3625323"/>
            <a:ext cx="864096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3995936" y="2204864"/>
            <a:ext cx="836073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2915051">
            <a:off x="2443416" y="1026838"/>
            <a:ext cx="2132217" cy="96597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4823">
            <a:off x="3986497" y="550319"/>
            <a:ext cx="192722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7479">
            <a:off x="4896535" y="1739447"/>
            <a:ext cx="192722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4666">
            <a:off x="4372452" y="3051121"/>
            <a:ext cx="192722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0984">
            <a:off x="2643019" y="3085660"/>
            <a:ext cx="192722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4365">
            <a:off x="1981738" y="1911812"/>
            <a:ext cx="1927225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2955220">
            <a:off x="2573419" y="1374255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поддержка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 rot="17653037">
            <a:off x="4156079" y="1124670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радость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76391" y="222873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Режим дня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 rot="3591674">
            <a:off x="4435964" y="361183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знание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 rot="18579093">
            <a:off x="2773917" y="3546391"/>
            <a:ext cx="179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мудрость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189266" y="2428785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дружба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0482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5270798" cy="35083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165496"/>
            <a:ext cx="5076056" cy="33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9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7024744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92896"/>
            <a:ext cx="3845421" cy="384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" b="2551"/>
          <a:stretch/>
        </p:blipFill>
        <p:spPr>
          <a:xfrm>
            <a:off x="971600" y="692696"/>
            <a:ext cx="7344816" cy="5546113"/>
          </a:xfrm>
        </p:spPr>
      </p:pic>
    </p:spTree>
    <p:extLst>
      <p:ext uri="{BB962C8B-B14F-4D97-AF65-F5344CB8AC3E}">
        <p14:creationId xmlns:p14="http://schemas.microsoft.com/office/powerpoint/2010/main" val="325424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024744" cy="1143000"/>
          </a:xfrm>
        </p:spPr>
        <p:txBody>
          <a:bodyPr/>
          <a:lstStyle/>
          <a:p>
            <a:r>
              <a:rPr lang="ru-RU" dirty="0"/>
              <a:t> Станция «Мост дружбы».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3" b="7897"/>
          <a:stretch/>
        </p:blipFill>
        <p:spPr>
          <a:xfrm>
            <a:off x="395536" y="1340768"/>
            <a:ext cx="8352928" cy="5184576"/>
          </a:xfrm>
        </p:spPr>
      </p:pic>
    </p:spTree>
    <p:extLst>
      <p:ext uri="{BB962C8B-B14F-4D97-AF65-F5344CB8AC3E}">
        <p14:creationId xmlns:p14="http://schemas.microsoft.com/office/powerpoint/2010/main" val="69411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Поддержка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556792"/>
            <a:ext cx="4752528" cy="4752528"/>
          </a:xfrm>
        </p:spPr>
      </p:pic>
    </p:spTree>
    <p:extLst>
      <p:ext uri="{BB962C8B-B14F-4D97-AF65-F5344CB8AC3E}">
        <p14:creationId xmlns:p14="http://schemas.microsoft.com/office/powerpoint/2010/main" val="72766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Станция «Счастливая мама»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7272808" cy="4845263"/>
          </a:xfrm>
        </p:spPr>
      </p:pic>
    </p:spTree>
    <p:extLst>
      <p:ext uri="{BB962C8B-B14F-4D97-AF65-F5344CB8AC3E}">
        <p14:creationId xmlns:p14="http://schemas.microsoft.com/office/powerpoint/2010/main" val="181620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Радость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035137" cy="4680520"/>
          </a:xfrm>
        </p:spPr>
      </p:pic>
    </p:spTree>
    <p:extLst>
      <p:ext uri="{BB962C8B-B14F-4D97-AF65-F5344CB8AC3E}">
        <p14:creationId xmlns:p14="http://schemas.microsoft.com/office/powerpoint/2010/main" val="1439900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024744" cy="1143000"/>
          </a:xfrm>
        </p:spPr>
        <p:txBody>
          <a:bodyPr/>
          <a:lstStyle/>
          <a:p>
            <a:r>
              <a:rPr lang="ru-RU" dirty="0"/>
              <a:t>Станция «</a:t>
            </a:r>
            <a:r>
              <a:rPr lang="ru-RU" dirty="0" err="1"/>
              <a:t>Менялки</a:t>
            </a:r>
            <a:r>
              <a:rPr lang="ru-RU" dirty="0"/>
              <a:t>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49" y="1628799"/>
            <a:ext cx="6847000" cy="4896545"/>
          </a:xfrm>
        </p:spPr>
      </p:pic>
    </p:spTree>
    <p:extLst>
      <p:ext uri="{BB962C8B-B14F-4D97-AF65-F5344CB8AC3E}">
        <p14:creationId xmlns:p14="http://schemas.microsoft.com/office/powerpoint/2010/main" val="362382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024744" cy="1143000"/>
          </a:xfrm>
        </p:spPr>
        <p:txBody>
          <a:bodyPr/>
          <a:lstStyle/>
          <a:p>
            <a:pPr algn="ctr"/>
            <a:r>
              <a:rPr lang="ru-RU" dirty="0" smtClean="0"/>
              <a:t>Режим дня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944771" cy="4464496"/>
          </a:xfrm>
        </p:spPr>
      </p:pic>
    </p:spTree>
    <p:extLst>
      <p:ext uri="{BB962C8B-B14F-4D97-AF65-F5344CB8AC3E}">
        <p14:creationId xmlns:p14="http://schemas.microsoft.com/office/powerpoint/2010/main" val="1075186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Станция «Лабиринт знаний»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6" r="-949" b="4797"/>
          <a:stretch/>
        </p:blipFill>
        <p:spPr>
          <a:xfrm>
            <a:off x="1187624" y="1484784"/>
            <a:ext cx="6887588" cy="4968552"/>
          </a:xfrm>
        </p:spPr>
      </p:pic>
    </p:spTree>
    <p:extLst>
      <p:ext uri="{BB962C8B-B14F-4D97-AF65-F5344CB8AC3E}">
        <p14:creationId xmlns:p14="http://schemas.microsoft.com/office/powerpoint/2010/main" val="145032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</TotalTime>
  <Words>71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Остин</vt:lpstr>
      <vt:lpstr> «Как вырастить цветок в детском саду   » Родительское собрание в нетрадиционной форме </vt:lpstr>
      <vt:lpstr>Презентация PowerPoint</vt:lpstr>
      <vt:lpstr> Станция «Мост дружбы».</vt:lpstr>
      <vt:lpstr>Поддержка</vt:lpstr>
      <vt:lpstr>Станция «Счастливая мама»</vt:lpstr>
      <vt:lpstr>Радость</vt:lpstr>
      <vt:lpstr>Станция «Менялки»</vt:lpstr>
      <vt:lpstr>Режим дня</vt:lpstr>
      <vt:lpstr>Станция «Лабиринт знаний»</vt:lpstr>
      <vt:lpstr>Знания</vt:lpstr>
      <vt:lpstr>Станция  “Ошибки ”.</vt:lpstr>
      <vt:lpstr>Мудрость</vt:lpstr>
      <vt:lpstr>Станция "Грецкий орех"</vt:lpstr>
      <vt:lpstr>Дружба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«Как вырастить цветок в детском саду   » Родительское собрание в нетрадиционной форме </dc:title>
  <dc:creator>nnm</dc:creator>
  <cp:lastModifiedBy>nnm</cp:lastModifiedBy>
  <cp:revision>7</cp:revision>
  <dcterms:created xsi:type="dcterms:W3CDTF">2026-04-16T07:39:31Z</dcterms:created>
  <dcterms:modified xsi:type="dcterms:W3CDTF">2026-04-16T11:13:56Z</dcterms:modified>
</cp:coreProperties>
</file>