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1" r:id="rId3"/>
    <p:sldId id="257" r:id="rId4"/>
    <p:sldId id="258" r:id="rId5"/>
    <p:sldId id="259" r:id="rId6"/>
    <p:sldId id="263" r:id="rId7"/>
    <p:sldId id="266" r:id="rId8"/>
    <p:sldId id="267" r:id="rId9"/>
    <p:sldId id="268" r:id="rId10"/>
    <p:sldId id="269" r:id="rId11"/>
    <p:sldId id="287" r:id="rId12"/>
    <p:sldId id="265" r:id="rId13"/>
    <p:sldId id="28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Игровая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8F446-849D-48C5-B908-9059CE129AE7}">
      <dgm:prSet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1FEDAF61-4CE9-437B-BD67-39F45D66F44F}" type="parTrans" cxnId="{619236CB-39EE-4340-A66C-075F355470AC}">
      <dgm:prSet/>
      <dgm:spPr/>
    </dgm:pt>
    <dgm:pt modelId="{F2F3DDF3-4B43-414A-AEF0-537B5A0AB148}" type="sibTrans" cxnId="{619236CB-39EE-4340-A66C-075F355470AC}">
      <dgm:prSet/>
      <dgm:spPr/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B23-21BE-4A74-9B96-B08DA74C5CAD}" type="pres">
      <dgm:prSet presAssocID="{1FEDAF61-4CE9-437B-BD67-39F45D66F44F}" presName="Name13" presStyleLbl="parChTrans1D2" presStyleIdx="2" presStyleCnt="3"/>
      <dgm:spPr/>
    </dgm:pt>
    <dgm:pt modelId="{324033BD-B766-4E1A-B8E5-5A7D8D5893EB}" type="pres">
      <dgm:prSet presAssocID="{5148F446-849D-48C5-B908-9059CE129AE7}" presName="childText" presStyleLbl="bgAcc1" presStyleIdx="2" presStyleCnt="3" custScaleX="21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619236CB-39EE-4340-A66C-075F355470AC}" srcId="{398176C2-17E7-4A9C-A205-731AB69D4A93}" destId="{5148F446-849D-48C5-B908-9059CE129AE7}" srcOrd="2" destOrd="0" parTransId="{1FEDAF61-4CE9-437B-BD67-39F45D66F44F}" sibTransId="{F2F3DDF3-4B43-414A-AEF0-537B5A0AB148}"/>
    <dgm:cxn modelId="{E953004B-3BCA-4DA2-9D14-3346E6A3D99E}" type="presOf" srcId="{068E53E1-10C2-4FB5-8621-5A4FC7788022}" destId="{985737AB-C7D0-4F24-9AF9-8A0F4B82E795}" srcOrd="0" destOrd="0" presId="urn:microsoft.com/office/officeart/2005/8/layout/hierarchy3"/>
    <dgm:cxn modelId="{56699798-8AD6-4A0F-B391-A534F8C431A2}" type="presOf" srcId="{5148F446-849D-48C5-B908-9059CE129AE7}" destId="{324033BD-B766-4E1A-B8E5-5A7D8D5893EB}" srcOrd="0" destOrd="0" presId="urn:microsoft.com/office/officeart/2005/8/layout/hierarchy3"/>
    <dgm:cxn modelId="{027E4AFE-186D-4AF6-A57D-A5019D680746}" type="presOf" srcId="{1FEDAF61-4CE9-437B-BD67-39F45D66F44F}" destId="{6D65AB23-21BE-4A74-9B96-B08DA74C5CAD}" srcOrd="0" destOrd="0" presId="urn:microsoft.com/office/officeart/2005/8/layout/hierarchy3"/>
    <dgm:cxn modelId="{86D5DE8C-896B-46FB-8C14-BFD348AE496E}" type="presOf" srcId="{398176C2-17E7-4A9C-A205-731AB69D4A93}" destId="{B13808B5-1BC2-4F07-8F83-39966228D918}" srcOrd="1" destOrd="0" presId="urn:microsoft.com/office/officeart/2005/8/layout/hierarchy3"/>
    <dgm:cxn modelId="{DA6586DA-5FDD-4687-A66F-3817C2518933}" type="presOf" srcId="{3F6DCD3B-FC7B-4529-8C31-DF36D7E8363D}" destId="{76F9942F-226E-44AF-96D2-65D277366096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C0C4855B-C4E4-4A04-AF2C-9C7600681BE2}" type="presOf" srcId="{790C0259-0E13-422D-86AA-C6AEEAE5A4C5}" destId="{03DB3585-4966-4384-B92B-36A4C2FA126E}" srcOrd="0" destOrd="0" presId="urn:microsoft.com/office/officeart/2005/8/layout/hierarchy3"/>
    <dgm:cxn modelId="{EAEEEA73-458D-453B-9948-42D1D0F15FF0}" type="presOf" srcId="{BD3D1612-1245-4D8F-956E-217319DB91C4}" destId="{34639101-E28C-4150-98AB-717A8B1FE58E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A23331AB-1B80-4097-B5F0-2EC9B8142F0A}" type="presOf" srcId="{CD609820-82E3-40CC-A272-B1A4BA6951A3}" destId="{D8C50267-EC82-4E7C-856B-F75197FBEB58}" srcOrd="0" destOrd="0" presId="urn:microsoft.com/office/officeart/2005/8/layout/hierarchy3"/>
    <dgm:cxn modelId="{87811CC1-2CC2-4720-B77F-EAE616F9CE9C}" type="presOf" srcId="{398176C2-17E7-4A9C-A205-731AB69D4A93}" destId="{FC6393E0-8A1C-4C20-91CB-B432A2B22550}" srcOrd="0" destOrd="0" presId="urn:microsoft.com/office/officeart/2005/8/layout/hierarchy3"/>
    <dgm:cxn modelId="{09D71FB6-0B69-474E-8A73-F4341B4D92C4}" type="presParOf" srcId="{985737AB-C7D0-4F24-9AF9-8A0F4B82E795}" destId="{3653E4C9-124C-4238-A12D-1889064E9B74}" srcOrd="0" destOrd="0" presId="urn:microsoft.com/office/officeart/2005/8/layout/hierarchy3"/>
    <dgm:cxn modelId="{845626AC-72C5-4EDF-8B72-84E51D3BF86C}" type="presParOf" srcId="{3653E4C9-124C-4238-A12D-1889064E9B74}" destId="{E6B32ECF-B095-4062-A5D3-F8A51AAA06B4}" srcOrd="0" destOrd="0" presId="urn:microsoft.com/office/officeart/2005/8/layout/hierarchy3"/>
    <dgm:cxn modelId="{30A995F7-CA1E-4FA8-8E64-C22C8C9F900B}" type="presParOf" srcId="{E6B32ECF-B095-4062-A5D3-F8A51AAA06B4}" destId="{FC6393E0-8A1C-4C20-91CB-B432A2B22550}" srcOrd="0" destOrd="0" presId="urn:microsoft.com/office/officeart/2005/8/layout/hierarchy3"/>
    <dgm:cxn modelId="{6CBF40B8-C56E-4BCB-8802-482AEAEA1C8A}" type="presParOf" srcId="{E6B32ECF-B095-4062-A5D3-F8A51AAA06B4}" destId="{B13808B5-1BC2-4F07-8F83-39966228D918}" srcOrd="1" destOrd="0" presId="urn:microsoft.com/office/officeart/2005/8/layout/hierarchy3"/>
    <dgm:cxn modelId="{8E32BEDD-63EC-4756-BD21-710653A688DC}" type="presParOf" srcId="{3653E4C9-124C-4238-A12D-1889064E9B74}" destId="{194A3F71-61F5-4953-AD0B-541BAEA4AC69}" srcOrd="1" destOrd="0" presId="urn:microsoft.com/office/officeart/2005/8/layout/hierarchy3"/>
    <dgm:cxn modelId="{813E139D-66D6-4D99-9048-57F4E01BF9E9}" type="presParOf" srcId="{194A3F71-61F5-4953-AD0B-541BAEA4AC69}" destId="{D8C50267-EC82-4E7C-856B-F75197FBEB58}" srcOrd="0" destOrd="0" presId="urn:microsoft.com/office/officeart/2005/8/layout/hierarchy3"/>
    <dgm:cxn modelId="{42542C82-07E8-462A-8FB6-0B5D797FD73C}" type="presParOf" srcId="{194A3F71-61F5-4953-AD0B-541BAEA4AC69}" destId="{03DB3585-4966-4384-B92B-36A4C2FA126E}" srcOrd="1" destOrd="0" presId="urn:microsoft.com/office/officeart/2005/8/layout/hierarchy3"/>
    <dgm:cxn modelId="{FC9ED7EE-E0AB-4AE9-AA79-EBB55248AD9F}" type="presParOf" srcId="{194A3F71-61F5-4953-AD0B-541BAEA4AC69}" destId="{76F9942F-226E-44AF-96D2-65D277366096}" srcOrd="2" destOrd="0" presId="urn:microsoft.com/office/officeart/2005/8/layout/hierarchy3"/>
    <dgm:cxn modelId="{9516038A-F228-4AC4-BA95-BE2B6B95A170}" type="presParOf" srcId="{194A3F71-61F5-4953-AD0B-541BAEA4AC69}" destId="{34639101-E28C-4150-98AB-717A8B1FE58E}" srcOrd="3" destOrd="0" presId="urn:microsoft.com/office/officeart/2005/8/layout/hierarchy3"/>
    <dgm:cxn modelId="{638D4A52-55C3-4D16-B42B-CAB3D5BF9ECB}" type="presParOf" srcId="{194A3F71-61F5-4953-AD0B-541BAEA4AC69}" destId="{6D65AB23-21BE-4A74-9B96-B08DA74C5CAD}" srcOrd="4" destOrd="0" presId="urn:microsoft.com/office/officeart/2005/8/layout/hierarchy3"/>
    <dgm:cxn modelId="{2E43DF52-CC21-4290-8170-6F2241CCDF22}" type="presParOf" srcId="{194A3F71-61F5-4953-AD0B-541BAEA4AC69}" destId="{324033BD-B766-4E1A-B8E5-5A7D8D5893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A09CB-441F-4F3F-ABF2-9819F46FF098}" type="presOf" srcId="{790C0259-0E13-422D-86AA-C6AEEAE5A4C5}" destId="{03DB3585-4966-4384-B92B-36A4C2FA126E}" srcOrd="0" destOrd="0" presId="urn:microsoft.com/office/officeart/2005/8/layout/hierarchy3"/>
    <dgm:cxn modelId="{C72842BC-1EA8-4445-BE6C-ED662F908D76}" type="presOf" srcId="{398176C2-17E7-4A9C-A205-731AB69D4A93}" destId="{B13808B5-1BC2-4F07-8F83-39966228D918}" srcOrd="1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674CD614-8DF4-4489-9FAB-CFB1C1897CFC}" type="presOf" srcId="{398176C2-17E7-4A9C-A205-731AB69D4A93}" destId="{FC6393E0-8A1C-4C20-91CB-B432A2B22550}" srcOrd="0" destOrd="0" presId="urn:microsoft.com/office/officeart/2005/8/layout/hierarchy3"/>
    <dgm:cxn modelId="{F93628D4-F9AD-4A98-B770-F9461D706749}" type="presOf" srcId="{068E53E1-10C2-4FB5-8621-5A4FC7788022}" destId="{985737AB-C7D0-4F24-9AF9-8A0F4B82E795}" srcOrd="0" destOrd="0" presId="urn:microsoft.com/office/officeart/2005/8/layout/hierarchy3"/>
    <dgm:cxn modelId="{2EB3D58B-F70B-40AF-B3A6-7989A78E9DDB}" type="presOf" srcId="{CD609820-82E3-40CC-A272-B1A4BA6951A3}" destId="{D8C50267-EC82-4E7C-856B-F75197FBEB58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B2217936-9357-4D15-984C-901552A8EF67}" type="presParOf" srcId="{985737AB-C7D0-4F24-9AF9-8A0F4B82E795}" destId="{3653E4C9-124C-4238-A12D-1889064E9B74}" srcOrd="0" destOrd="0" presId="urn:microsoft.com/office/officeart/2005/8/layout/hierarchy3"/>
    <dgm:cxn modelId="{7D6E3511-5D21-43B8-BBAA-A022CFA19F7E}" type="presParOf" srcId="{3653E4C9-124C-4238-A12D-1889064E9B74}" destId="{E6B32ECF-B095-4062-A5D3-F8A51AAA06B4}" srcOrd="0" destOrd="0" presId="urn:microsoft.com/office/officeart/2005/8/layout/hierarchy3"/>
    <dgm:cxn modelId="{EE0238A2-148C-438A-96DC-33A16F584FEB}" type="presParOf" srcId="{E6B32ECF-B095-4062-A5D3-F8A51AAA06B4}" destId="{FC6393E0-8A1C-4C20-91CB-B432A2B22550}" srcOrd="0" destOrd="0" presId="urn:microsoft.com/office/officeart/2005/8/layout/hierarchy3"/>
    <dgm:cxn modelId="{7996B64F-8983-49FF-9013-15C133120598}" type="presParOf" srcId="{E6B32ECF-B095-4062-A5D3-F8A51AAA06B4}" destId="{B13808B5-1BC2-4F07-8F83-39966228D918}" srcOrd="1" destOrd="0" presId="urn:microsoft.com/office/officeart/2005/8/layout/hierarchy3"/>
    <dgm:cxn modelId="{96BDA144-ACB0-4903-A6F4-952E7F8776A3}" type="presParOf" srcId="{3653E4C9-124C-4238-A12D-1889064E9B74}" destId="{194A3F71-61F5-4953-AD0B-541BAEA4AC69}" srcOrd="1" destOrd="0" presId="urn:microsoft.com/office/officeart/2005/8/layout/hierarchy3"/>
    <dgm:cxn modelId="{33417C35-5E4E-480F-B20B-360DEFDB4F76}" type="presParOf" srcId="{194A3F71-61F5-4953-AD0B-541BAEA4AC69}" destId="{D8C50267-EC82-4E7C-856B-F75197FBEB58}" srcOrd="0" destOrd="0" presId="urn:microsoft.com/office/officeart/2005/8/layout/hierarchy3"/>
    <dgm:cxn modelId="{1C1B8B5B-C178-4420-AF81-2E7735E8518C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75581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93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2E47226-27A6-441B-B123-19F3441B4241}" type="presOf" srcId="{398176C2-17E7-4A9C-A205-731AB69D4A93}" destId="{FC6393E0-8A1C-4C20-91CB-B432A2B22550}" srcOrd="0" destOrd="0" presId="urn:microsoft.com/office/officeart/2005/8/layout/hierarchy3"/>
    <dgm:cxn modelId="{0119BD14-6758-4712-9921-93DBED873D83}" type="presOf" srcId="{398176C2-17E7-4A9C-A205-731AB69D4A93}" destId="{B13808B5-1BC2-4F07-8F83-39966228D918}" srcOrd="1" destOrd="0" presId="urn:microsoft.com/office/officeart/2005/8/layout/hierarchy3"/>
    <dgm:cxn modelId="{E8EB5490-3F83-480C-9BF0-D9A3E0EF9C37}" type="presOf" srcId="{790C0259-0E13-422D-86AA-C6AEEAE5A4C5}" destId="{03DB3585-4966-4384-B92B-36A4C2FA126E}" srcOrd="0" destOrd="0" presId="urn:microsoft.com/office/officeart/2005/8/layout/hierarchy3"/>
    <dgm:cxn modelId="{B9EEAE84-34AE-4847-BCB3-1E094ECDDBE3}" type="presOf" srcId="{CD609820-82E3-40CC-A272-B1A4BA6951A3}" destId="{D8C50267-EC82-4E7C-856B-F75197FBEB58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DEE5E5CC-E149-419E-B709-B277CD65E256}" type="presOf" srcId="{068E53E1-10C2-4FB5-8621-5A4FC7788022}" destId="{985737AB-C7D0-4F24-9AF9-8A0F4B82E795}" srcOrd="0" destOrd="0" presId="urn:microsoft.com/office/officeart/2005/8/layout/hierarchy3"/>
    <dgm:cxn modelId="{50820DC4-27CF-4426-889A-C476E26A5EB0}" type="presParOf" srcId="{985737AB-C7D0-4F24-9AF9-8A0F4B82E795}" destId="{3653E4C9-124C-4238-A12D-1889064E9B74}" srcOrd="0" destOrd="0" presId="urn:microsoft.com/office/officeart/2005/8/layout/hierarchy3"/>
    <dgm:cxn modelId="{284D81C5-37E6-4711-A1E1-C35FEA63692C}" type="presParOf" srcId="{3653E4C9-124C-4238-A12D-1889064E9B74}" destId="{E6B32ECF-B095-4062-A5D3-F8A51AAA06B4}" srcOrd="0" destOrd="0" presId="urn:microsoft.com/office/officeart/2005/8/layout/hierarchy3"/>
    <dgm:cxn modelId="{13F5D404-C0BF-4394-9A15-3FA7529FC921}" type="presParOf" srcId="{E6B32ECF-B095-4062-A5D3-F8A51AAA06B4}" destId="{FC6393E0-8A1C-4C20-91CB-B432A2B22550}" srcOrd="0" destOrd="0" presId="urn:microsoft.com/office/officeart/2005/8/layout/hierarchy3"/>
    <dgm:cxn modelId="{7A3D7070-303F-435B-B36E-E08D65A0A61C}" type="presParOf" srcId="{E6B32ECF-B095-4062-A5D3-F8A51AAA06B4}" destId="{B13808B5-1BC2-4F07-8F83-39966228D918}" srcOrd="1" destOrd="0" presId="urn:microsoft.com/office/officeart/2005/8/layout/hierarchy3"/>
    <dgm:cxn modelId="{58C8919B-01A8-4C58-BA65-C204EFE106CD}" type="presParOf" srcId="{3653E4C9-124C-4238-A12D-1889064E9B74}" destId="{194A3F71-61F5-4953-AD0B-541BAEA4AC69}" srcOrd="1" destOrd="0" presId="urn:microsoft.com/office/officeart/2005/8/layout/hierarchy3"/>
    <dgm:cxn modelId="{9284D2A7-145A-445B-B046-889EA0376129}" type="presParOf" srcId="{194A3F71-61F5-4953-AD0B-541BAEA4AC69}" destId="{D8C50267-EC82-4E7C-856B-F75197FBEB58}" srcOrd="0" destOrd="0" presId="urn:microsoft.com/office/officeart/2005/8/layout/hierarchy3"/>
    <dgm:cxn modelId="{0A56E2A1-D17F-4127-A752-418F52C710E7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5BCAB2E4-D341-4A98-A6D0-FBBC67CC8200}" type="presOf" srcId="{398176C2-17E7-4A9C-A205-731AB69D4A93}" destId="{B13808B5-1BC2-4F07-8F83-39966228D918}" srcOrd="1" destOrd="0" presId="urn:microsoft.com/office/officeart/2005/8/layout/hierarchy3"/>
    <dgm:cxn modelId="{40FF9D2D-7C48-4D6F-83B7-A3EB30BEABC7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81F0DEEE-2D7B-4014-8680-F8B928C4BEBB}" type="presOf" srcId="{398176C2-17E7-4A9C-A205-731AB69D4A93}" destId="{FC6393E0-8A1C-4C20-91CB-B432A2B22550}" srcOrd="0" destOrd="0" presId="urn:microsoft.com/office/officeart/2005/8/layout/hierarchy3"/>
    <dgm:cxn modelId="{EB2AF57F-3EA2-4218-B30B-0714CE132E6C}" type="presParOf" srcId="{985737AB-C7D0-4F24-9AF9-8A0F4B82E795}" destId="{3653E4C9-124C-4238-A12D-1889064E9B74}" srcOrd="0" destOrd="0" presId="urn:microsoft.com/office/officeart/2005/8/layout/hierarchy3"/>
    <dgm:cxn modelId="{85B8495C-9C7D-40A0-AE33-804BDD6F5F28}" type="presParOf" srcId="{3653E4C9-124C-4238-A12D-1889064E9B74}" destId="{E6B32ECF-B095-4062-A5D3-F8A51AAA06B4}" srcOrd="0" destOrd="0" presId="urn:microsoft.com/office/officeart/2005/8/layout/hierarchy3"/>
    <dgm:cxn modelId="{DD3CBDBD-0682-41AC-BC6A-CBD1817E8FED}" type="presParOf" srcId="{E6B32ECF-B095-4062-A5D3-F8A51AAA06B4}" destId="{FC6393E0-8A1C-4C20-91CB-B432A2B22550}" srcOrd="0" destOrd="0" presId="urn:microsoft.com/office/officeart/2005/8/layout/hierarchy3"/>
    <dgm:cxn modelId="{6E6DC2CF-D2D2-4836-8876-06B25C028830}" type="presParOf" srcId="{E6B32ECF-B095-4062-A5D3-F8A51AAA06B4}" destId="{B13808B5-1BC2-4F07-8F83-39966228D918}" srcOrd="1" destOrd="0" presId="urn:microsoft.com/office/officeart/2005/8/layout/hierarchy3"/>
    <dgm:cxn modelId="{6ACD741C-3828-4947-B611-14A1686526B0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dirty="0" smtClean="0">
              <a:latin typeface="Arial" pitchFamily="34" charset="0"/>
              <a:cs typeface="Arial" pitchFamily="34" charset="0"/>
            </a:rPr>
          </a:br>
          <a:r>
            <a:rPr lang="ru-RU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rtl="0">
            <a:spcAft>
              <a:spcPts val="0"/>
            </a:spcAft>
          </a:pPr>
          <a:r>
            <a:rPr lang="ru-RU" dirty="0" smtClean="0">
              <a:latin typeface="Arial" pitchFamily="34" charset="0"/>
              <a:cs typeface="Arial" pitchFamily="34" charset="0"/>
            </a:rPr>
            <a:t>на улице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12558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9C25F231-2132-4900-89B6-053A5D2BBC10}" type="presOf" srcId="{398176C2-17E7-4A9C-A205-731AB69D4A93}" destId="{B13808B5-1BC2-4F07-8F83-39966228D918}" srcOrd="1" destOrd="0" presId="urn:microsoft.com/office/officeart/2005/8/layout/hierarchy3"/>
    <dgm:cxn modelId="{0C8AD801-2CD6-4CC5-8401-0D2ADD2069AA}" type="presOf" srcId="{BD3D1612-1245-4D8F-956E-217319DB91C4}" destId="{34639101-E28C-4150-98AB-717A8B1FE58E}" srcOrd="0" destOrd="0" presId="urn:microsoft.com/office/officeart/2005/8/layout/hierarchy3"/>
    <dgm:cxn modelId="{60402443-95C7-4810-95CA-043BD50DB16D}" type="presOf" srcId="{790C0259-0E13-422D-86AA-C6AEEAE5A4C5}" destId="{03DB3585-4966-4384-B92B-36A4C2FA126E}" srcOrd="0" destOrd="0" presId="urn:microsoft.com/office/officeart/2005/8/layout/hierarchy3"/>
    <dgm:cxn modelId="{45EFADD6-BBD7-4557-80B9-77EC43686465}" type="presOf" srcId="{3F6DCD3B-FC7B-4529-8C31-DF36D7E8363D}" destId="{76F9942F-226E-44AF-96D2-65D277366096}" srcOrd="0" destOrd="0" presId="urn:microsoft.com/office/officeart/2005/8/layout/hierarchy3"/>
    <dgm:cxn modelId="{A36303FD-0A06-43EC-970C-D134BDB6EBF3}" type="presOf" srcId="{46F1A65D-5EEA-4685-8357-EB0F97484105}" destId="{F32C8DFD-A6CB-4A70-8A50-477A193651D2}" srcOrd="0" destOrd="0" presId="urn:microsoft.com/office/officeart/2005/8/layout/hierarchy3"/>
    <dgm:cxn modelId="{577961AA-A87D-49DC-94DF-D202D725A728}" type="presOf" srcId="{398176C2-17E7-4A9C-A205-731AB69D4A93}" destId="{FC6393E0-8A1C-4C20-91CB-B432A2B22550}" srcOrd="0" destOrd="0" presId="urn:microsoft.com/office/officeart/2005/8/layout/hierarchy3"/>
    <dgm:cxn modelId="{675DC5C4-C500-417A-86D2-74603925E175}" type="presOf" srcId="{CD609820-82E3-40CC-A272-B1A4BA6951A3}" destId="{D8C50267-EC82-4E7C-856B-F75197FBEB58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274C9F82-945D-4149-B75E-CC0C120A6927}" type="presOf" srcId="{F45ED365-2512-43F3-8293-75F0D4139B2D}" destId="{89F48356-9A49-4620-8AB4-4505F913DDAF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46CE0356-25B1-4E33-9FDA-1BFA99A3EEE9}" type="presOf" srcId="{068E53E1-10C2-4FB5-8621-5A4FC7788022}" destId="{985737AB-C7D0-4F24-9AF9-8A0F4B82E795}" srcOrd="0" destOrd="0" presId="urn:microsoft.com/office/officeart/2005/8/layout/hierarchy3"/>
    <dgm:cxn modelId="{B0210B4B-724E-4D33-B177-B8F69CD2AD94}" type="presParOf" srcId="{985737AB-C7D0-4F24-9AF9-8A0F4B82E795}" destId="{3653E4C9-124C-4238-A12D-1889064E9B74}" srcOrd="0" destOrd="0" presId="urn:microsoft.com/office/officeart/2005/8/layout/hierarchy3"/>
    <dgm:cxn modelId="{E7530F39-BFA3-4036-9616-63F4E2F74564}" type="presParOf" srcId="{3653E4C9-124C-4238-A12D-1889064E9B74}" destId="{E6B32ECF-B095-4062-A5D3-F8A51AAA06B4}" srcOrd="0" destOrd="0" presId="urn:microsoft.com/office/officeart/2005/8/layout/hierarchy3"/>
    <dgm:cxn modelId="{1AB30FDB-C7A5-4DC3-B070-559ACC60DA52}" type="presParOf" srcId="{E6B32ECF-B095-4062-A5D3-F8A51AAA06B4}" destId="{FC6393E0-8A1C-4C20-91CB-B432A2B22550}" srcOrd="0" destOrd="0" presId="urn:microsoft.com/office/officeart/2005/8/layout/hierarchy3"/>
    <dgm:cxn modelId="{466F4C74-BBE5-4AB6-8B8B-7CF070849DDB}" type="presParOf" srcId="{E6B32ECF-B095-4062-A5D3-F8A51AAA06B4}" destId="{B13808B5-1BC2-4F07-8F83-39966228D918}" srcOrd="1" destOrd="0" presId="urn:microsoft.com/office/officeart/2005/8/layout/hierarchy3"/>
    <dgm:cxn modelId="{1B425E88-30ED-4447-8DF4-A950171DA22A}" type="presParOf" srcId="{3653E4C9-124C-4238-A12D-1889064E9B74}" destId="{194A3F71-61F5-4953-AD0B-541BAEA4AC69}" srcOrd="1" destOrd="0" presId="urn:microsoft.com/office/officeart/2005/8/layout/hierarchy3"/>
    <dgm:cxn modelId="{EA8971E6-C6D8-4097-8BCF-A0D7F797609A}" type="presParOf" srcId="{194A3F71-61F5-4953-AD0B-541BAEA4AC69}" destId="{D8C50267-EC82-4E7C-856B-F75197FBEB58}" srcOrd="0" destOrd="0" presId="urn:microsoft.com/office/officeart/2005/8/layout/hierarchy3"/>
    <dgm:cxn modelId="{C2F484A0-552B-4481-9AAA-802D0B434CA5}" type="presParOf" srcId="{194A3F71-61F5-4953-AD0B-541BAEA4AC69}" destId="{03DB3585-4966-4384-B92B-36A4C2FA126E}" srcOrd="1" destOrd="0" presId="urn:microsoft.com/office/officeart/2005/8/layout/hierarchy3"/>
    <dgm:cxn modelId="{0BB75565-C404-46A7-BE2D-B2C3B2660074}" type="presParOf" srcId="{194A3F71-61F5-4953-AD0B-541BAEA4AC69}" destId="{76F9942F-226E-44AF-96D2-65D277366096}" srcOrd="2" destOrd="0" presId="urn:microsoft.com/office/officeart/2005/8/layout/hierarchy3"/>
    <dgm:cxn modelId="{B9337265-DF4D-473D-95B0-D5038245F2D2}" type="presParOf" srcId="{194A3F71-61F5-4953-AD0B-541BAEA4AC69}" destId="{34639101-E28C-4150-98AB-717A8B1FE58E}" srcOrd="3" destOrd="0" presId="urn:microsoft.com/office/officeart/2005/8/layout/hierarchy3"/>
    <dgm:cxn modelId="{C4335F8A-5DC3-437C-8869-BB635F6E8C25}" type="presParOf" srcId="{194A3F71-61F5-4953-AD0B-541BAEA4AC69}" destId="{F32C8DFD-A6CB-4A70-8A50-477A193651D2}" srcOrd="4" destOrd="0" presId="urn:microsoft.com/office/officeart/2005/8/layout/hierarchy3"/>
    <dgm:cxn modelId="{7502738B-3174-4105-ACC4-960BCB017E27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 custT="1"/>
      <dgm:spPr/>
      <dgm:t>
        <a:bodyPr/>
        <a:lstStyle/>
        <a:p>
          <a:pPr rtl="0"/>
          <a:r>
            <a:rPr lang="ru-RU" sz="3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dirty="0" smtClean="0">
              <a:latin typeface="Arial" pitchFamily="34" charset="0"/>
              <a:cs typeface="Arial" pitchFamily="34" charset="0"/>
            </a:rPr>
          </a:br>
          <a:r>
            <a:rPr lang="ru-RU" sz="3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 custScaleY="36333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</dgm:ptLst>
  <dgm:cxnLst>
    <dgm:cxn modelId="{D6EA0314-01FC-4B65-984A-6851FF144F67}" type="presOf" srcId="{398176C2-17E7-4A9C-A205-731AB69D4A93}" destId="{FC6393E0-8A1C-4C20-91CB-B432A2B22550}" srcOrd="0" destOrd="0" presId="urn:microsoft.com/office/officeart/2005/8/layout/hierarchy3"/>
    <dgm:cxn modelId="{8AC4B450-D676-4D23-8C65-125B172A65A5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42DE176F-5D6D-4EBC-8323-3BB4E2BA2F74}" type="presOf" srcId="{398176C2-17E7-4A9C-A205-731AB69D4A93}" destId="{B13808B5-1BC2-4F07-8F83-39966228D918}" srcOrd="1" destOrd="0" presId="urn:microsoft.com/office/officeart/2005/8/layout/hierarchy3"/>
    <dgm:cxn modelId="{DC60CEA1-1C68-4A09-A754-723434CCFAEA}" type="presParOf" srcId="{985737AB-C7D0-4F24-9AF9-8A0F4B82E795}" destId="{3653E4C9-124C-4238-A12D-1889064E9B74}" srcOrd="0" destOrd="0" presId="urn:microsoft.com/office/officeart/2005/8/layout/hierarchy3"/>
    <dgm:cxn modelId="{74A0D326-7ADC-4E65-B145-BC424A8FC5D7}" type="presParOf" srcId="{3653E4C9-124C-4238-A12D-1889064E9B74}" destId="{E6B32ECF-B095-4062-A5D3-F8A51AAA06B4}" srcOrd="0" destOrd="0" presId="urn:microsoft.com/office/officeart/2005/8/layout/hierarchy3"/>
    <dgm:cxn modelId="{534E5A5A-47D4-4EC0-93A3-286E7BB91CFF}" type="presParOf" srcId="{E6B32ECF-B095-4062-A5D3-F8A51AAA06B4}" destId="{FC6393E0-8A1C-4C20-91CB-B432A2B22550}" srcOrd="0" destOrd="0" presId="urn:microsoft.com/office/officeart/2005/8/layout/hierarchy3"/>
    <dgm:cxn modelId="{A367EBD7-A442-401E-AF63-B920FD048783}" type="presParOf" srcId="{E6B32ECF-B095-4062-A5D3-F8A51AAA06B4}" destId="{B13808B5-1BC2-4F07-8F83-39966228D918}" srcOrd="1" destOrd="0" presId="urn:microsoft.com/office/officeart/2005/8/layout/hierarchy3"/>
    <dgm:cxn modelId="{02A49B1E-0E38-4720-9064-D8B8344397A3}" type="presParOf" srcId="{3653E4C9-124C-4238-A12D-1889064E9B74}" destId="{194A3F71-61F5-4953-AD0B-541BAEA4AC6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лепка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1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2" presStyleCnt="3" custScaleX="21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8D2B5-2179-4A15-B188-27373148633A}" type="presOf" srcId="{BD3D1612-1245-4D8F-956E-217319DB91C4}" destId="{34639101-E28C-4150-98AB-717A8B1FE58E}" srcOrd="0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8F9B7572-A3AA-4F8A-AECE-912724087A00}" type="presOf" srcId="{CD609820-82E3-40CC-A272-B1A4BA6951A3}" destId="{D8C50267-EC82-4E7C-856B-F75197FBEB58}" srcOrd="0" destOrd="0" presId="urn:microsoft.com/office/officeart/2005/8/layout/hierarchy3"/>
    <dgm:cxn modelId="{B1C65BA4-DD32-4024-9C6B-11AAFEA27DD7}" type="presOf" srcId="{790C0259-0E13-422D-86AA-C6AEEAE5A4C5}" destId="{03DB3585-4966-4384-B92B-36A4C2FA126E}" srcOrd="0" destOrd="0" presId="urn:microsoft.com/office/officeart/2005/8/layout/hierarchy3"/>
    <dgm:cxn modelId="{876061C5-B6F4-49D0-9F3A-772E0178C891}" type="presOf" srcId="{398176C2-17E7-4A9C-A205-731AB69D4A93}" destId="{FC6393E0-8A1C-4C20-91CB-B432A2B22550}" srcOrd="0" destOrd="0" presId="urn:microsoft.com/office/officeart/2005/8/layout/hierarchy3"/>
    <dgm:cxn modelId="{F52E5028-EF7E-44DA-B85C-8E172D0E68E8}" type="presOf" srcId="{398176C2-17E7-4A9C-A205-731AB69D4A93}" destId="{B13808B5-1BC2-4F07-8F83-39966228D918}" srcOrd="1" destOrd="0" presId="urn:microsoft.com/office/officeart/2005/8/layout/hierarchy3"/>
    <dgm:cxn modelId="{171E6B02-849D-468D-9A3C-994A4EACCAA6}" type="presOf" srcId="{068E53E1-10C2-4FB5-8621-5A4FC7788022}" destId="{985737AB-C7D0-4F24-9AF9-8A0F4B82E795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A4781CD2-7391-427C-AA28-81ADD4720FE0}" type="presOf" srcId="{F45ED365-2512-43F3-8293-75F0D4139B2D}" destId="{89F48356-9A49-4620-8AB4-4505F913DDAF}" srcOrd="0" destOrd="0" presId="urn:microsoft.com/office/officeart/2005/8/layout/hierarchy3"/>
    <dgm:cxn modelId="{017AF5CC-A246-43D4-87D5-144D5CFC94EB}" srcId="{398176C2-17E7-4A9C-A205-731AB69D4A93}" destId="{BD3D1612-1245-4D8F-956E-217319DB91C4}" srcOrd="1" destOrd="0" parTransId="{3F6DCD3B-FC7B-4529-8C31-DF36D7E8363D}" sibTransId="{183711A2-C143-4417-8758-38976A46CFFA}"/>
    <dgm:cxn modelId="{198D31A8-AA5F-4719-98EF-00587E860525}" type="presOf" srcId="{46F1A65D-5EEA-4685-8357-EB0F97484105}" destId="{F32C8DFD-A6CB-4A70-8A50-477A193651D2}" srcOrd="0" destOrd="0" presId="urn:microsoft.com/office/officeart/2005/8/layout/hierarchy3"/>
    <dgm:cxn modelId="{F0DD3E25-52E4-4E65-8C62-60CC7D27366B}" srcId="{398176C2-17E7-4A9C-A205-731AB69D4A93}" destId="{F45ED365-2512-43F3-8293-75F0D4139B2D}" srcOrd="2" destOrd="0" parTransId="{46F1A65D-5EEA-4685-8357-EB0F97484105}" sibTransId="{DA17E2D8-292F-4B95-A5C2-6958605DB040}"/>
    <dgm:cxn modelId="{B60FBF17-760F-4695-89E5-F191082D2DA5}" type="presOf" srcId="{3F6DCD3B-FC7B-4529-8C31-DF36D7E8363D}" destId="{76F9942F-226E-44AF-96D2-65D277366096}" srcOrd="0" destOrd="0" presId="urn:microsoft.com/office/officeart/2005/8/layout/hierarchy3"/>
    <dgm:cxn modelId="{4B6B21C5-0AD1-46B8-AC01-EEEF4C96D866}" type="presParOf" srcId="{985737AB-C7D0-4F24-9AF9-8A0F4B82E795}" destId="{3653E4C9-124C-4238-A12D-1889064E9B74}" srcOrd="0" destOrd="0" presId="urn:microsoft.com/office/officeart/2005/8/layout/hierarchy3"/>
    <dgm:cxn modelId="{C91EC1A1-97D2-4326-8322-03A5169004B1}" type="presParOf" srcId="{3653E4C9-124C-4238-A12D-1889064E9B74}" destId="{E6B32ECF-B095-4062-A5D3-F8A51AAA06B4}" srcOrd="0" destOrd="0" presId="urn:microsoft.com/office/officeart/2005/8/layout/hierarchy3"/>
    <dgm:cxn modelId="{E294851E-5889-460B-B0C7-3917157E4790}" type="presParOf" srcId="{E6B32ECF-B095-4062-A5D3-F8A51AAA06B4}" destId="{FC6393E0-8A1C-4C20-91CB-B432A2B22550}" srcOrd="0" destOrd="0" presId="urn:microsoft.com/office/officeart/2005/8/layout/hierarchy3"/>
    <dgm:cxn modelId="{CE453CC8-C105-4E37-BC5C-19D84EBD4DE8}" type="presParOf" srcId="{E6B32ECF-B095-4062-A5D3-F8A51AAA06B4}" destId="{B13808B5-1BC2-4F07-8F83-39966228D918}" srcOrd="1" destOrd="0" presId="urn:microsoft.com/office/officeart/2005/8/layout/hierarchy3"/>
    <dgm:cxn modelId="{AD4C054E-05E2-49E9-B7AE-07A0C6FE96A8}" type="presParOf" srcId="{3653E4C9-124C-4238-A12D-1889064E9B74}" destId="{194A3F71-61F5-4953-AD0B-541BAEA4AC69}" srcOrd="1" destOrd="0" presId="urn:microsoft.com/office/officeart/2005/8/layout/hierarchy3"/>
    <dgm:cxn modelId="{8D76C550-D090-4B00-ACB1-901714FEFE78}" type="presParOf" srcId="{194A3F71-61F5-4953-AD0B-541BAEA4AC69}" destId="{D8C50267-EC82-4E7C-856B-F75197FBEB58}" srcOrd="0" destOrd="0" presId="urn:microsoft.com/office/officeart/2005/8/layout/hierarchy3"/>
    <dgm:cxn modelId="{9EB4A315-D290-4550-A7B6-424EBAF9CA60}" type="presParOf" srcId="{194A3F71-61F5-4953-AD0B-541BAEA4AC69}" destId="{03DB3585-4966-4384-B92B-36A4C2FA126E}" srcOrd="1" destOrd="0" presId="urn:microsoft.com/office/officeart/2005/8/layout/hierarchy3"/>
    <dgm:cxn modelId="{811C843A-E27F-4370-8B41-6AA012A460B9}" type="presParOf" srcId="{194A3F71-61F5-4953-AD0B-541BAEA4AC69}" destId="{76F9942F-226E-44AF-96D2-65D277366096}" srcOrd="2" destOrd="0" presId="urn:microsoft.com/office/officeart/2005/8/layout/hierarchy3"/>
    <dgm:cxn modelId="{B10CE583-4CC3-4628-BDD4-8945DBD76739}" type="presParOf" srcId="{194A3F71-61F5-4953-AD0B-541BAEA4AC69}" destId="{34639101-E28C-4150-98AB-717A8B1FE58E}" srcOrd="3" destOrd="0" presId="urn:microsoft.com/office/officeart/2005/8/layout/hierarchy3"/>
    <dgm:cxn modelId="{D3933381-078C-4FA9-9014-491FDEE31A83}" type="presParOf" srcId="{194A3F71-61F5-4953-AD0B-541BAEA4AC69}" destId="{F32C8DFD-A6CB-4A70-8A50-477A193651D2}" srcOrd="4" destOrd="0" presId="urn:microsoft.com/office/officeart/2005/8/layout/hierarchy3"/>
    <dgm:cxn modelId="{9365643F-0FA8-4168-94BE-B0EA6DD37A79}" type="presParOf" srcId="{194A3F71-61F5-4953-AD0B-541BAEA4AC69}" destId="{89F48356-9A49-4620-8AB4-4505F913DDA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3D1612-1245-4D8F-956E-217319DB91C4}">
      <dgm:prSet custT="1"/>
      <dgm:spPr/>
      <dgm:t>
        <a:bodyPr/>
        <a:lstStyle/>
        <a:p>
          <a:pPr rtl="0"/>
          <a:r>
            <a:rPr lang="ru-RU" sz="2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3F6DCD3B-FC7B-4529-8C31-DF36D7E8363D}" type="par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83711A2-C143-4417-8758-38976A46CFFA}" type="sibTrans" cxnId="{017AF5CC-A246-43D4-87D5-144D5CFC94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45ED365-2512-43F3-8293-75F0D4139B2D}">
      <dgm:prSet custT="1"/>
      <dgm:spPr/>
      <dgm:t>
        <a:bodyPr/>
        <a:lstStyle/>
        <a:p>
          <a:pPr rtl="0"/>
          <a:r>
            <a:rPr lang="ru-RU" sz="20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6F1A65D-5EEA-4685-8357-EB0F97484105}" type="par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A17E2D8-292F-4B95-A5C2-6958605DB040}" type="sibTrans" cxnId="{F0DD3E25-52E4-4E65-8C62-60CC7D27366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3FBEB08-4742-460F-9D2E-BB7E8BEDDD02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C1A3C9F-3D99-4E4B-A28C-3E8907CCFBF3}" type="parTrans" cxnId="{AEB4EF36-6374-4ABE-AF18-8ACDFE17262E}">
      <dgm:prSet/>
      <dgm:spPr/>
      <dgm:t>
        <a:bodyPr/>
        <a:lstStyle/>
        <a:p>
          <a:endParaRPr lang="ru-RU"/>
        </a:p>
      </dgm:t>
    </dgm:pt>
    <dgm:pt modelId="{57B8CFBD-7941-47F4-8FE6-A699C5737E45}" type="sibTrans" cxnId="{AEB4EF36-6374-4ABE-AF18-8ACDFE17262E}">
      <dgm:prSet/>
      <dgm:spPr/>
      <dgm:t>
        <a:bodyPr/>
        <a:lstStyle/>
        <a:p>
          <a:endParaRPr lang="ru-RU"/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65507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0632F160-6CBC-4FFE-9033-5CBC897D8B5B}" type="pres">
      <dgm:prSet presAssocID="{4C1A3C9F-3D99-4E4B-A28C-3E8907CCFBF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D39FC0A-2092-4784-85F3-E51DF86E6521}" type="pres">
      <dgm:prSet presAssocID="{23FBEB08-4742-460F-9D2E-BB7E8BEDDD02}" presName="childText" presStyleLbl="bgAcc1" presStyleIdx="0" presStyleCnt="4" custScaleX="258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0267-EC82-4E7C-856B-F75197FBEB58}" type="pres">
      <dgm:prSet presAssocID="{CD609820-82E3-40CC-A272-B1A4BA6951A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1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9942F-226E-44AF-96D2-65D277366096}" type="pres">
      <dgm:prSet presAssocID="{3F6DCD3B-FC7B-4529-8C31-DF36D7E8363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4639101-E28C-4150-98AB-717A8B1FE58E}" type="pres">
      <dgm:prSet presAssocID="{BD3D1612-1245-4D8F-956E-217319DB91C4}" presName="childText" presStyleLbl="bgAcc1" presStyleIdx="2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C8DFD-A6CB-4A70-8A50-477A193651D2}" type="pres">
      <dgm:prSet presAssocID="{46F1A65D-5EEA-4685-8357-EB0F9748410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9F48356-9A49-4620-8AB4-4505F913DDAF}" type="pres">
      <dgm:prSet presAssocID="{F45ED365-2512-43F3-8293-75F0D4139B2D}" presName="childText" presStyleLbl="bgAcc1" presStyleIdx="3" presStyleCnt="4" custScaleX="261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191A7-51E9-4EBE-8D54-DD8CEC5B74A9}" srcId="{398176C2-17E7-4A9C-A205-731AB69D4A93}" destId="{790C0259-0E13-422D-86AA-C6AEEAE5A4C5}" srcOrd="1" destOrd="0" parTransId="{CD609820-82E3-40CC-A272-B1A4BA6951A3}" sibTransId="{618A8D63-4E00-41BF-9189-4993F9F5A8FD}"/>
    <dgm:cxn modelId="{2ED10A4D-25BC-4CE5-93EE-75DE323411B4}" type="presOf" srcId="{398176C2-17E7-4A9C-A205-731AB69D4A93}" destId="{B13808B5-1BC2-4F07-8F83-39966228D918}" srcOrd="1" destOrd="0" presId="urn:microsoft.com/office/officeart/2005/8/layout/hierarchy3"/>
    <dgm:cxn modelId="{63D00768-2A80-4543-8D7A-6DD8DB7AF7C3}" type="presOf" srcId="{CD609820-82E3-40CC-A272-B1A4BA6951A3}" destId="{D8C50267-EC82-4E7C-856B-F75197FBEB58}" srcOrd="0" destOrd="0" presId="urn:microsoft.com/office/officeart/2005/8/layout/hierarchy3"/>
    <dgm:cxn modelId="{D448E92F-AF54-49C1-B160-37FBFFAE94B3}" type="presOf" srcId="{BD3D1612-1245-4D8F-956E-217319DB91C4}" destId="{34639101-E28C-4150-98AB-717A8B1FE58E}" srcOrd="0" destOrd="0" presId="urn:microsoft.com/office/officeart/2005/8/layout/hierarchy3"/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36BB2EA8-5A56-405B-AB14-DE2EE14F6082}" type="presOf" srcId="{F45ED365-2512-43F3-8293-75F0D4139B2D}" destId="{89F48356-9A49-4620-8AB4-4505F913DDAF}" srcOrd="0" destOrd="0" presId="urn:microsoft.com/office/officeart/2005/8/layout/hierarchy3"/>
    <dgm:cxn modelId="{AEB4EF36-6374-4ABE-AF18-8ACDFE17262E}" srcId="{398176C2-17E7-4A9C-A205-731AB69D4A93}" destId="{23FBEB08-4742-460F-9D2E-BB7E8BEDDD02}" srcOrd="0" destOrd="0" parTransId="{4C1A3C9F-3D99-4E4B-A28C-3E8907CCFBF3}" sibTransId="{57B8CFBD-7941-47F4-8FE6-A699C5737E45}"/>
    <dgm:cxn modelId="{984D94B1-1CD0-429B-B91F-493F8908949F}" type="presOf" srcId="{790C0259-0E13-422D-86AA-C6AEEAE5A4C5}" destId="{03DB3585-4966-4384-B92B-36A4C2FA126E}" srcOrd="0" destOrd="0" presId="urn:microsoft.com/office/officeart/2005/8/layout/hierarchy3"/>
    <dgm:cxn modelId="{DAD2EA83-546B-41D6-89C4-15591BF8297A}" type="presOf" srcId="{46F1A65D-5EEA-4685-8357-EB0F97484105}" destId="{F32C8DFD-A6CB-4A70-8A50-477A193651D2}" srcOrd="0" destOrd="0" presId="urn:microsoft.com/office/officeart/2005/8/layout/hierarchy3"/>
    <dgm:cxn modelId="{0567341E-CD15-43C5-8A8C-C1ADC838059F}" type="presOf" srcId="{068E53E1-10C2-4FB5-8621-5A4FC7788022}" destId="{985737AB-C7D0-4F24-9AF9-8A0F4B82E795}" srcOrd="0" destOrd="0" presId="urn:microsoft.com/office/officeart/2005/8/layout/hierarchy3"/>
    <dgm:cxn modelId="{E603A204-286C-4BE4-B639-47779FBBFD7F}" type="presOf" srcId="{23FBEB08-4742-460F-9D2E-BB7E8BEDDD02}" destId="{1D39FC0A-2092-4784-85F3-E51DF86E6521}" srcOrd="0" destOrd="0" presId="urn:microsoft.com/office/officeart/2005/8/layout/hierarchy3"/>
    <dgm:cxn modelId="{017AF5CC-A246-43D4-87D5-144D5CFC94EB}" srcId="{398176C2-17E7-4A9C-A205-731AB69D4A93}" destId="{BD3D1612-1245-4D8F-956E-217319DB91C4}" srcOrd="2" destOrd="0" parTransId="{3F6DCD3B-FC7B-4529-8C31-DF36D7E8363D}" sibTransId="{183711A2-C143-4417-8758-38976A46CFFA}"/>
    <dgm:cxn modelId="{F0DD3E25-52E4-4E65-8C62-60CC7D27366B}" srcId="{398176C2-17E7-4A9C-A205-731AB69D4A93}" destId="{F45ED365-2512-43F3-8293-75F0D4139B2D}" srcOrd="3" destOrd="0" parTransId="{46F1A65D-5EEA-4685-8357-EB0F97484105}" sibTransId="{DA17E2D8-292F-4B95-A5C2-6958605DB040}"/>
    <dgm:cxn modelId="{88899279-AD39-494B-8A81-9C464074F625}" type="presOf" srcId="{4C1A3C9F-3D99-4E4B-A28C-3E8907CCFBF3}" destId="{0632F160-6CBC-4FFE-9033-5CBC897D8B5B}" srcOrd="0" destOrd="0" presId="urn:microsoft.com/office/officeart/2005/8/layout/hierarchy3"/>
    <dgm:cxn modelId="{78B5EC50-160A-493E-B962-DB99451BFACF}" type="presOf" srcId="{398176C2-17E7-4A9C-A205-731AB69D4A93}" destId="{FC6393E0-8A1C-4C20-91CB-B432A2B22550}" srcOrd="0" destOrd="0" presId="urn:microsoft.com/office/officeart/2005/8/layout/hierarchy3"/>
    <dgm:cxn modelId="{11F57A7A-41BD-4C36-8895-FC707DB8CF0F}" type="presOf" srcId="{3F6DCD3B-FC7B-4529-8C31-DF36D7E8363D}" destId="{76F9942F-226E-44AF-96D2-65D277366096}" srcOrd="0" destOrd="0" presId="urn:microsoft.com/office/officeart/2005/8/layout/hierarchy3"/>
    <dgm:cxn modelId="{C7BDB984-7EE9-49DF-B475-14FD07EFADA0}" type="presParOf" srcId="{985737AB-C7D0-4F24-9AF9-8A0F4B82E795}" destId="{3653E4C9-124C-4238-A12D-1889064E9B74}" srcOrd="0" destOrd="0" presId="urn:microsoft.com/office/officeart/2005/8/layout/hierarchy3"/>
    <dgm:cxn modelId="{5EAB98DE-61C9-4D3B-9DB3-4F5C7C75A58D}" type="presParOf" srcId="{3653E4C9-124C-4238-A12D-1889064E9B74}" destId="{E6B32ECF-B095-4062-A5D3-F8A51AAA06B4}" srcOrd="0" destOrd="0" presId="urn:microsoft.com/office/officeart/2005/8/layout/hierarchy3"/>
    <dgm:cxn modelId="{09AA0E43-85E4-443A-A3D7-D0A997BDC4F6}" type="presParOf" srcId="{E6B32ECF-B095-4062-A5D3-F8A51AAA06B4}" destId="{FC6393E0-8A1C-4C20-91CB-B432A2B22550}" srcOrd="0" destOrd="0" presId="urn:microsoft.com/office/officeart/2005/8/layout/hierarchy3"/>
    <dgm:cxn modelId="{B922C441-8EF9-4A69-88DD-B69BE3114527}" type="presParOf" srcId="{E6B32ECF-B095-4062-A5D3-F8A51AAA06B4}" destId="{B13808B5-1BC2-4F07-8F83-39966228D918}" srcOrd="1" destOrd="0" presId="urn:microsoft.com/office/officeart/2005/8/layout/hierarchy3"/>
    <dgm:cxn modelId="{1DC3BDD0-B00F-4BA1-9B16-7060D1B6F80D}" type="presParOf" srcId="{3653E4C9-124C-4238-A12D-1889064E9B74}" destId="{194A3F71-61F5-4953-AD0B-541BAEA4AC69}" srcOrd="1" destOrd="0" presId="urn:microsoft.com/office/officeart/2005/8/layout/hierarchy3"/>
    <dgm:cxn modelId="{56F5BD1D-5D50-4996-B563-ED63664BCE45}" type="presParOf" srcId="{194A3F71-61F5-4953-AD0B-541BAEA4AC69}" destId="{0632F160-6CBC-4FFE-9033-5CBC897D8B5B}" srcOrd="0" destOrd="0" presId="urn:microsoft.com/office/officeart/2005/8/layout/hierarchy3"/>
    <dgm:cxn modelId="{EF2BC0F4-CBEC-40A3-9418-14FB8E43373F}" type="presParOf" srcId="{194A3F71-61F5-4953-AD0B-541BAEA4AC69}" destId="{1D39FC0A-2092-4784-85F3-E51DF86E6521}" srcOrd="1" destOrd="0" presId="urn:microsoft.com/office/officeart/2005/8/layout/hierarchy3"/>
    <dgm:cxn modelId="{D4F9FF7A-D373-48EF-8BD0-2F050CF34C29}" type="presParOf" srcId="{194A3F71-61F5-4953-AD0B-541BAEA4AC69}" destId="{D8C50267-EC82-4E7C-856B-F75197FBEB58}" srcOrd="2" destOrd="0" presId="urn:microsoft.com/office/officeart/2005/8/layout/hierarchy3"/>
    <dgm:cxn modelId="{BFF756DD-F81A-4727-A022-E809DC3E2DE3}" type="presParOf" srcId="{194A3F71-61F5-4953-AD0B-541BAEA4AC69}" destId="{03DB3585-4966-4384-B92B-36A4C2FA126E}" srcOrd="3" destOrd="0" presId="urn:microsoft.com/office/officeart/2005/8/layout/hierarchy3"/>
    <dgm:cxn modelId="{2908ED10-55C1-437F-8849-4EB211D50C7F}" type="presParOf" srcId="{194A3F71-61F5-4953-AD0B-541BAEA4AC69}" destId="{76F9942F-226E-44AF-96D2-65D277366096}" srcOrd="4" destOrd="0" presId="urn:microsoft.com/office/officeart/2005/8/layout/hierarchy3"/>
    <dgm:cxn modelId="{8C9C1839-9438-489A-B7C5-5C7F5588C005}" type="presParOf" srcId="{194A3F71-61F5-4953-AD0B-541BAEA4AC69}" destId="{34639101-E28C-4150-98AB-717A8B1FE58E}" srcOrd="5" destOrd="0" presId="urn:microsoft.com/office/officeart/2005/8/layout/hierarchy3"/>
    <dgm:cxn modelId="{683394AA-D860-4FEB-80B9-CBA030022AE9}" type="presParOf" srcId="{194A3F71-61F5-4953-AD0B-541BAEA4AC69}" destId="{F32C8DFD-A6CB-4A70-8A50-477A193651D2}" srcOrd="6" destOrd="0" presId="urn:microsoft.com/office/officeart/2005/8/layout/hierarchy3"/>
    <dgm:cxn modelId="{FC07472C-BE6D-4CE1-A5F6-BA78FF70008A}" type="presParOf" srcId="{194A3F71-61F5-4953-AD0B-541BAEA4AC69}" destId="{89F48356-9A49-4620-8AB4-4505F913DDA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E53E1-10C2-4FB5-8621-5A4FC778802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176C2-17E7-4A9C-A205-731AB69D4A9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596B476-5A09-4219-A645-9E4E3EB9710B}" type="par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06D6C30-694C-449E-BC78-97F9D0F14C9C}" type="sibTrans" cxnId="{728C2C9C-8BC2-454F-8562-0D8A1D6784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90C0259-0E13-422D-86AA-C6AEEAE5A4C5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609820-82E3-40CC-A272-B1A4BA6951A3}" type="par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18A8D63-4E00-41BF-9189-4993F9F5A8FD}" type="sibTrans" cxnId="{D27191A7-51E9-4EBE-8D54-DD8CEC5B74A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985737AB-C7D0-4F24-9AF9-8A0F4B82E795}" type="pres">
      <dgm:prSet presAssocID="{068E53E1-10C2-4FB5-8621-5A4FC778802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653E4C9-124C-4238-A12D-1889064E9B74}" type="pres">
      <dgm:prSet presAssocID="{398176C2-17E7-4A9C-A205-731AB69D4A93}" presName="root" presStyleCnt="0"/>
      <dgm:spPr/>
    </dgm:pt>
    <dgm:pt modelId="{E6B32ECF-B095-4062-A5D3-F8A51AAA06B4}" type="pres">
      <dgm:prSet presAssocID="{398176C2-17E7-4A9C-A205-731AB69D4A93}" presName="rootComposite" presStyleCnt="0"/>
      <dgm:spPr/>
    </dgm:pt>
    <dgm:pt modelId="{FC6393E0-8A1C-4C20-91CB-B432A2B22550}" type="pres">
      <dgm:prSet presAssocID="{398176C2-17E7-4A9C-A205-731AB69D4A93}" presName="rootText" presStyleLbl="node1" presStyleIdx="0" presStyleCnt="1" custScaleX="212008"/>
      <dgm:spPr/>
      <dgm:t>
        <a:bodyPr/>
        <a:lstStyle/>
        <a:p>
          <a:endParaRPr lang="ru-RU"/>
        </a:p>
      </dgm:t>
    </dgm:pt>
    <dgm:pt modelId="{B13808B5-1BC2-4F07-8F83-39966228D918}" type="pres">
      <dgm:prSet presAssocID="{398176C2-17E7-4A9C-A205-731AB69D4A93}" presName="rootConnector" presStyleLbl="node1" presStyleIdx="0" presStyleCnt="1"/>
      <dgm:spPr/>
      <dgm:t>
        <a:bodyPr/>
        <a:lstStyle/>
        <a:p>
          <a:endParaRPr lang="ru-RU"/>
        </a:p>
      </dgm:t>
    </dgm:pt>
    <dgm:pt modelId="{194A3F71-61F5-4953-AD0B-541BAEA4AC69}" type="pres">
      <dgm:prSet presAssocID="{398176C2-17E7-4A9C-A205-731AB69D4A93}" presName="childShape" presStyleCnt="0"/>
      <dgm:spPr/>
    </dgm:pt>
    <dgm:pt modelId="{D8C50267-EC82-4E7C-856B-F75197FBEB58}" type="pres">
      <dgm:prSet presAssocID="{CD609820-82E3-40CC-A272-B1A4BA6951A3}" presName="Name13" presStyleLbl="parChTrans1D2" presStyleIdx="0" presStyleCnt="1"/>
      <dgm:spPr/>
      <dgm:t>
        <a:bodyPr/>
        <a:lstStyle/>
        <a:p>
          <a:endParaRPr lang="ru-RU"/>
        </a:p>
      </dgm:t>
    </dgm:pt>
    <dgm:pt modelId="{03DB3585-4966-4384-B92B-36A4C2FA126E}" type="pres">
      <dgm:prSet presAssocID="{790C0259-0E13-422D-86AA-C6AEEAE5A4C5}" presName="childText" presStyleLbl="bgAcc1" presStyleIdx="0" presStyleCnt="1" custScaleX="213051" custScaleY="18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C2C9C-8BC2-454F-8562-0D8A1D6784CD}" srcId="{068E53E1-10C2-4FB5-8621-5A4FC7788022}" destId="{398176C2-17E7-4A9C-A205-731AB69D4A93}" srcOrd="0" destOrd="0" parTransId="{5596B476-5A09-4219-A645-9E4E3EB9710B}" sibTransId="{506D6C30-694C-449E-BC78-97F9D0F14C9C}"/>
    <dgm:cxn modelId="{EE4904E0-1FE9-4A20-97E4-C1801D4A62FF}" type="presOf" srcId="{068E53E1-10C2-4FB5-8621-5A4FC7788022}" destId="{985737AB-C7D0-4F24-9AF9-8A0F4B82E795}" srcOrd="0" destOrd="0" presId="urn:microsoft.com/office/officeart/2005/8/layout/hierarchy3"/>
    <dgm:cxn modelId="{0296C22F-426D-4373-AB67-DE7DDE94CB8D}" type="presOf" srcId="{398176C2-17E7-4A9C-A205-731AB69D4A93}" destId="{FC6393E0-8A1C-4C20-91CB-B432A2B22550}" srcOrd="0" destOrd="0" presId="urn:microsoft.com/office/officeart/2005/8/layout/hierarchy3"/>
    <dgm:cxn modelId="{3D3CAF2A-E7EF-4F07-861E-0682E1AC1C9E}" type="presOf" srcId="{CD609820-82E3-40CC-A272-B1A4BA6951A3}" destId="{D8C50267-EC82-4E7C-856B-F75197FBEB58}" srcOrd="0" destOrd="0" presId="urn:microsoft.com/office/officeart/2005/8/layout/hierarchy3"/>
    <dgm:cxn modelId="{2F101A00-F906-4C28-9F52-41F486B6D46F}" type="presOf" srcId="{398176C2-17E7-4A9C-A205-731AB69D4A93}" destId="{B13808B5-1BC2-4F07-8F83-39966228D918}" srcOrd="1" destOrd="0" presId="urn:microsoft.com/office/officeart/2005/8/layout/hierarchy3"/>
    <dgm:cxn modelId="{D27191A7-51E9-4EBE-8D54-DD8CEC5B74A9}" srcId="{398176C2-17E7-4A9C-A205-731AB69D4A93}" destId="{790C0259-0E13-422D-86AA-C6AEEAE5A4C5}" srcOrd="0" destOrd="0" parTransId="{CD609820-82E3-40CC-A272-B1A4BA6951A3}" sibTransId="{618A8D63-4E00-41BF-9189-4993F9F5A8FD}"/>
    <dgm:cxn modelId="{212CDDE9-CF61-4500-9AF4-D672944C14B5}" type="presOf" srcId="{790C0259-0E13-422D-86AA-C6AEEAE5A4C5}" destId="{03DB3585-4966-4384-B92B-36A4C2FA126E}" srcOrd="0" destOrd="0" presId="urn:microsoft.com/office/officeart/2005/8/layout/hierarchy3"/>
    <dgm:cxn modelId="{32319E76-B747-4682-8110-8977234C12A6}" type="presParOf" srcId="{985737AB-C7D0-4F24-9AF9-8A0F4B82E795}" destId="{3653E4C9-124C-4238-A12D-1889064E9B74}" srcOrd="0" destOrd="0" presId="urn:microsoft.com/office/officeart/2005/8/layout/hierarchy3"/>
    <dgm:cxn modelId="{652FC88F-431C-49E4-8AE0-C585851ECA59}" type="presParOf" srcId="{3653E4C9-124C-4238-A12D-1889064E9B74}" destId="{E6B32ECF-B095-4062-A5D3-F8A51AAA06B4}" srcOrd="0" destOrd="0" presId="urn:microsoft.com/office/officeart/2005/8/layout/hierarchy3"/>
    <dgm:cxn modelId="{F939E956-D5B9-4A49-98FF-56AB6DD866C3}" type="presParOf" srcId="{E6B32ECF-B095-4062-A5D3-F8A51AAA06B4}" destId="{FC6393E0-8A1C-4C20-91CB-B432A2B22550}" srcOrd="0" destOrd="0" presId="urn:microsoft.com/office/officeart/2005/8/layout/hierarchy3"/>
    <dgm:cxn modelId="{DB473948-9C00-45E6-B736-2CA470B7F9A2}" type="presParOf" srcId="{E6B32ECF-B095-4062-A5D3-F8A51AAA06B4}" destId="{B13808B5-1BC2-4F07-8F83-39966228D918}" srcOrd="1" destOrd="0" presId="urn:microsoft.com/office/officeart/2005/8/layout/hierarchy3"/>
    <dgm:cxn modelId="{3B73F276-66F8-40E4-ACE2-05BA38AC5EBD}" type="presParOf" srcId="{3653E4C9-124C-4238-A12D-1889064E9B74}" destId="{194A3F71-61F5-4953-AD0B-541BAEA4AC69}" srcOrd="1" destOrd="0" presId="urn:microsoft.com/office/officeart/2005/8/layout/hierarchy3"/>
    <dgm:cxn modelId="{4E69892F-9A20-45DF-96CF-834D28C0C51B}" type="presParOf" srcId="{194A3F71-61F5-4953-AD0B-541BAEA4AC69}" destId="{D8C50267-EC82-4E7C-856B-F75197FBEB58}" srcOrd="0" destOrd="0" presId="urn:microsoft.com/office/officeart/2005/8/layout/hierarchy3"/>
    <dgm:cxn modelId="{8B2CAB93-784A-4FF9-AC6C-80C8207BC2A2}" type="presParOf" srcId="{194A3F71-61F5-4953-AD0B-541BAEA4AC69}" destId="{03DB3585-4966-4384-B92B-36A4C2FA126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512" y="17273"/>
          <a:ext cx="4009329" cy="945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Arial" pitchFamily="34" charset="0"/>
              <a:cs typeface="Arial" pitchFamily="34" charset="0"/>
            </a:rPr>
            <a:t>Игровая</a:t>
          </a:r>
          <a:endParaRPr lang="ru-RU" sz="5600" kern="1200" dirty="0">
            <a:latin typeface="Arial" pitchFamily="34" charset="0"/>
            <a:cs typeface="Arial" pitchFamily="34" charset="0"/>
          </a:endParaRPr>
        </a:p>
      </dsp:txBody>
      <dsp:txXfrm>
        <a:off x="512" y="17273"/>
        <a:ext cx="4009329" cy="945560"/>
      </dsp:txXfrm>
    </dsp:sp>
    <dsp:sp modelId="{D8C50267-EC82-4E7C-856B-F75197FBEB58}">
      <dsp:nvSpPr>
        <dsp:cNvPr id="0" name=""/>
        <dsp:cNvSpPr/>
      </dsp:nvSpPr>
      <dsp:spPr>
        <a:xfrm>
          <a:off x="401445" y="962834"/>
          <a:ext cx="400932" cy="70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170"/>
              </a:lnTo>
              <a:lnTo>
                <a:pt x="400932" y="7091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2378" y="1199225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сюжетно-ролевая игра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1199225"/>
        <a:ext cx="3223243" cy="945560"/>
      </dsp:txXfrm>
    </dsp:sp>
    <dsp:sp modelId="{76F9942F-226E-44AF-96D2-65D277366096}">
      <dsp:nvSpPr>
        <dsp:cNvPr id="0" name=""/>
        <dsp:cNvSpPr/>
      </dsp:nvSpPr>
      <dsp:spPr>
        <a:xfrm>
          <a:off x="401445" y="962834"/>
          <a:ext cx="400932" cy="1891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121"/>
              </a:lnTo>
              <a:lnTo>
                <a:pt x="400932" y="18911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2378" y="2381176"/>
          <a:ext cx="3223243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игра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с правилами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2381176"/>
        <a:ext cx="3223243" cy="945560"/>
      </dsp:txXfrm>
    </dsp:sp>
    <dsp:sp modelId="{6D65AB23-21BE-4A74-9B96-B08DA74C5CAD}">
      <dsp:nvSpPr>
        <dsp:cNvPr id="0" name=""/>
        <dsp:cNvSpPr/>
      </dsp:nvSpPr>
      <dsp:spPr>
        <a:xfrm>
          <a:off x="401445" y="962834"/>
          <a:ext cx="400932" cy="3073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3072"/>
              </a:lnTo>
              <a:lnTo>
                <a:pt x="400932" y="30730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33BD-B766-4E1A-B8E5-5A7D8D5893EB}">
      <dsp:nvSpPr>
        <dsp:cNvPr id="0" name=""/>
        <dsp:cNvSpPr/>
      </dsp:nvSpPr>
      <dsp:spPr>
        <a:xfrm>
          <a:off x="802378" y="3563127"/>
          <a:ext cx="3235709" cy="945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Arial" pitchFamily="34" charset="0"/>
              <a:cs typeface="Arial" pitchFamily="34" charset="0"/>
            </a:rPr>
            <a:t>другие виды игр</a:t>
          </a:r>
          <a:endParaRPr lang="ru-RU" sz="2600" kern="1200" dirty="0">
            <a:latin typeface="Arial" pitchFamily="34" charset="0"/>
            <a:cs typeface="Arial" pitchFamily="34" charset="0"/>
          </a:endParaRPr>
        </a:p>
      </dsp:txBody>
      <dsp:txXfrm>
        <a:off x="802378" y="3563127"/>
        <a:ext cx="3235709" cy="9455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195897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Коммуникативная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449" y="1195897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2144416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Общение</a:t>
          </a:r>
          <a:br>
            <a:rPr lang="ru-RU" sz="1900" kern="1200" dirty="0" smtClean="0">
              <a:latin typeface="Arial" pitchFamily="34" charset="0"/>
              <a:cs typeface="Arial" pitchFamily="34" charset="0"/>
            </a:rPr>
          </a:br>
          <a:r>
            <a:rPr lang="ru-RU" sz="1900" kern="1200" dirty="0" smtClean="0">
              <a:latin typeface="Arial" pitchFamily="34" charset="0"/>
              <a:cs typeface="Arial" pitchFamily="34" charset="0"/>
            </a:rPr>
            <a:t>и взаимодействие со взрослыми и сверстниками</a:t>
          </a:r>
          <a:endParaRPr lang="ru-RU" sz="1900" kern="1200" dirty="0">
            <a:latin typeface="Arial" pitchFamily="34" charset="0"/>
            <a:cs typeface="Arial" pitchFamily="34" charset="0"/>
          </a:endParaRPr>
        </a:p>
      </dsp:txBody>
      <dsp:txXfrm>
        <a:off x="804824" y="2381545"/>
        <a:ext cx="3233326" cy="9485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392904"/>
          <a:ext cx="4021871" cy="1665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Arial" pitchFamily="34" charset="0"/>
              <a:cs typeface="Arial" pitchFamily="34" charset="0"/>
            </a:rPr>
            <a:t>Познавательно - исследовательская</a:t>
          </a:r>
          <a:endParaRPr lang="ru-RU" sz="3300" kern="1200" dirty="0">
            <a:latin typeface="Arial" pitchFamily="34" charset="0"/>
            <a:cs typeface="Arial" pitchFamily="34" charset="0"/>
          </a:endParaRPr>
        </a:p>
      </dsp:txBody>
      <dsp:txXfrm>
        <a:off x="449" y="392904"/>
        <a:ext cx="4021871" cy="1665418"/>
      </dsp:txXfrm>
    </dsp:sp>
    <dsp:sp modelId="{D8C50267-EC82-4E7C-856B-F75197FBEB58}">
      <dsp:nvSpPr>
        <dsp:cNvPr id="0" name=""/>
        <dsp:cNvSpPr/>
      </dsp:nvSpPr>
      <dsp:spPr>
        <a:xfrm>
          <a:off x="402636" y="2058323"/>
          <a:ext cx="402187" cy="115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931"/>
              </a:lnTo>
              <a:lnTo>
                <a:pt x="402187" y="1155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2295453"/>
          <a:ext cx="3233326" cy="183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исследование объектов окружающего мира</a:t>
          </a:r>
          <a:br>
            <a:rPr lang="ru-RU" sz="2100" kern="1200" dirty="0" smtClean="0">
              <a:latin typeface="Arial" pitchFamily="34" charset="0"/>
              <a:cs typeface="Arial" pitchFamily="34" charset="0"/>
            </a:rPr>
          </a:br>
          <a:r>
            <a:rPr lang="ru-RU" sz="2100" kern="1200" dirty="0" smtClean="0">
              <a:latin typeface="Arial" pitchFamily="34" charset="0"/>
              <a:cs typeface="Arial" pitchFamily="34" charset="0"/>
            </a:rPr>
            <a:t>и экспериментирование с ними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>
        <a:off x="804824" y="2295453"/>
        <a:ext cx="3233326" cy="18376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latin typeface="Arial" pitchFamily="34" charset="0"/>
              <a:cs typeface="Arial" pitchFamily="34" charset="0"/>
            </a:rPr>
            <a:t>Восприятие художественной литературы</a:t>
          </a:r>
          <a:br>
            <a:rPr lang="ru-RU" sz="3800" kern="1200" dirty="0" smtClean="0">
              <a:latin typeface="Arial" pitchFamily="34" charset="0"/>
              <a:cs typeface="Arial" pitchFamily="34" charset="0"/>
            </a:rPr>
          </a:br>
          <a:r>
            <a:rPr lang="ru-RU" sz="3800" kern="1200" dirty="0" smtClean="0">
              <a:latin typeface="Arial" pitchFamily="34" charset="0"/>
              <a:cs typeface="Arial" pitchFamily="34" charset="0"/>
            </a:rPr>
            <a:t>и фольклора</a:t>
          </a:r>
          <a:endParaRPr lang="ru-RU" sz="3800" kern="1200" dirty="0">
            <a:latin typeface="Arial" pitchFamily="34" charset="0"/>
            <a:cs typeface="Arial" pitchFamily="34" charset="0"/>
          </a:endParaRPr>
        </a:p>
      </dsp:txBody>
      <dsp:txXfrm>
        <a:off x="2" y="532656"/>
        <a:ext cx="4038594" cy="34606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96985" y="2417"/>
          <a:ext cx="3829557" cy="1134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и элементарный бытовой труд 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96985" y="2417"/>
        <a:ext cx="3829557" cy="1134264"/>
      </dsp:txXfrm>
    </dsp:sp>
    <dsp:sp modelId="{D8C50267-EC82-4E7C-856B-F75197FBEB58}">
      <dsp:nvSpPr>
        <dsp:cNvPr id="0" name=""/>
        <dsp:cNvSpPr/>
      </dsp:nvSpPr>
      <dsp:spPr>
        <a:xfrm>
          <a:off x="479940" y="1136681"/>
          <a:ext cx="382955" cy="677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372"/>
              </a:lnTo>
              <a:lnTo>
                <a:pt x="382955" y="6773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62896" y="1362472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самообслуживание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1362472"/>
        <a:ext cx="3078718" cy="903163"/>
      </dsp:txXfrm>
    </dsp:sp>
    <dsp:sp modelId="{76F9942F-226E-44AF-96D2-65D277366096}">
      <dsp:nvSpPr>
        <dsp:cNvPr id="0" name=""/>
        <dsp:cNvSpPr/>
      </dsp:nvSpPr>
      <dsp:spPr>
        <a:xfrm>
          <a:off x="479940" y="1136681"/>
          <a:ext cx="382955" cy="180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326"/>
              </a:lnTo>
              <a:lnTo>
                <a:pt x="382955" y="1806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62896" y="2491427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  <a:br>
            <a:rPr lang="ru-RU" sz="2500" kern="1200" dirty="0" smtClean="0">
              <a:latin typeface="Arial" pitchFamily="34" charset="0"/>
              <a:cs typeface="Arial" pitchFamily="34" charset="0"/>
            </a:rPr>
          </a:br>
          <a:r>
            <a:rPr lang="ru-RU" sz="2500" kern="1200" dirty="0" smtClean="0">
              <a:latin typeface="Arial" pitchFamily="34" charset="0"/>
              <a:cs typeface="Arial" pitchFamily="34" charset="0"/>
            </a:rPr>
            <a:t>в помещении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2491427"/>
        <a:ext cx="3078718" cy="903163"/>
      </dsp:txXfrm>
    </dsp:sp>
    <dsp:sp modelId="{F32C8DFD-A6CB-4A70-8A50-477A193651D2}">
      <dsp:nvSpPr>
        <dsp:cNvPr id="0" name=""/>
        <dsp:cNvSpPr/>
      </dsp:nvSpPr>
      <dsp:spPr>
        <a:xfrm>
          <a:off x="479940" y="1136681"/>
          <a:ext cx="382955" cy="293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5281"/>
              </a:lnTo>
              <a:lnTo>
                <a:pt x="382955" y="2935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62896" y="3620381"/>
          <a:ext cx="3078718" cy="903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бытовой труд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 smtClean="0">
              <a:latin typeface="Arial" pitchFamily="34" charset="0"/>
              <a:cs typeface="Arial" pitchFamily="34" charset="0"/>
            </a:rPr>
            <a:t>на улице</a:t>
          </a:r>
          <a:endParaRPr lang="ru-RU" sz="2500" kern="1200" dirty="0">
            <a:latin typeface="Arial" pitchFamily="34" charset="0"/>
            <a:cs typeface="Arial" pitchFamily="34" charset="0"/>
          </a:endParaRPr>
        </a:p>
      </dsp:txBody>
      <dsp:txXfrm>
        <a:off x="862896" y="3620381"/>
        <a:ext cx="3078718" cy="90316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2" y="532656"/>
          <a:ext cx="4038594" cy="3460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Конструирование</a:t>
          </a:r>
          <a:br>
            <a:rPr lang="ru-RU" sz="3200" kern="1200" dirty="0" smtClean="0">
              <a:latin typeface="Arial" pitchFamily="34" charset="0"/>
              <a:cs typeface="Arial" pitchFamily="34" charset="0"/>
            </a:rPr>
          </a:br>
          <a:r>
            <a:rPr lang="ru-RU" sz="3200" kern="1200" dirty="0" smtClean="0">
              <a:latin typeface="Arial" pitchFamily="34" charset="0"/>
              <a:cs typeface="Arial" pitchFamily="34" charset="0"/>
            </a:rPr>
            <a:t>из различных материалов </a:t>
          </a:r>
          <a:r>
            <a:rPr lang="ru-RU" sz="2000" kern="1200" dirty="0" smtClean="0">
              <a:latin typeface="Arial" pitchFamily="34" charset="0"/>
              <a:cs typeface="Arial" pitchFamily="34" charset="0"/>
            </a:rPr>
            <a:t>(конструкторов, модулей, бумаги, природного и иного материала)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" y="532656"/>
        <a:ext cx="4038594" cy="34606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10248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Arial" pitchFamily="34" charset="0"/>
              <a:cs typeface="Arial" pitchFamily="34" charset="0"/>
            </a:rPr>
            <a:t>Изобразительная</a:t>
          </a:r>
          <a:endParaRPr lang="ru-RU" sz="3700" kern="1200" dirty="0">
            <a:latin typeface="Arial" pitchFamily="34" charset="0"/>
            <a:cs typeface="Arial" pitchFamily="34" charset="0"/>
          </a:endParaRPr>
        </a:p>
      </dsp:txBody>
      <dsp:txXfrm>
        <a:off x="449" y="10248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958767"/>
          <a:ext cx="402187" cy="71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89"/>
              </a:lnTo>
              <a:lnTo>
                <a:pt x="402187" y="7113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195897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рисование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1195897"/>
        <a:ext cx="3233326" cy="948518"/>
      </dsp:txXfrm>
    </dsp:sp>
    <dsp:sp modelId="{76F9942F-226E-44AF-96D2-65D277366096}">
      <dsp:nvSpPr>
        <dsp:cNvPr id="0" name=""/>
        <dsp:cNvSpPr/>
      </dsp:nvSpPr>
      <dsp:spPr>
        <a:xfrm>
          <a:off x="402636" y="958767"/>
          <a:ext cx="402187" cy="189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037"/>
              </a:lnTo>
              <a:lnTo>
                <a:pt x="402187" y="1897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04824" y="2381545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лепка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2381545"/>
        <a:ext cx="3233326" cy="948518"/>
      </dsp:txXfrm>
    </dsp:sp>
    <dsp:sp modelId="{F32C8DFD-A6CB-4A70-8A50-477A193651D2}">
      <dsp:nvSpPr>
        <dsp:cNvPr id="0" name=""/>
        <dsp:cNvSpPr/>
      </dsp:nvSpPr>
      <dsp:spPr>
        <a:xfrm>
          <a:off x="402636" y="958767"/>
          <a:ext cx="402187" cy="308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2686"/>
              </a:lnTo>
              <a:lnTo>
                <a:pt x="402187" y="3082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04824" y="3567194"/>
          <a:ext cx="3233326" cy="94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latin typeface="Arial" pitchFamily="34" charset="0"/>
              <a:cs typeface="Arial" pitchFamily="34" charset="0"/>
            </a:rPr>
            <a:t>аппликация</a:t>
          </a:r>
          <a:endParaRPr lang="ru-RU" sz="4300" kern="1200" dirty="0">
            <a:latin typeface="Arial" pitchFamily="34" charset="0"/>
            <a:cs typeface="Arial" pitchFamily="34" charset="0"/>
          </a:endParaRPr>
        </a:p>
      </dsp:txBody>
      <dsp:txXfrm>
        <a:off x="804824" y="3567194"/>
        <a:ext cx="3233326" cy="9485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16635" y="142"/>
          <a:ext cx="4005329" cy="754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>
              <a:latin typeface="Arial" pitchFamily="34" charset="0"/>
              <a:cs typeface="Arial" pitchFamily="34" charset="0"/>
            </a:rPr>
            <a:t>Музыкальная</a:t>
          </a:r>
          <a:endParaRPr lang="ru-RU" sz="4500" kern="1200" dirty="0">
            <a:latin typeface="Arial" pitchFamily="34" charset="0"/>
            <a:cs typeface="Arial" pitchFamily="34" charset="0"/>
          </a:endParaRPr>
        </a:p>
      </dsp:txBody>
      <dsp:txXfrm>
        <a:off x="16635" y="142"/>
        <a:ext cx="4005329" cy="754279"/>
      </dsp:txXfrm>
    </dsp:sp>
    <dsp:sp modelId="{0632F160-6CBC-4FFE-9033-5CBC897D8B5B}">
      <dsp:nvSpPr>
        <dsp:cNvPr id="0" name=""/>
        <dsp:cNvSpPr/>
      </dsp:nvSpPr>
      <dsp:spPr>
        <a:xfrm>
          <a:off x="417168" y="754421"/>
          <a:ext cx="400532" cy="56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400532" y="565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9FC0A-2092-4784-85F3-E51DF86E6521}">
      <dsp:nvSpPr>
        <dsp:cNvPr id="0" name=""/>
        <dsp:cNvSpPr/>
      </dsp:nvSpPr>
      <dsp:spPr>
        <a:xfrm>
          <a:off x="817701" y="942991"/>
          <a:ext cx="3124551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восприятие и понимание смысла музыкальных произведений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17701" y="942991"/>
        <a:ext cx="3124551" cy="754279"/>
      </dsp:txXfrm>
    </dsp:sp>
    <dsp:sp modelId="{D8C50267-EC82-4E7C-856B-F75197FBEB58}">
      <dsp:nvSpPr>
        <dsp:cNvPr id="0" name=""/>
        <dsp:cNvSpPr/>
      </dsp:nvSpPr>
      <dsp:spPr>
        <a:xfrm>
          <a:off x="417168" y="754421"/>
          <a:ext cx="400532" cy="150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400532" y="15085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17701" y="1885841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пение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17701" y="1885841"/>
        <a:ext cx="3158898" cy="754279"/>
      </dsp:txXfrm>
    </dsp:sp>
    <dsp:sp modelId="{76F9942F-226E-44AF-96D2-65D277366096}">
      <dsp:nvSpPr>
        <dsp:cNvPr id="0" name=""/>
        <dsp:cNvSpPr/>
      </dsp:nvSpPr>
      <dsp:spPr>
        <a:xfrm>
          <a:off x="417168" y="754421"/>
          <a:ext cx="400532" cy="245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400532" y="24514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39101-E28C-4150-98AB-717A8B1FE58E}">
      <dsp:nvSpPr>
        <dsp:cNvPr id="0" name=""/>
        <dsp:cNvSpPr/>
      </dsp:nvSpPr>
      <dsp:spPr>
        <a:xfrm>
          <a:off x="817701" y="282869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" pitchFamily="34" charset="0"/>
              <a:cs typeface="Arial" pitchFamily="34" charset="0"/>
            </a:rPr>
            <a:t>музыкально – ритмические движения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817701" y="2828690"/>
        <a:ext cx="3158898" cy="754279"/>
      </dsp:txXfrm>
    </dsp:sp>
    <dsp:sp modelId="{F32C8DFD-A6CB-4A70-8A50-477A193651D2}">
      <dsp:nvSpPr>
        <dsp:cNvPr id="0" name=""/>
        <dsp:cNvSpPr/>
      </dsp:nvSpPr>
      <dsp:spPr>
        <a:xfrm>
          <a:off x="417168" y="754421"/>
          <a:ext cx="400532" cy="339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400532" y="33942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F48356-9A49-4620-8AB4-4505F913DDAF}">
      <dsp:nvSpPr>
        <dsp:cNvPr id="0" name=""/>
        <dsp:cNvSpPr/>
      </dsp:nvSpPr>
      <dsp:spPr>
        <a:xfrm>
          <a:off x="817701" y="3771540"/>
          <a:ext cx="3158898" cy="754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игра на детских музыкальных инструментах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817701" y="3771540"/>
        <a:ext cx="3158898" cy="75427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393E0-8A1C-4C20-91CB-B432A2B22550}">
      <dsp:nvSpPr>
        <dsp:cNvPr id="0" name=""/>
        <dsp:cNvSpPr/>
      </dsp:nvSpPr>
      <dsp:spPr>
        <a:xfrm>
          <a:off x="449" y="781546"/>
          <a:ext cx="4021871" cy="9485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sz="4600" kern="1200" dirty="0">
            <a:latin typeface="Arial" pitchFamily="34" charset="0"/>
            <a:cs typeface="Arial" pitchFamily="34" charset="0"/>
          </a:endParaRPr>
        </a:p>
      </dsp:txBody>
      <dsp:txXfrm>
        <a:off x="449" y="781546"/>
        <a:ext cx="4021871" cy="948518"/>
      </dsp:txXfrm>
    </dsp:sp>
    <dsp:sp modelId="{D8C50267-EC82-4E7C-856B-F75197FBEB58}">
      <dsp:nvSpPr>
        <dsp:cNvPr id="0" name=""/>
        <dsp:cNvSpPr/>
      </dsp:nvSpPr>
      <dsp:spPr>
        <a:xfrm>
          <a:off x="402636" y="1730065"/>
          <a:ext cx="402187" cy="112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740"/>
              </a:lnTo>
              <a:lnTo>
                <a:pt x="402187" y="1125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B3585-4966-4384-B92B-36A4C2FA126E}">
      <dsp:nvSpPr>
        <dsp:cNvPr id="0" name=""/>
        <dsp:cNvSpPr/>
      </dsp:nvSpPr>
      <dsp:spPr>
        <a:xfrm>
          <a:off x="804824" y="1967194"/>
          <a:ext cx="3233326" cy="1777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Arial" pitchFamily="34" charset="0"/>
              <a:cs typeface="Arial" pitchFamily="34" charset="0"/>
            </a:rPr>
            <a:t>овладение основными движениями</a:t>
          </a:r>
          <a:endParaRPr lang="ru-RU" sz="3900" kern="1200" dirty="0">
            <a:latin typeface="Arial" pitchFamily="34" charset="0"/>
            <a:cs typeface="Arial" pitchFamily="34" charset="0"/>
          </a:endParaRPr>
        </a:p>
      </dsp:txBody>
      <dsp:txXfrm>
        <a:off x="804824" y="1967194"/>
        <a:ext cx="3233326" cy="1777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67E40-79DB-4668-8FC0-C93521FB7268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55D7-A59D-4B9B-BF2F-59030DC864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56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4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83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3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25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88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06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89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86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85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96A51-411C-486C-A155-BD3BE44C3C3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50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3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5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41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3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2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37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09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90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08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1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2FDE2-9C26-48F7-A493-523128B56CD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A130-033F-4B31-978F-A374B059E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84414"/>
            <a:ext cx="9144000" cy="316145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для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ограниченными возможностями здоровья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слабовидящих детей, детей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амблиопией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косоглазием)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 бюджетного дошкольного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 учреждения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компенсирующего вида №1 «Светлячок»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017622"/>
            <a:ext cx="9144000" cy="433251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 2020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29005" y="146596"/>
            <a:ext cx="3953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>
              <a:spcAft>
                <a:spcPts val="0"/>
              </a:spcAft>
            </a:pPr>
            <a:r>
              <a:rPr lang="ru-RU" sz="14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Утверждена: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r">
              <a:spcAft>
                <a:spcPts val="0"/>
              </a:spcAft>
            </a:pPr>
            <a:r>
              <a:rPr lang="ru-RU" sz="14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        Заведующим МДОУ «Светлячок»</a:t>
            </a:r>
          </a:p>
          <a:p>
            <a:pPr marL="228600" algn="r">
              <a:spcAft>
                <a:spcPts val="0"/>
              </a:spcAft>
            </a:pPr>
            <a:r>
              <a:rPr lang="ru-RU" sz="1400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Ю.Ю. Левкиной</a:t>
            </a:r>
            <a:r>
              <a:rPr lang="ru-RU" sz="14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 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r">
              <a:spcAft>
                <a:spcPts val="0"/>
              </a:spcAft>
            </a:pPr>
            <a:r>
              <a:rPr lang="ru-RU" sz="1400" dirty="0" smtClean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Приказ от 09.09.2020 г. №162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398907"/>
              </p:ext>
            </p:extLst>
          </p:nvPr>
        </p:nvGraphicFramePr>
        <p:xfrm>
          <a:off x="365215" y="348095"/>
          <a:ext cx="2691493" cy="1036320"/>
        </p:xfrm>
        <a:graphic>
          <a:graphicData uri="http://schemas.openxmlformats.org/drawingml/2006/table">
            <a:tbl>
              <a:tblPr firstRow="1" firstCol="1" bandRow="1"/>
              <a:tblGrid>
                <a:gridCol w="2691493"/>
              </a:tblGrid>
              <a:tr h="774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Принята</a:t>
                      </a:r>
                      <a:r>
                        <a:rPr lang="ru-RU" sz="1400" b="0" baseline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 н</a:t>
                      </a:r>
                      <a:r>
                        <a:rPr lang="ru-RU" sz="1400" b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а </a:t>
                      </a:r>
                      <a:r>
                        <a:rPr lang="ru-RU" sz="1400" b="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заседании Педагогического совета МДОУ «Детский сад №1</a:t>
                      </a:r>
                      <a:r>
                        <a:rPr lang="ru-RU" sz="1400" b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</a:rPr>
                        <a:t>Протокол №1 от 10.09.2020 г.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9802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8385"/>
            <a:ext cx="10515600" cy="563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физического развития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деятельности детей,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связанной с выполнением упражнений, направленных на развитие таких физических качеств, как координация и гибкость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приобретение опыта в двигательной деятельности детей способствующих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наносящим ущерба организму, выполнением основных движений (ходьба, бег, мягкие прыжки, повороты в обе стороны),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представлений о некоторых видах спорта,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подвижными играми с правилами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здорового образа жизни, овладение его элементарными нормами и правилами (в питании,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режиме, закаливании, при формировании полезных привычек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355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7" y="365125"/>
            <a:ext cx="11559940" cy="117491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допустимый объём образовательной нагрузки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3887" y="1825625"/>
            <a:ext cx="11396311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 - эпидемиологическим правилам и нормативам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 2.4.1.3049-13  "Санитарно-эпидемиологические требования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устройству, содержанию и организации режима работы дошкольных образовательных организаций"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постановлением Главного государственного санитарного врача Российской Федерации от 15 мая 2013 г. № 26  (зарегистрировано Министерством юстиции Российской Федерации 29 мая 2013 г., регистрационный  № 28564)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671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39" y="1491281"/>
            <a:ext cx="3011905" cy="31962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образовательной деятельности при работе по пятидневной неделе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1945934"/>
              </p:ext>
            </p:extLst>
          </p:nvPr>
        </p:nvGraphicFramePr>
        <p:xfrm>
          <a:off x="4505383" y="288751"/>
          <a:ext cx="6881304" cy="63418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04718"/>
                <a:gridCol w="1160732"/>
                <a:gridCol w="975768"/>
                <a:gridCol w="974169"/>
                <a:gridCol w="1165917"/>
              </a:tblGrid>
              <a:tr h="106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Реализация образовательной области</a:t>
                      </a:r>
                    </a:p>
                  </a:txBody>
                  <a:tcPr marL="0" marR="0" marT="8345" marB="83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часов в неделю по группам</a:t>
                      </a:r>
                    </a:p>
                  </a:txBody>
                  <a:tcPr marL="32188" marR="32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младшая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(3-4 года)</a:t>
                      </a:r>
                    </a:p>
                  </a:txBody>
                  <a:tcPr marL="0" marR="0" marT="8345" marB="83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(4-5 лет)</a:t>
                      </a:r>
                    </a:p>
                  </a:txBody>
                  <a:tcPr marL="32188" marR="32188" marT="8345" marB="83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старшая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(5-6 лет)</a:t>
                      </a:r>
                    </a:p>
                  </a:txBody>
                  <a:tcPr marL="32188" marR="32188" marT="8345" marB="83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подготовительная к школе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(6-7 лет)</a:t>
                      </a:r>
                    </a:p>
                  </a:txBody>
                  <a:tcPr marL="32188" marR="32188" marT="8345" marB="83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«Физическое  развитие»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 Физическая культура в помещении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2. Гимнастика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1.3. Физическая культура на прогулке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Социально-коммуникативное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1 Социализация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2.2. Патриотическое воспитание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2.3. Труд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2.4. Безопасность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«Познавательное  развитие»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3.1. Ознакомление с окружающим миром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3.2. ФЭМП/сенсорное развитие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Речевое развитие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4.1. Развитие речи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4.2. Подготовка к обучению грамоте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«Художественно-эстетическое развитие»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 Рисование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5.2. Лепка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5.3 Аппликация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5.6. Музыка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5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Коррекционная работа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 Развитие зрительного восприятия, ориентировка в пространстве, социально - бытовая ориентировка) (учитель - тифлопедагог )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100" b="1" cap="small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 учетом индивидуальной  и подгрупповой  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714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0829534"/>
              </p:ext>
            </p:extLst>
          </p:nvPr>
        </p:nvGraphicFramePr>
        <p:xfrm>
          <a:off x="3705727" y="365132"/>
          <a:ext cx="7671334" cy="45801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1447"/>
                <a:gridCol w="1246307"/>
                <a:gridCol w="1087794"/>
                <a:gridCol w="1246587"/>
                <a:gridCol w="1139199"/>
              </a:tblGrid>
              <a:tr h="3714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Образовательная деятельность в ходе режимных моментов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Утренняя гимнастика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Комплексы закаливающих процедур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Гигиенические процедуры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Ситуативные беседы при проведении режимных моментов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Образовательная деятельность в ходе режимных моментов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Чтение художественной литературы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Дежурства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Прогулки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Самостоятельная деятельность детей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Игра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Самостоятельная деятельность детей в центрах (уголках) развития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8345" marB="83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698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188" marR="32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8810" y="968712"/>
            <a:ext cx="3011905" cy="39373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образовательной деятельности при работе по пятидневной неделе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695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590165" y="1639888"/>
            <a:ext cx="3202670" cy="4525962"/>
          </a:xfrm>
        </p:spPr>
      </p:pic>
    </p:spTree>
    <p:extLst>
      <p:ext uri="{BB962C8B-B14F-4D97-AF65-F5344CB8AC3E}">
        <p14:creationId xmlns:p14="http://schemas.microsoft.com/office/powerpoint/2010/main" xmlns="" val="426972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1202977857_love_1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81115" y="1639888"/>
            <a:ext cx="3620770" cy="4525962"/>
          </a:xfrm>
        </p:spPr>
      </p:pic>
    </p:spTree>
    <p:extLst>
      <p:ext uri="{BB962C8B-B14F-4D97-AF65-F5344CB8AC3E}">
        <p14:creationId xmlns:p14="http://schemas.microsoft.com/office/powerpoint/2010/main" xmlns="" val="312397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71135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20c7520ce7dc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381115" y="1639888"/>
            <a:ext cx="3620770" cy="4525962"/>
          </a:xfrm>
        </p:spPr>
      </p:pic>
    </p:spTree>
    <p:extLst>
      <p:ext uri="{BB962C8B-B14F-4D97-AF65-F5344CB8AC3E}">
        <p14:creationId xmlns:p14="http://schemas.microsoft.com/office/powerpoint/2010/main" xmlns="" val="85825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2063552" y="1628776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30888933_Frederick_Warren_Freer_ak.jpg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3174"/>
          <a:stretch>
            <a:fillRect/>
          </a:stretch>
        </p:blipFill>
        <p:spPr>
          <a:xfrm flipH="1">
            <a:off x="6600056" y="1649006"/>
            <a:ext cx="3384377" cy="4588306"/>
          </a:xfrm>
        </p:spPr>
      </p:pic>
    </p:spTree>
    <p:extLst>
      <p:ext uri="{BB962C8B-B14F-4D97-AF65-F5344CB8AC3E}">
        <p14:creationId xmlns:p14="http://schemas.microsoft.com/office/powerpoint/2010/main" xmlns="" val="295331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Содержимое 9" descr="Рисунок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lum contrast="10000"/>
          </a:blip>
          <a:stretch>
            <a:fillRect/>
          </a:stretch>
        </p:blipFill>
        <p:spPr>
          <a:xfrm>
            <a:off x="6184422" y="1639888"/>
            <a:ext cx="4014157" cy="4525962"/>
          </a:xfrm>
        </p:spPr>
      </p:pic>
    </p:spTree>
    <p:extLst>
      <p:ext uri="{BB962C8B-B14F-4D97-AF65-F5344CB8AC3E}">
        <p14:creationId xmlns:p14="http://schemas.microsoft.com/office/powerpoint/2010/main" xmlns="" val="245148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70080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Содержимое 8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00077" y="1639888"/>
            <a:ext cx="3982847" cy="4525962"/>
          </a:xfrm>
        </p:spPr>
      </p:pic>
    </p:spTree>
    <p:extLst>
      <p:ext uri="{BB962C8B-B14F-4D97-AF65-F5344CB8AC3E}">
        <p14:creationId xmlns:p14="http://schemas.microsoft.com/office/powerpoint/2010/main" xmlns="" val="7251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построена на основе (АООП):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(коррекционных) образовательных учреждений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вида (для детей с нарушением зрения). Программы детского сада. Коррекционная работа в детском саду / Под ред. Л.И. Плаксиной. — М.: Издательство «Экзамен», 2003. — 173 с.</a:t>
            </a:r>
          </a:p>
          <a:p>
            <a:pPr marL="0" indent="0"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основной общеобразовательной программы: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школы Примерная общеобразовательная программа дошкольного образования  » / Под ред. Н.Е.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Васильевой. – М.: МОЗАИКА-СИНТЕЗ, 2014. -352с.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Парциальных программ и технологий различной направленности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02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Содержимое 11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6330051" y="1639888"/>
            <a:ext cx="3722898" cy="4525962"/>
          </a:xfrm>
        </p:spPr>
      </p:pic>
    </p:spTree>
    <p:extLst>
      <p:ext uri="{BB962C8B-B14F-4D97-AF65-F5344CB8AC3E}">
        <p14:creationId xmlns:p14="http://schemas.microsoft.com/office/powerpoint/2010/main" xmlns="" val="384776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6288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7" descr="03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593712" y="1639888"/>
            <a:ext cx="3195577" cy="4525962"/>
          </a:xfrm>
        </p:spPr>
      </p:pic>
    </p:spTree>
    <p:extLst>
      <p:ext uri="{BB962C8B-B14F-4D97-AF65-F5344CB8AC3E}">
        <p14:creationId xmlns:p14="http://schemas.microsoft.com/office/powerpoint/2010/main" xmlns="" val="6377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Виды детской 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981200" y="1556792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Содержимое 6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16955" y="1556792"/>
            <a:ext cx="3949091" cy="4525962"/>
          </a:xfrm>
        </p:spPr>
      </p:pic>
    </p:spTree>
    <p:extLst>
      <p:ext uri="{BB962C8B-B14F-4D97-AF65-F5344CB8AC3E}">
        <p14:creationId xmlns:p14="http://schemas.microsoft.com/office/powerpoint/2010/main" xmlns="" val="17427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Овладевает основными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культурными способами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проявляет инициативу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самостоятельность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видах деятельности…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выбирать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род занятий, участников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совместной деятельности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6" name="Содержимое 1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0299" y="1639888"/>
            <a:ext cx="4022403" cy="4525962"/>
          </a:xfrm>
        </p:spPr>
      </p:pic>
    </p:spTree>
    <p:extLst>
      <p:ext uri="{BB962C8B-B14F-4D97-AF65-F5344CB8AC3E}">
        <p14:creationId xmlns:p14="http://schemas.microsoft.com/office/powerpoint/2010/main" xmlns="" val="75842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63629" y="1195538"/>
            <a:ext cx="7469205" cy="5070508"/>
          </a:xfrm>
        </p:spPr>
        <p:txBody>
          <a:bodyPr>
            <a:noAutofit/>
          </a:bodyPr>
          <a:lstStyle/>
          <a:p>
            <a:pPr marL="566928" indent="-457200">
              <a:buFont typeface="+mj-lt"/>
              <a:buAutoNum type="arabicPeriod" startAt="2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установкой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 отношения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миру, к разным видам труда, другим людям и самому себе, обладает чувством собственного достоинства; активно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и взрослыми, участвует в совместных играх.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договариваться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учитывать интересы и чувства других,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неудачам и радоваться успехам других;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проявляет свои чувства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чувство веры в себя;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старается разрешать конфликты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9" name="Содержимое 8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751891" y="1512963"/>
            <a:ext cx="4036305" cy="4525962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413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77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64731" cy="4344169"/>
          </a:xfrm>
        </p:spPr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3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развитым воображением,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реализуется в разных видах деятельности,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прежде всего, в игре;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разными формами и видами 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различает условную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реальную ситуации,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подчиняться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социальным нормам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283"/>
          </a:xfrm>
        </p:spPr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Содержимое 12" descr="Рисунок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33170" y="1526398"/>
            <a:ext cx="3963392" cy="4525962"/>
          </a:xfrm>
        </p:spPr>
      </p:pic>
    </p:spTree>
    <p:extLst>
      <p:ext uri="{BB962C8B-B14F-4D97-AF65-F5344CB8AC3E}">
        <p14:creationId xmlns:p14="http://schemas.microsoft.com/office/powerpoint/2010/main" xmlns="" val="140066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4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устной речью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выражать свои мысли и желания,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 речевые высказывания в ситуации общения,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выделять звуки в словах,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складываются предпосылки грамотности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Содержимое 17" descr="Рисунок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315200" y="2250116"/>
            <a:ext cx="4038600" cy="3305507"/>
          </a:xfrm>
        </p:spPr>
      </p:pic>
    </p:spTree>
    <p:extLst>
      <p:ext uri="{BB962C8B-B14F-4D97-AF65-F5344CB8AC3E}">
        <p14:creationId xmlns:p14="http://schemas.microsoft.com/office/powerpoint/2010/main" xmlns="" val="217861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+mj-lt"/>
              <a:buAutoNum type="arabicPeriod" startAt="5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ребёнка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 крупная и мелкая моторика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подвижен, вынослив, владеет основными движениями,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контролировать свои 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управлять ими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Содержимое 12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96746" y="1651001"/>
            <a:ext cx="3902804" cy="4525962"/>
          </a:xfrm>
        </p:spPr>
      </p:pic>
    </p:spTree>
    <p:extLst>
      <p:ext uri="{BB962C8B-B14F-4D97-AF65-F5344CB8AC3E}">
        <p14:creationId xmlns:p14="http://schemas.microsoft.com/office/powerpoint/2010/main" xmlns="" val="195245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6928" indent="-457200">
              <a:buFont typeface="+mj-lt"/>
              <a:buAutoNum type="arabicPeriod" startAt="6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к волевым усилиям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следовать социальным нормам поведения и правилам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видах деятельности,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взаимоотношениях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взрослыми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сверстниками,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соблюдать правила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личной гигиены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8" name="Содержимое 7" descr="Рисунок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29453" y="1651001"/>
            <a:ext cx="4022403" cy="4525962"/>
          </a:xfrm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03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7FC6-FE4B-4F6E-B2EC-3DE1C828876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250257" y="1340767"/>
            <a:ext cx="11858324" cy="5380707"/>
          </a:xfrm>
        </p:spPr>
        <p:txBody>
          <a:bodyPr>
            <a:noAutofit/>
          </a:bodyPr>
          <a:lstStyle/>
          <a:p>
            <a:pPr marL="566928" indent="-457200">
              <a:buFont typeface="+mj-lt"/>
              <a:buAutoNum type="arabicPeriod" startAt="7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проявляет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задаёт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интересуется причинно-следственными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связями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пытается самостоятельно придумывать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объяснения явлениям природы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поступкам людей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 наблюдать, экспериментировать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начальными знаниями о себе, о природном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социальном мире, в котором он живёт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с произведениями детской литературы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элементарными представлениями из области живой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природы, естествознания, математики, истории и т. п.</a:t>
            </a:r>
          </a:p>
          <a:p>
            <a:pPr marL="0" lvl="1" indent="-457200"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к принятию собственных решений, опираясь на свои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знания и умения в различных видах деятельности</a:t>
            </a:r>
          </a:p>
        </p:txBody>
      </p:sp>
      <p:pic>
        <p:nvPicPr>
          <p:cNvPr id="1026" name="Picture 2" descr="D:\ПРОСВЕЩЕНИЕ\Картинки разные\Дети_и_книга\006.jpg"/>
          <p:cNvPicPr>
            <a:picLocks noChangeAspect="1" noChangeArrowheads="1"/>
          </p:cNvPicPr>
          <p:nvPr/>
        </p:nvPicPr>
        <p:blipFill>
          <a:blip r:embed="rId3" cstate="print"/>
          <a:srcRect b="19226"/>
          <a:stretch>
            <a:fillRect/>
          </a:stretch>
        </p:blipFill>
        <p:spPr bwMode="auto">
          <a:xfrm>
            <a:off x="8057321" y="1328481"/>
            <a:ext cx="3871169" cy="3508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228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АООП: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53255"/>
          </a:xfrm>
        </p:spPr>
        <p:txBody>
          <a:bodyPr>
            <a:normAutofit/>
          </a:bodyPr>
          <a:lstStyle/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полноценного проживания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зрения, 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к учебной деятельности, обеспечение безопасности жизнедеятельности дошкольника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1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ЗАКОН ОБ ОБРАЗОВАНИИ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Статья 18. Дошкольное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П.1</a:t>
            </a:r>
            <a:r>
              <a:rPr lang="ru-RU" dirty="0"/>
              <a:t>. </a:t>
            </a:r>
            <a:r>
              <a:rPr lang="ru-RU" b="1" dirty="0"/>
              <a:t>Родители являются первыми педагогами</a:t>
            </a:r>
            <a:r>
              <a:rPr lang="ru-RU" dirty="0"/>
              <a:t>. Они обязаны заложить основы физического, нравственного и интеллектуального развития личности ребенка в раннем детском возрасте.</a:t>
            </a:r>
          </a:p>
          <a:p>
            <a:pPr marL="0" indent="0">
              <a:buNone/>
            </a:pPr>
            <a:r>
              <a:rPr lang="ru-RU" dirty="0" smtClean="0"/>
              <a:t>П.3. </a:t>
            </a:r>
            <a:r>
              <a:rPr lang="ru-RU" dirty="0"/>
              <a:t>Для воспитания детей дошкольного возраста, охраны и укрепления их физического и психического здоровья, развития индивидуальных способностей и необходимой коррекции нарушений развития этих детей </a:t>
            </a:r>
            <a:r>
              <a:rPr lang="ru-RU" b="1" dirty="0"/>
              <a:t>в помощь семье</a:t>
            </a:r>
            <a:r>
              <a:rPr lang="ru-RU" dirty="0"/>
              <a:t> действует сеть дошкольных образовательных учреждений.</a:t>
            </a:r>
          </a:p>
          <a:p>
            <a:pPr marL="0" indent="0">
              <a:buNone/>
            </a:pPr>
            <a:r>
              <a:rPr lang="ru-RU" dirty="0" smtClean="0"/>
              <a:t>П. 4</a:t>
            </a:r>
            <a:r>
              <a:rPr lang="ru-RU" dirty="0"/>
              <a:t>. Отношения между дошкольным образовательным учреждением и родителями (законными представителями) регулируются договором между ними, который не может ограничивать установленные законом права сторон.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0646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решение которых необходимо для реализации цели: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0"/>
            <a:ext cx="10515600" cy="50853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формирование предпосылок учебной деятельности;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формирование социокультурной среды, соответствующей возрастным,   индивидуальным, психологическим и физиологическим особенностям детей;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обеспечение психолого-педагогической поддержки семьи 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(законных представителей) в вопросах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охраны и укрепления здоровья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7910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7280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задачи, решаемые педагогом в организованной деятельности с детьми с нарушением зрения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001486"/>
            <a:ext cx="11625943" cy="58565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Развитие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зрительно-моторной координации.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Удерживание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зрения зрительного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стимула.</a:t>
            </a:r>
          </a:p>
          <a:p>
            <a:pPr marL="0" lv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 образов и сенсорных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7107" y="2944021"/>
            <a:ext cx="1939895" cy="3161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зрительной памяти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6302" y="2832926"/>
            <a:ext cx="2879933" cy="5212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умению удерживать в поле зрения стимул (знак, фигура).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37062" y="3093573"/>
            <a:ext cx="2213360" cy="3760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глазомера и глазодвигательных функций.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89705" y="3102118"/>
            <a:ext cx="2973936" cy="3760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ориентироваться в малом пространстве.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9705" y="1247686"/>
            <a:ext cx="2256088" cy="4785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точных соотносящих внешних практических действий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87626" y="1247686"/>
            <a:ext cx="2435552" cy="4785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навыков прослеживания глазами за действиями рук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28914" y="1786070"/>
            <a:ext cx="3033757" cy="786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проведения прямой, кривой и изогнутой под разными углами линии от  заданного начала к заданному концу между границами или по заданному образцу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6235" y="2033896"/>
            <a:ext cx="2465461" cy="5298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соединять точки вертикальными и горизонтальными линиями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4203" y="2170629"/>
            <a:ext cx="2811566" cy="393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рук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14870" y="1247687"/>
            <a:ext cx="2435552" cy="5640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выполнять различные виды штриховок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8207" y="1247686"/>
            <a:ext cx="2803020" cy="5212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рисовать фигуры и писать цифры по образцу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691215" y="4708731"/>
            <a:ext cx="4324172" cy="6152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узнавать предметы, предложенные для восприятия в различных модальностях (натуральные предметы, объемная модель, силуэтное, контурное изображение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4203" y="5324028"/>
            <a:ext cx="4255806" cy="3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видеть признаки опознания предметов в различных модальностях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4033" y="5460762"/>
            <a:ext cx="4426722" cy="393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уточнение предметных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88395" y="3948156"/>
            <a:ext cx="3926792" cy="4614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обследования предмета.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56019" y="5879507"/>
            <a:ext cx="3508049" cy="3845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сенсорных эталонах.</a:t>
            </a: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37062" y="4516451"/>
            <a:ext cx="3580688" cy="6152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умения пользоваться сенсорными эталонами при анализе свойств и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 предмета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5798" y="3969521"/>
            <a:ext cx="4426722" cy="4401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сенсорных операций, как части обследовательских перцептивных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994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365125"/>
            <a:ext cx="11056935" cy="92465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ОВЗ  АООП решает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развития ребенка в соответствии с образовательными областями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1540042"/>
            <a:ext cx="7936717" cy="49043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социально-коммуникативного развития: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взаимодействия ребенка со взрослыми и сверстниками;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собственных действий;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эмоционального интеллекта, эмоциональной отзывчивости,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готовности к совместной деятельности со сверстниками, формирование уважительного отношения и чувства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своей семье и к сообществу детей и взрослых в Органи­зации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безопасного поведения в быту, социу­ме,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130138" y="2591947"/>
            <a:ext cx="3744228" cy="268269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507761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8404"/>
            <a:ext cx="10515600" cy="5108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познавательного развития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действий, становление сознания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 и творческой активности;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389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0278"/>
            <a:ext cx="10515600" cy="515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речевого развития:</a:t>
            </a:r>
          </a:p>
          <a:p>
            <a:pPr marL="0" indent="0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речью как средством общения и культуры;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словаря;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связной, грамматически правильной диалогической и монологической речи;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творчества;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 интонационной культуры речи, фонематического слуха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аналитико-синтетической активности как предпосылки обучения грамоте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617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1473"/>
            <a:ext cx="10515600" cy="5715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художественно-эстетического развития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ценностно-смыслового восприятия и понимания произведений искусства (словесного, музыкального, изобразительного), мира природы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представлений о видах искусства;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музыки, художественной литературы, фольклора;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сопереживания персонажам художественных произведений;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творческой деятельности детей (изобразительной, конструктивно-модель-ной, музыкальной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245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1750</Words>
  <Application>Microsoft Office PowerPoint</Application>
  <PresentationFormat>Произвольный</PresentationFormat>
  <Paragraphs>340</Paragraphs>
  <Slides>30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Адаптированная основная образовательная программа  дошкольного образования для детей  с ограниченными возможностями здоровья  (для слабовидящих детей, детей с амблиопией и косоглазием)  муниципального  бюджетного дошкольного  образовательного  учреждения  «Детский сад компенсирующего вида №1 «Светлячок» </vt:lpstr>
      <vt:lpstr>Адаптированная основная образовательная программа построена на основе (АООП):</vt:lpstr>
      <vt:lpstr>цель АООП: </vt:lpstr>
      <vt:lpstr>Задачи, решение которых необходимо для реализации цели:</vt:lpstr>
      <vt:lpstr>Коррекционные задачи, решаемые педагогом в организованной деятельности с детьми с нарушением зрения:</vt:lpstr>
      <vt:lpstr>Согласно ФГОС ДО ОВЗ  АООП решает задачи развития ребенка в соответствии с образовательными областями</vt:lpstr>
      <vt:lpstr>Слайд 7</vt:lpstr>
      <vt:lpstr>Слайд 8</vt:lpstr>
      <vt:lpstr>Слайд 9</vt:lpstr>
      <vt:lpstr>Слайд 10</vt:lpstr>
      <vt:lpstr>Максимально допустимый объём образовательной нагрузки </vt:lpstr>
      <vt:lpstr>Планирование образовательной деятельности при работе по пятидневной неделе</vt:lpstr>
      <vt:lpstr>Планирование образовательной деятельности при работе по пятидневной неделе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Виды детской деятельности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Целевые ориентиры на этапе завершения ДО</vt:lpstr>
      <vt:lpstr>ЗАКОН ОБ ОБРАЗОВАНИИ Статья 18. Дошкольное образование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общеобразовательная программа  дошкольного образования для детей  с ограниченными возможностями здоровья  (для слабовидящих детей, детей с амблиопией и косоглазием)  муниципального  бюджетного дошкольного  образовательного  учреждения  «Детский сад компенсирующего вида №1 «Светлячок»</dc:title>
  <dc:creator>User</dc:creator>
  <cp:lastModifiedBy>User</cp:lastModifiedBy>
  <cp:revision>33</cp:revision>
  <dcterms:created xsi:type="dcterms:W3CDTF">2015-09-07T06:13:59Z</dcterms:created>
  <dcterms:modified xsi:type="dcterms:W3CDTF">2021-02-25T10:02:21Z</dcterms:modified>
</cp:coreProperties>
</file>