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8" r:id="rId3"/>
    <p:sldId id="257" r:id="rId4"/>
    <p:sldId id="258" r:id="rId5"/>
    <p:sldId id="259" r:id="rId6"/>
    <p:sldId id="282" r:id="rId7"/>
    <p:sldId id="260" r:id="rId8"/>
    <p:sldId id="263" r:id="rId9"/>
    <p:sldId id="264" r:id="rId10"/>
    <p:sldId id="266" r:id="rId11"/>
    <p:sldId id="265" r:id="rId12"/>
    <p:sldId id="281" r:id="rId13"/>
    <p:sldId id="271" r:id="rId14"/>
    <p:sldId id="272" r:id="rId15"/>
    <p:sldId id="279" r:id="rId16"/>
    <p:sldId id="283" r:id="rId17"/>
    <p:sldId id="270" r:id="rId18"/>
    <p:sldId id="280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A2681-5948-422E-BCBD-C2B57137030F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0621A-96EE-4623-A930-D4F960227A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0621A-96EE-4623-A930-D4F960227A7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13.05.2013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Конкурсный урок </a:t>
            </a:r>
            <a:br>
              <a:rPr lang="ru-RU" dirty="0" smtClean="0"/>
            </a:br>
            <a:r>
              <a:rPr lang="ru-RU" dirty="0" smtClean="0"/>
              <a:t>русского языка в 5 классе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Тема: «Глагол в русском языке и речи»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Одежда императора.</a:t>
            </a:r>
            <a:endParaRPr lang="ru-RU" dirty="0"/>
          </a:p>
        </p:txBody>
      </p:sp>
      <p:pic>
        <p:nvPicPr>
          <p:cNvPr id="4" name="Содержимое 3" descr="clip_image009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843808" y="1233442"/>
            <a:ext cx="4392488" cy="4057695"/>
          </a:xfrm>
        </p:spPr>
      </p:pic>
      <p:sp>
        <p:nvSpPr>
          <p:cNvPr id="5" name="TextBox 4"/>
          <p:cNvSpPr txBox="1"/>
          <p:nvPr/>
        </p:nvSpPr>
        <p:spPr>
          <a:xfrm>
            <a:off x="1835696" y="5445224"/>
            <a:ext cx="649479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Только императору и придворным разрешалось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носить одежду  с изображением  хризантем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 вы думаете, что символизирует этот цветок?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что он похож?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1300314024_71194870_1298625074_2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835696" y="1556792"/>
            <a:ext cx="6432715" cy="4824536"/>
          </a:xfrm>
        </p:spPr>
      </p:pic>
      <p:sp>
        <p:nvSpPr>
          <p:cNvPr id="5" name="TextBox 4"/>
          <p:cNvSpPr txBox="1"/>
          <p:nvPr/>
        </p:nvSpPr>
        <p:spPr>
          <a:xfrm>
            <a:off x="323528" y="558924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1016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Хризантема – по японски «Кику» - символ солнца</a:t>
            </a:r>
            <a:endParaRPr lang="ru-RU" dirty="0"/>
          </a:p>
        </p:txBody>
      </p:sp>
      <p:pic>
        <p:nvPicPr>
          <p:cNvPr id="4" name="Picture 2" descr="C:\Users\днс\Desktop\112_sun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772816"/>
            <a:ext cx="5210175" cy="476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Хризантема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836712"/>
            <a:ext cx="7890080" cy="525658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Трон императора Японии хризантемным. Золотистая хризантема – символ солнца. А от солнца японский народ. Так в легенде. Хризантема герб и печать Японии. Только для императора ткань для одежды с изображением этого цветка. Никто другой  эту одежду. Ослушнику  смерть.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В сентябре в Японии  праздник осеннего цветения хризантем. Люди  этими цветами жилища и храмы,  на улицах певцов и музыкантов. Поэты хризантемы с ежами, ананасами, потоками масла и молока, дождем из серы и огня, градом трепещущих искр.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Хризантема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980728"/>
            <a:ext cx="7498080" cy="568863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Трон императора Японии является хризантемным. Золотистая хризантема – символ солнца. А от солнца произошел японский народ. Так говорится в легенде. Хризантема украшает герб и печать Японии. Только для императора изготавливали ткань для одежды с изображением этого цветка. Никто другой не смел носить эту одежду. Ослушнику грозила смерть.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В сентябре в Японии отмечается праздник осеннего цветения хризантем. Люди украшают этими цветами жилища и храмы, слушают на улицах певцов и музыкантов. Поэты сравнивали хризантемы с ежами, ананасами, потоками масла и молока, дождем из серы и огня, градом трепещущих искр.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Проблемный вопрос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 Как вы думаете, является ли глагол важной частью речи в русском языке?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Игра «Умный мяч»</a:t>
            </a:r>
            <a:endParaRPr lang="ru-RU" dirty="0"/>
          </a:p>
        </p:txBody>
      </p:sp>
      <p:pic>
        <p:nvPicPr>
          <p:cNvPr id="4" name="Содержимое 3" descr="pic.jpg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555776" y="1412776"/>
            <a:ext cx="4742422" cy="4758234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Рефлексия: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Какую часть речи мы сегодня рассмотрели на уроке?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нового вы для себя уяснили при изучении данной темы?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Каким членом предложения глагол может быть в тексте?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он выделяется графически на письме?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314465908_1twljakqzcpnek4.jpeg"/>
          <p:cNvPicPr>
            <a:picLocks noChangeAspect="1"/>
          </p:cNvPicPr>
          <p:nvPr/>
        </p:nvPicPr>
        <p:blipFill>
          <a:blip r:embed="rId3" cstate="print"/>
          <a:srcRect t="7161" r="2213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 txBox="1">
            <a:spLocks/>
          </p:cNvSpPr>
          <p:nvPr/>
        </p:nvSpPr>
        <p:spPr>
          <a:xfrm>
            <a:off x="571472" y="1857364"/>
            <a:ext cx="8229600" cy="4786346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38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Хочу знать больше!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4600" b="1" i="1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600" b="1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600" b="1" i="1" dirty="0" smtClean="0">
                <a:solidFill>
                  <a:srgbClr val="FF0000"/>
                </a:solidFill>
              </a:rPr>
              <a:t>         </a:t>
            </a:r>
            <a: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</a:t>
            </a:r>
            <a:r>
              <a:rPr kumimoji="0" lang="ru-RU" sz="4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Хорошо знаю материал,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но могу лучше!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600" b="1" i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Пока испытываю трудности!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15139" y="285728"/>
            <a:ext cx="68576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Arabic Typesetting" pitchFamily="66" charset="-78"/>
              </a:rPr>
              <a:t> </a:t>
            </a:r>
            <a:r>
              <a:rPr lang="ru-RU" sz="5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cs typeface="Arabic Typesetting" pitchFamily="66" charset="-78"/>
              </a:rPr>
              <a:t>Гора               Знаний</a:t>
            </a:r>
            <a:endParaRPr lang="ru-RU" sz="54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reflection blurRad="12700" stA="28000" endPos="45000" dist="1000" dir="5400000" sy="-100000" algn="bl" rotWithShape="0"/>
              </a:effectLst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87624" y="285293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Проблемный вопрос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 Как вы думаете, является ли глагол важной частью речи в русском языке?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изображено на этой картине?</a:t>
            </a:r>
            <a:endParaRPr lang="ru-RU" dirty="0"/>
          </a:p>
        </p:txBody>
      </p:sp>
      <p:pic>
        <p:nvPicPr>
          <p:cNvPr id="4" name="Содержимое 3" descr="image2794832921291192976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63688" y="1562099"/>
            <a:ext cx="6470611" cy="485053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Место расположение Японии</a:t>
            </a:r>
            <a:endParaRPr lang="ru-RU" dirty="0"/>
          </a:p>
        </p:txBody>
      </p:sp>
      <p:pic>
        <p:nvPicPr>
          <p:cNvPr id="4" name="Содержимое 3" descr="kartay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95736" y="1628800"/>
            <a:ext cx="5184551" cy="491463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Назовите обозначение этих символов:</a:t>
            </a:r>
            <a:endParaRPr lang="ru-RU" dirty="0"/>
          </a:p>
        </p:txBody>
      </p:sp>
      <p:pic>
        <p:nvPicPr>
          <p:cNvPr id="8" name="Содержимое 7" descr="70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31640" y="1412776"/>
            <a:ext cx="2520280" cy="2520280"/>
          </a:xfrm>
        </p:spPr>
      </p:pic>
      <p:pic>
        <p:nvPicPr>
          <p:cNvPr id="1027" name="Picture 3" descr="C:\Users\днс\Desktop\happines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4293096"/>
            <a:ext cx="2088232" cy="2192644"/>
          </a:xfrm>
          <a:prstGeom prst="rect">
            <a:avLst/>
          </a:prstGeom>
          <a:noFill/>
        </p:spPr>
      </p:pic>
      <p:pic>
        <p:nvPicPr>
          <p:cNvPr id="3" name="Picture 2" descr="C:\Users\днс\Desktop\картинки\Hinomaru_364x25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1772815"/>
            <a:ext cx="2952328" cy="20601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Назовите обозначение этих символов:</a:t>
            </a:r>
            <a:endParaRPr lang="ru-RU" dirty="0"/>
          </a:p>
        </p:txBody>
      </p:sp>
      <p:pic>
        <p:nvPicPr>
          <p:cNvPr id="8" name="Содержимое 7" descr="70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31640" y="1412776"/>
            <a:ext cx="1656184" cy="1656184"/>
          </a:xfrm>
        </p:spPr>
      </p:pic>
      <p:pic>
        <p:nvPicPr>
          <p:cNvPr id="1027" name="Picture 3" descr="C:\Users\днс\Desktop\happines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5013176"/>
            <a:ext cx="1270000" cy="13335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419872" y="1700808"/>
            <a:ext cx="4464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символ ночи, переходящей в день. Символ гармонии между двумя противоположностями.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63888" y="3573016"/>
            <a:ext cx="475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Флаг Японии – символ восходящего солнца. Не зря Япония является страной восходящего солнца.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7904" y="5229200"/>
            <a:ext cx="46085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Иероглиф – знак добрых дел. Символ пробуждает душевную силу и внутреннюю энергию.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днс\Desktop\картинки\Hinomaru_364x25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3140968"/>
            <a:ext cx="2376264" cy="1658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Японский портрет – это не только картина, но и набор скрытых символов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Содержимое 3" descr="portrait-of-a-woman-holding-a-fan.jpg!Blog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551237" y="1466850"/>
            <a:ext cx="3267075" cy="4762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называется этот цветок?</a:t>
            </a:r>
            <a:endParaRPr lang="ru-RU" dirty="0"/>
          </a:p>
        </p:txBody>
      </p:sp>
      <p:pic>
        <p:nvPicPr>
          <p:cNvPr id="4" name="Содержимое 3" descr="400590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960562" y="1452562"/>
            <a:ext cx="6448425" cy="4791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Заглянем в историю</a:t>
            </a:r>
            <a:endParaRPr lang="ru-RU" dirty="0"/>
          </a:p>
        </p:txBody>
      </p:sp>
      <p:pic>
        <p:nvPicPr>
          <p:cNvPr id="4" name="Содержимое 3" descr="600px-Imperial_Seal_of_Japan.svg_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699792" y="1340768"/>
            <a:ext cx="4213448" cy="4213448"/>
          </a:xfrm>
        </p:spPr>
      </p:pic>
      <p:sp>
        <p:nvSpPr>
          <p:cNvPr id="5" name="TextBox 4"/>
          <p:cNvSpPr txBox="1"/>
          <p:nvPr/>
        </p:nvSpPr>
        <p:spPr>
          <a:xfrm>
            <a:off x="2339752" y="5517232"/>
            <a:ext cx="6123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Именно так Хризантема изображена на японском гербе и печати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738</TotalTime>
  <Words>467</Words>
  <Application>Microsoft Office PowerPoint</Application>
  <PresentationFormat>Экран (4:3)</PresentationFormat>
  <Paragraphs>67</Paragraphs>
  <Slides>19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Солнцестояние</vt:lpstr>
      <vt:lpstr>Конкурсный урок  русского языка в 5 классе</vt:lpstr>
      <vt:lpstr>Проблемный вопрос</vt:lpstr>
      <vt:lpstr>Что изображено на этой картине?</vt:lpstr>
      <vt:lpstr>Место расположение Японии</vt:lpstr>
      <vt:lpstr>Назовите обозначение этих символов:</vt:lpstr>
      <vt:lpstr>Назовите обозначение этих символов:</vt:lpstr>
      <vt:lpstr>Японский портрет – это не только картина, но и набор скрытых символов.</vt:lpstr>
      <vt:lpstr>Как называется этот цветок?</vt:lpstr>
      <vt:lpstr>Заглянем в историю</vt:lpstr>
      <vt:lpstr>Одежда императора.</vt:lpstr>
      <vt:lpstr>Как вы думаете, что символизирует этот цветок? На что он похож?</vt:lpstr>
      <vt:lpstr>Хризантема – по японски «Кику» - символ солнца</vt:lpstr>
      <vt:lpstr>Хризантема</vt:lpstr>
      <vt:lpstr>Хризантема</vt:lpstr>
      <vt:lpstr>Проблемный вопрос</vt:lpstr>
      <vt:lpstr>Игра «Умный мяч»</vt:lpstr>
      <vt:lpstr>Рефлексия:</vt:lpstr>
      <vt:lpstr>Слайд 18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днс</dc:creator>
  <cp:lastModifiedBy>завуч</cp:lastModifiedBy>
  <cp:revision>61</cp:revision>
  <dcterms:created xsi:type="dcterms:W3CDTF">2013-03-16T18:27:22Z</dcterms:created>
  <dcterms:modified xsi:type="dcterms:W3CDTF">2013-05-13T11:07:35Z</dcterms:modified>
</cp:coreProperties>
</file>