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56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8889DF0-B952-4E50-9952-36B83DCACEC3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36C9C0-932C-45AE-9367-2F6C4695DD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ulture.ru/pushkinskaya-karta/afisha/russi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89;&#1072;&#1081;&#1090;&#1086;&#1073;&#1088;&#1072;&#1079;&#1086;&#1074;&#1072;&#1085;&#1080;&#1103;.&#1088;&#1092;/" TargetMode="External"/><Relationship Id="rId2" Type="http://schemas.openxmlformats.org/officeDocument/2006/relationships/hyperlink" Target="https://www.gosuslugi.r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«Пушкинская карта»</a:t>
            </a:r>
            <a:endParaRPr lang="ru-RU" b="1" dirty="0"/>
          </a:p>
        </p:txBody>
      </p:sp>
      <p:pic>
        <p:nvPicPr>
          <p:cNvPr id="4" name="Содержимое 3" descr="gfjjt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781432"/>
            <a:ext cx="6984775" cy="452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1512168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Arial" pitchFamily="34" charset="0"/>
                <a:cs typeface="Arial" pitchFamily="34" charset="0"/>
              </a:rPr>
              <a:t>Если я не успею потратить 3000 рублей до 31 декабря 2021 года, значит ли это, что в следующем году у меня будет уже 8000 на счету?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400" b="1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4187552"/>
          </a:xfrm>
        </p:spPr>
        <p:txBody>
          <a:bodyPr/>
          <a:lstStyle/>
          <a:p>
            <a:r>
              <a:rPr lang="ru-RU" dirty="0" smtClean="0"/>
              <a:t>К сожалению, копить "культурные" деньги не получится. И если вы не успеете их потратить в этом году, то они "сгорают". В новом году вы получите новую, определенную государством сумму. Так что не откладывайте долгожданный поход в театр на потом!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School\Desktop\wr-96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764704"/>
            <a:ext cx="7344816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/>
              <a:t>Проект «Пушкинская карта»</a:t>
            </a:r>
            <a:r>
              <a:rPr lang="ru-RU" sz="4400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С 1 сентября все молодые люди нашей страны в возрасте от 14 до 22 лет могут оформить "Пушкинскую карту", на которую государство уже предусмотрительно положило 3000 рублей, и купить на эти деньги билет в театр, музей, галерею и даже филармонию.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Карта работает по всей стране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600" dirty="0" smtClean="0"/>
              <a:t>Она не привязана к месту жительства или к определенному городу. Поехали на каникулы в другую область? Музеи откроют свои двери и там.</a:t>
            </a:r>
          </a:p>
          <a:p>
            <a:r>
              <a:rPr lang="ru-RU" sz="2600" dirty="0" smtClean="0"/>
              <a:t>В каком бы городе вы ни оказались, картой можно будет воспользоваться. Вопрос состоит уже в том, куда можно ходить по «Пушкинской карте». Полная афиша мероприятий есть на сайте </a:t>
            </a:r>
            <a:r>
              <a:rPr lang="ru-RU" sz="2600" u="sng" dirty="0" err="1" smtClean="0">
                <a:hlinkClick r:id="rId2"/>
              </a:rPr>
              <a:t>культура.рф</a:t>
            </a:r>
            <a:r>
              <a:rPr lang="ru-RU" sz="2600" dirty="0" smtClean="0"/>
              <a:t>, выбираем нужный город и смотрим. Билеты можно купить </a:t>
            </a:r>
            <a:r>
              <a:rPr lang="ru-RU" sz="2600" dirty="0" err="1" smtClean="0"/>
              <a:t>онлайн</a:t>
            </a:r>
            <a:r>
              <a:rPr lang="ru-RU" sz="2600" dirty="0" smtClean="0"/>
              <a:t>. Выбор мероприятий большой.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Проект «Пушкинская карта»</a:t>
            </a:r>
            <a:r>
              <a:rPr lang="ru-RU" sz="3600" dirty="0" smtClean="0"/>
              <a:t>. </a:t>
            </a:r>
            <a:endParaRPr lang="ru-RU" sz="36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/>
          <a:lstStyle/>
          <a:p>
            <a:r>
              <a:rPr lang="ru-RU" dirty="0" smtClean="0"/>
              <a:t>«Пушкинскую карту» могут оформить только молодые люди с 14 до 22 лет включительно. </a:t>
            </a:r>
          </a:p>
          <a:p>
            <a:r>
              <a:rPr lang="ru-RU" dirty="0" smtClean="0"/>
              <a:t>У карты может быть только один владелец, она именная. На купленных билетах будет написано имя владельца, поэтому пройти по ним посторонним людям нельзя.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Как получить "Пушкинскую карту"?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/>
              <a:t>1. Зарегистрируйтесь на </a:t>
            </a:r>
            <a:r>
              <a:rPr lang="ru-RU" sz="3400" u="sng" dirty="0" err="1" smtClean="0">
                <a:hlinkClick r:id="rId2"/>
              </a:rPr>
              <a:t>Госуслугах</a:t>
            </a:r>
            <a:r>
              <a:rPr lang="ru-RU" sz="3400" dirty="0" smtClean="0"/>
              <a:t> и подтвердите учётную запись. Это можно сделать с 14 лет после получения паспорта</a:t>
            </a:r>
          </a:p>
          <a:p>
            <a:r>
              <a:rPr lang="ru-RU" sz="3400" dirty="0" smtClean="0"/>
              <a:t>2. Установите мобильное приложение «</a:t>
            </a:r>
            <a:r>
              <a:rPr lang="ru-RU" sz="3400" dirty="0" err="1" smtClean="0"/>
              <a:t>Госуслуги.Культура</a:t>
            </a:r>
            <a:r>
              <a:rPr lang="ru-RU" sz="3400" dirty="0" smtClean="0"/>
              <a:t>». Оно доступно в </a:t>
            </a:r>
            <a:r>
              <a:rPr lang="ru-RU" sz="3400" dirty="0" err="1" smtClean="0"/>
              <a:t>AppStore</a:t>
            </a:r>
            <a:r>
              <a:rPr lang="ru-RU" sz="3400" dirty="0" smtClean="0"/>
              <a:t> и </a:t>
            </a:r>
            <a:r>
              <a:rPr lang="ru-RU" sz="3400" dirty="0" err="1" smtClean="0"/>
              <a:t>Google</a:t>
            </a:r>
            <a:r>
              <a:rPr lang="ru-RU" sz="3400" dirty="0" smtClean="0"/>
              <a:t> </a:t>
            </a:r>
            <a:r>
              <a:rPr lang="ru-RU" sz="3400" dirty="0" err="1" smtClean="0"/>
              <a:t>Play</a:t>
            </a:r>
            <a:endParaRPr lang="ru-RU" sz="3400" dirty="0" smtClean="0"/>
          </a:p>
          <a:p>
            <a:r>
              <a:rPr lang="ru-RU" sz="3400" dirty="0" smtClean="0"/>
              <a:t>3. Подтвердите выпуск Пушкинской карты. Вы можете оформить виртуальную карту «Мир» прямо в приложении или получить пластиковую карту в отделении Почта Банка, предъявив паспорт и СНИЛС</a:t>
            </a:r>
            <a:r>
              <a:rPr lang="ru-RU" sz="3400" dirty="0" smtClean="0">
                <a:hlinkClick r:id="rId3"/>
              </a:rPr>
              <a:t> </a:t>
            </a:r>
            <a:endParaRPr lang="ru-RU" sz="3400" dirty="0" smtClean="0"/>
          </a:p>
          <a:p>
            <a:r>
              <a:rPr lang="ru-RU" sz="3400" dirty="0" smtClean="0"/>
              <a:t>4. Выберите мероприятие из афиши в приложении или на сайте «</a:t>
            </a:r>
            <a:r>
              <a:rPr lang="ru-RU" sz="3400" dirty="0" err="1" smtClean="0"/>
              <a:t>Культура.РФ</a:t>
            </a:r>
            <a:r>
              <a:rPr lang="ru-RU" sz="3400" dirty="0" smtClean="0"/>
              <a:t>» и оплатите билет картой. При покупке билетов на сайте самой культурной организации или через кассу убедитесь, что организация участвует в программе.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Куда можно будет сходить?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54461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Полная афиша всех событий уже доступна на портале "</a:t>
            </a:r>
            <a:r>
              <a:rPr lang="ru-RU" dirty="0" err="1" smtClean="0"/>
              <a:t>Культура.РФ</a:t>
            </a:r>
            <a:r>
              <a:rPr lang="ru-RU" dirty="0" smtClean="0"/>
              <a:t>" и в приложении "</a:t>
            </a:r>
            <a:r>
              <a:rPr lang="ru-RU" dirty="0" err="1" smtClean="0"/>
              <a:t>Госуслуги</a:t>
            </a:r>
            <a:r>
              <a:rPr lang="ru-RU" dirty="0" smtClean="0"/>
              <a:t>. Культура". В программе участвуют около 1500 тысяч учреждений культуры, как государственных, так и частных, которые уже предлагают около 10 000 интереснейших событий.</a:t>
            </a:r>
          </a:p>
          <a:p>
            <a:r>
              <a:rPr lang="ru-RU" dirty="0" smtClean="0"/>
              <a:t>Ограничения тоже есть: по "Пушкинской карте" </a:t>
            </a:r>
            <a:r>
              <a:rPr lang="ru-RU" b="1" dirty="0" smtClean="0"/>
              <a:t>нельзя будет купить билеты в цирк или кино.</a:t>
            </a:r>
          </a:p>
          <a:p>
            <a:r>
              <a:rPr lang="ru-RU" dirty="0" smtClean="0"/>
              <a:t>В магазин с ней ходить тоже нельзя, она просто не будет там работать. 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Как купить билеты?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Выберите понравившееся мероприятие в приложении "</a:t>
            </a:r>
            <a:r>
              <a:rPr lang="ru-RU" dirty="0" err="1" smtClean="0"/>
              <a:t>Госуслуги</a:t>
            </a:r>
            <a:r>
              <a:rPr lang="ru-RU" dirty="0" smtClean="0"/>
              <a:t>. Культура" или на портале "</a:t>
            </a:r>
            <a:r>
              <a:rPr lang="ru-RU" dirty="0" err="1" smtClean="0"/>
              <a:t>Кульутра.РФ</a:t>
            </a:r>
            <a:r>
              <a:rPr lang="ru-RU" dirty="0" smtClean="0"/>
              <a:t>". Оплатите билет "Пушкинской картой" там же в приложении, у билетных операторов, на сайте учреждения или прямо в кассе.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Сколько денег будет на счету?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 1 сентября по 31 декабря  2021 года у каждого обладателя Пушкинской карты будет на счету 3000 рублей. </a:t>
            </a:r>
          </a:p>
          <a:p>
            <a:r>
              <a:rPr lang="ru-RU" sz="2800" dirty="0" smtClean="0"/>
              <a:t>В следующем 2022 году, эту сумму обещают увеличить до 5000 рублей.</a:t>
            </a:r>
          </a:p>
          <a:p>
            <a:r>
              <a:rPr lang="ru-RU" sz="2800" dirty="0" smtClean="0"/>
              <a:t>1 января каждого нового года государство будет класть на «Пушкинскую карту» новые деньги – и так до того дня, когда молодому человеку исполнится 23 года.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pPr algn="just">
              <a:buNone/>
            </a:pP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6421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>Если я купил билет, но по уважительной причине не смогу сходить в театр? Мне вернут деньги?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88840"/>
            <a:ext cx="7498080" cy="4259560"/>
          </a:xfrm>
        </p:spPr>
        <p:txBody>
          <a:bodyPr/>
          <a:lstStyle/>
          <a:p>
            <a:r>
              <a:rPr lang="ru-RU" dirty="0" smtClean="0"/>
              <a:t>Да, с билетами, купленными по "Пушкинской карте", действуют те же правила возврата, что и с обычными билетами. Вы сможете вернуть билет, а баланс вашей карты пополнится на стоимость возвращенного билета.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</TotalTime>
  <Words>466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«Пушкинская карта»</vt:lpstr>
      <vt:lpstr>Проект «Пушкинская карта».</vt:lpstr>
      <vt:lpstr>Карта работает по всей стране</vt:lpstr>
      <vt:lpstr>Проект «Пушкинская карта». </vt:lpstr>
      <vt:lpstr>Как получить "Пушкинскую карту"? </vt:lpstr>
      <vt:lpstr>Куда можно будет сходить? </vt:lpstr>
      <vt:lpstr>Как купить билеты? </vt:lpstr>
      <vt:lpstr>Сколько денег будет на счету?</vt:lpstr>
      <vt:lpstr>Если я купил билет, но по уважительной причине не смогу сходить в театр? Мне вернут деньги? </vt:lpstr>
      <vt:lpstr>Если я не успею потратить 3000 рублей до 31 декабря 2021 года, значит ли это, что в следующем году у меня будет уже 8000 на счету? 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«Пушкинская карта»</dc:title>
  <dc:creator>School</dc:creator>
  <cp:lastModifiedBy>User</cp:lastModifiedBy>
  <cp:revision>5</cp:revision>
  <dcterms:created xsi:type="dcterms:W3CDTF">2021-09-20T16:45:37Z</dcterms:created>
  <dcterms:modified xsi:type="dcterms:W3CDTF">2021-12-08T08:18:33Z</dcterms:modified>
</cp:coreProperties>
</file>