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71" r:id="rId2"/>
    <p:sldId id="267" r:id="rId3"/>
    <p:sldId id="266" r:id="rId4"/>
    <p:sldId id="274" r:id="rId5"/>
    <p:sldId id="281" r:id="rId6"/>
    <p:sldId id="279" r:id="rId7"/>
    <p:sldId id="276" r:id="rId8"/>
    <p:sldId id="263" r:id="rId9"/>
    <p:sldId id="282" r:id="rId10"/>
    <p:sldId id="262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44F5-3EA1-4562-AD21-EB08C35C0C4B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9AF4-7BB8-4D23-BDE5-4B3BD39E2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D9AF4-7BB8-4D23-BDE5-4B3BD39E2C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D268-76AF-434B-B921-AA32B8B8EADA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408712" cy="151216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«Вы, Ваш ребенок и правила дорожного движения».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348880"/>
            <a:ext cx="64008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Рекомендации для родителей. </a:t>
            </a: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7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700" b="1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Воспитатель :</a:t>
            </a:r>
          </a:p>
          <a:p>
            <a:r>
              <a:rPr lang="ru-RU" sz="1700" b="1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</a:t>
            </a:r>
            <a:r>
              <a:rPr lang="ru-RU" sz="1700" b="1" i="1" dirty="0" err="1">
                <a:solidFill>
                  <a:schemeClr val="accent2">
                    <a:lumMod val="50000"/>
                  </a:schemeClr>
                </a:solidFill>
              </a:rPr>
              <a:t>Бровкова</a:t>
            </a:r>
            <a:r>
              <a:rPr lang="ru-RU" sz="1700" b="1" i="1" dirty="0">
                <a:solidFill>
                  <a:schemeClr val="accent2">
                    <a:lumMod val="50000"/>
                  </a:schemeClr>
                </a:solidFill>
              </a:rPr>
              <a:t> Елена Викторовна</a:t>
            </a:r>
          </a:p>
          <a:p>
            <a:r>
              <a:rPr lang="ru-RU" sz="1700" b="1" i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</a:t>
            </a:r>
          </a:p>
        </p:txBody>
      </p:sp>
      <p:pic>
        <p:nvPicPr>
          <p:cNvPr id="1036" name="Picture 12" descr="C:\Users\Master\Documents\УЧЕБА 2015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4896544" cy="3501008"/>
          </a:xfrm>
          <a:prstGeom prst="rect">
            <a:avLst/>
          </a:prstGeom>
          <a:noFill/>
        </p:spPr>
      </p:pic>
      <p:pic>
        <p:nvPicPr>
          <p:cNvPr id="1037" name="Picture 13" descr="C:\Users\Master\Documents\УЧЕБА 2015\фото\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3569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Уважаемые мамы и папы!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679" y="591679"/>
            <a:ext cx="8507288" cy="5472608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 примером для своего ребёнка в поведении на дороге (как пешеход и водитель).</a:t>
            </a:r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Пристёгивайте ремни безопасности. </a:t>
            </a:r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автомобильное кресло или ремень (в зависимости от возраста) для ребёнка.</a:t>
            </a:r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Приобретите себе и ребёнку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фликеры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(светоотражатели). Актуально в тёмное время суток и зимой.</a:t>
            </a:r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и используйте новую информацию о безопасности детей на дорогах.</a:t>
            </a:r>
          </a:p>
          <a:p>
            <a:pPr algn="just"/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ребёнка тому, что именно от его поведения и образа мысли  зависит его  жизнь  и жизнь других людей, участников дорожного движения !</a:t>
            </a:r>
          </a:p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учится правилам поведения на улице на примере родителей и других взрослых. Пусть ваш пример учит дисциплинированному поведению не только вашего малыша,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других детей.</a:t>
            </a:r>
          </a:p>
        </p:txBody>
      </p:sp>
      <p:pic>
        <p:nvPicPr>
          <p:cNvPr id="2050" name="Picture 2" descr="http://solnyshko-sd.ru/uploads/posts/2016-08/1472103441_bezopasnyy-marshr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01208"/>
            <a:ext cx="2952328" cy="173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жизнь и здоровье детей значит сохранить 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нации.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понимание!</a:t>
            </a:r>
          </a:p>
        </p:txBody>
      </p:sp>
      <p:pic>
        <p:nvPicPr>
          <p:cNvPr id="3074" name="Picture 2" descr="C:\Users\Master\Documents\УЧЕБА 2015\фото\prilozheni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4889516" cy="3667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55160" cy="504056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ольшинство  несчастных случаев на дороге происходит по вине взрослых, которые не выполняют и сами нарушают правила дорожного движения.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избежать трагедий на дорогах, нужно не только самим знать и неукоснительно выполнять ПДД, но и знакомить с ними детей.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дошкольников  правилам дорожного движения не должно сводиться только к призывам соблюдать их. В силу конкретности и образности детского мышления, оно должно быть наглядным и проходить в естественной обстановке.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ледует использовать любой подходящий момент, чтобы доходчиво и ненавязчиво обучать ребёнка правилам поведения на улице и в транспорте.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ебёнок-дошкольник не должен гулять без родителей!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обязаны доводить ребёнка до детского сада и передавать его воспитателям.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улице взрослые не должны оставаться безучастными к поведению детей, вышедших гулять без сопровождения взрослых.</a:t>
            </a:r>
          </a:p>
          <a:p>
            <a:pPr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все необходимое, чтобы в Вашу семью </a:t>
            </a:r>
          </a:p>
          <a:p>
            <a:pPr algn="ctr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пришла беда!</a:t>
            </a:r>
          </a:p>
          <a:p>
            <a:endParaRPr lang="ru-RU" sz="1800" b="1" i="1" dirty="0"/>
          </a:p>
        </p:txBody>
      </p:sp>
      <p:pic>
        <p:nvPicPr>
          <p:cNvPr id="9218" name="Picture 2" descr="C:\Users\Master\Documents\УЧЕБА 2015\фото\3250_html_318af3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53000"/>
            <a:ext cx="212372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Как знакомить ребёнка с правилами дорожного движения.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дорожной обстановке научите ребёнка ориентироваться и оценивать дорожную ситуацию.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Разъясняйте о необходимости быть внимательным, осторожным и предусмотрительным на дороге.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Воспитывайте у ребёнка потребность быть дисциплинированным, вырабатывайте у него привычки в безопасном поведении на дороге.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Разъясняйте необходимость быть постоянно бдительным на дороге, но не запугивайте.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Указывайте на ошибки пешеходов и водителей.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Разъясняйте, что такое дорожно-транспортное происшествие и каковы его причины.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Закрепляйте знания с помощью игр, читайте книги, загадывайте загадки.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прогулках объясняйте и закрепляйте значение каждого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цвета светофора и его правила работы, показывайте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дорожные знаки, разметку и рассказывайте про их значение.</a:t>
            </a:r>
          </a:p>
          <a:p>
            <a:endParaRPr lang="ru-RU" sz="1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260" y="4221088"/>
            <a:ext cx="190770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Правила поведения для родителей - пешеходов.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торопитесь! Переходите дорогу спокойным, размеренным шагом.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разговаривайте и не отвлекайтесь! Ребёнок должен знать , что при переходе проезжей части , нужно быть внимательным и сосредоточенным.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переходите дорогу на жёлтый и красный сигнал светофора , как   бы вы не торопились.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дорогу только в зоне пешеходного перехода.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с детьми за обстановкой на дороге, обращайте внимание на машины , которые готовятся поворачивать, мчатся на большой скорости и др.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выходите на дорогу из-за машин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или других препятствий,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ограничивающих видимость,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пока не убедитесь, что проезжая часть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свободна от транспорта. </a:t>
            </a:r>
          </a:p>
          <a:p>
            <a:endParaRPr lang="ru-RU" sz="1800" b="1" i="1" dirty="0"/>
          </a:p>
          <a:p>
            <a:endParaRPr lang="ru-RU" sz="1800" b="1" i="1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8196" name="Picture 4" descr="C:\Users\Master\Documents\УЧЕБА 2015\фото\hello_html_1251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93096"/>
            <a:ext cx="3377952" cy="197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04B214-3773-4319-0FF9-B2E730B26D28}"/>
              </a:ext>
            </a:extLst>
          </p:cNvPr>
          <p:cNvSpPr txBox="1"/>
          <p:nvPr/>
        </p:nvSpPr>
        <p:spPr>
          <a:xfrm>
            <a:off x="1475656" y="33265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Помните!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D6ED8-1510-CC7C-9013-FB448746EBFA}"/>
              </a:ext>
            </a:extLst>
          </p:cNvPr>
          <p:cNvSpPr txBox="1"/>
          <p:nvPr/>
        </p:nvSpPr>
        <p:spPr>
          <a:xfrm>
            <a:off x="971600" y="1124744"/>
            <a:ext cx="4572000" cy="3044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ЛИЧНЫЙ ПРИМЕР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самая доходчивая форма обучения для ребенка.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нарушаете Правила, Ваш ребенок будет поступать так же!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не избежать беды!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6E80D24-0D9A-567C-88BB-32F4C3656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7" r="30537"/>
          <a:stretch>
            <a:fillRect/>
          </a:stretch>
        </p:blipFill>
        <p:spPr bwMode="auto">
          <a:xfrm>
            <a:off x="6047656" y="764704"/>
            <a:ext cx="2736304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3A90F31-317E-BD6A-30D3-4687F42C0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r="20710"/>
          <a:stretch>
            <a:fillRect/>
          </a:stretch>
        </p:blipFill>
        <p:spPr bwMode="auto">
          <a:xfrm>
            <a:off x="1835696" y="4169039"/>
            <a:ext cx="2736304" cy="26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4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Правила для родителей- пассажиров.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6192688" cy="485740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ребёнка быть внимательным в зоне остановки. Это опасное место- плохой обзор, пассажиры случайно могут вытолкнуть ребёнка на проезжую часть и др.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Подходите к двери на посадку только после полной остановки транспорта.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автобуса,  всегда выходите первыми, подстрахуйте ребёнка (  он может упасть,  выбежать на проезжую часть).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Выйдя из общественного транспорта,  подождите , пока он отъедет от остановки, и только после этого переходите проезжую часть дороги.</a:t>
            </a:r>
          </a:p>
        </p:txBody>
      </p:sp>
      <p:pic>
        <p:nvPicPr>
          <p:cNvPr id="14337" name="Picture 1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26876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79208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Уважаемые родители- водители!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268760"/>
            <a:ext cx="5133256" cy="528945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удьте внимательны и осторожны! </a:t>
            </a:r>
          </a:p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вас зависит безопасность детей на дороге.</a:t>
            </a:r>
          </a:p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видев знак « Дети» - притормозите.</a:t>
            </a:r>
          </a:p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ропустите ребёнка , переходящего проезжую часть.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будьте внимательны ко всем участникам движения, особенно к детям.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Помните!</a:t>
            </a:r>
          </a:p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еожиданные манёвры в пути и резкое торможение могут привести к несчастному случаю .</a:t>
            </a:r>
          </a:p>
          <a:p>
            <a:pPr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ревышение скорости приводит к  трагедиям на дороге.</a:t>
            </a:r>
          </a:p>
          <a:p>
            <a:pPr>
              <a:buNone/>
            </a:pPr>
            <a:endParaRPr lang="ru-RU" sz="2000" b="1" i="1" dirty="0"/>
          </a:p>
          <a:p>
            <a:pPr>
              <a:buNone/>
            </a:pPr>
            <a:r>
              <a:rPr lang="ru-RU" sz="2000" b="1" i="1" dirty="0"/>
              <a:t>.</a:t>
            </a:r>
          </a:p>
          <a:p>
            <a:pPr>
              <a:buNone/>
            </a:pPr>
            <a:endParaRPr lang="ru-RU" sz="2400" b="1" i="1" dirty="0"/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6152" name="Picture 8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131840" cy="419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799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Что должен знать дошкольник.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i="1" dirty="0"/>
              <a:t>   </a:t>
            </a:r>
          </a:p>
          <a:p>
            <a:pPr>
              <a:buNone/>
            </a:pPr>
            <a:r>
              <a:rPr lang="ru-RU" sz="1800" b="1" i="1" dirty="0"/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взрослых на дорогу выходить нельзя!</a:t>
            </a:r>
          </a:p>
          <a:p>
            <a:pPr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проезжую часть нужно только по пешеходному переходу,  на зелёный сигнал светофора!</a:t>
            </a:r>
          </a:p>
          <a:p>
            <a:pPr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улицы, сначала надо посмотреть налево, а на середине- направо.</a:t>
            </a:r>
          </a:p>
          <a:p>
            <a:pPr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Дорога предназначена  для машин,</a:t>
            </a:r>
          </a:p>
          <a:p>
            <a:pPr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а тротуар – для пешеходов</a:t>
            </a:r>
            <a:r>
              <a:rPr lang="ru-RU" sz="1800" b="1" i="1" dirty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endParaRPr lang="ru-RU" sz="1800" b="1" i="1" dirty="0"/>
          </a:p>
          <a:p>
            <a:pPr>
              <a:buNone/>
            </a:pPr>
            <a:r>
              <a:rPr lang="ru-RU" sz="1800" b="1" i="1" dirty="0"/>
              <a:t> </a:t>
            </a:r>
          </a:p>
        </p:txBody>
      </p:sp>
      <p:pic>
        <p:nvPicPr>
          <p:cNvPr id="21507" name="Picture 3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528314"/>
            <a:ext cx="1584177" cy="2160240"/>
          </a:xfrm>
          <a:prstGeom prst="rect">
            <a:avLst/>
          </a:prstGeom>
          <a:noFill/>
        </p:spPr>
      </p:pic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A8672FD5-2A76-33ED-76F5-D2B8D2CF0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70356-2243-9A15-2517-07CEB7DF4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26" y="799857"/>
            <a:ext cx="2154560" cy="2497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259A99-BD79-9B9B-2BB8-D3F4BD848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" y="4528314"/>
            <a:ext cx="3505315" cy="2329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419622-3FB7-1296-0420-443959CD0BD1}"/>
              </a:ext>
            </a:extLst>
          </p:cNvPr>
          <p:cNvSpPr txBox="1"/>
          <p:nvPr/>
        </p:nvSpPr>
        <p:spPr>
          <a:xfrm>
            <a:off x="467544" y="260648"/>
            <a:ext cx="8424936" cy="645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перебегать дорогу в неположенном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месте и перед близко идущим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 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Стоящий безрельсовый транспорт нужно обходить сзади, по пешеходному переходу.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Calibri"/>
              </a:rPr>
              <a:t>                                                                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правилами движения на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велосипеде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основные термины и понятия (дорога, проезжая часть, тротуар,  разделительная полоса, пешеходный переход, транспортные средства, дорожные знаки).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EF4FC-060A-244D-0CF8-F0E5FBAA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83" y="188640"/>
            <a:ext cx="3529890" cy="2408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92FA52-3BA2-8047-1835-B76EE721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050" t="5036" r="9838" b="6295"/>
          <a:stretch>
            <a:fillRect/>
          </a:stretch>
        </p:blipFill>
        <p:spPr>
          <a:xfrm>
            <a:off x="467544" y="3284984"/>
            <a:ext cx="335939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12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858</Words>
  <Application>Microsoft Office PowerPoint</Application>
  <PresentationFormat>Экран (4:3)</PresentationFormat>
  <Paragraphs>111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«Вы, Ваш ребенок и правила дорожного движения».</vt:lpstr>
      <vt:lpstr> </vt:lpstr>
      <vt:lpstr>Как знакомить ребёнка с правилами дорожного движения.</vt:lpstr>
      <vt:lpstr>Правила поведения для родителей - пешеходов.</vt:lpstr>
      <vt:lpstr>Презентация PowerPoint</vt:lpstr>
      <vt:lpstr>Правила для родителей- пассажиров.</vt:lpstr>
      <vt:lpstr>Уважаемые родители- водители!</vt:lpstr>
      <vt:lpstr>Что должен знать дошкольник.</vt:lpstr>
      <vt:lpstr>Презентация PowerPoint</vt:lpstr>
      <vt:lpstr>Уважаемые мамы и папы!</vt:lpstr>
      <vt:lpstr>        Сохранить жизнь и здоровье детей значит сохранить  будущее нации.       Спасибо за понимание!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125</cp:revision>
  <dcterms:created xsi:type="dcterms:W3CDTF">2016-09-25T21:19:20Z</dcterms:created>
  <dcterms:modified xsi:type="dcterms:W3CDTF">2026-03-10T12:38:44Z</dcterms:modified>
</cp:coreProperties>
</file>