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charts/chart6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65" r:id="rId4"/>
    <p:sldId id="266" r:id="rId5"/>
    <p:sldId id="264" r:id="rId6"/>
    <p:sldId id="271" r:id="rId7"/>
    <p:sldId id="279" r:id="rId8"/>
    <p:sldId id="267" r:id="rId9"/>
    <p:sldId id="258" r:id="rId10"/>
    <p:sldId id="261" r:id="rId11"/>
    <p:sldId id="260" r:id="rId12"/>
    <p:sldId id="262" r:id="rId13"/>
    <p:sldId id="259" r:id="rId14"/>
    <p:sldId id="268" r:id="rId15"/>
    <p:sldId id="273" r:id="rId16"/>
    <p:sldId id="272" r:id="rId17"/>
    <p:sldId id="270" r:id="rId18"/>
    <p:sldId id="275" r:id="rId19"/>
    <p:sldId id="274" r:id="rId20"/>
    <p:sldId id="276" r:id="rId21"/>
    <p:sldId id="277" r:id="rId22"/>
    <p:sldId id="278" r:id="rId23"/>
    <p:sldId id="269" r:id="rId24"/>
    <p:sldId id="263" r:id="rId25"/>
    <p:sldId id="280" r:id="rId26"/>
    <p:sldId id="281" r:id="rId27"/>
    <p:sldId id="282" r:id="rId28"/>
    <p:sldId id="283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CC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 horzBarState="maximized">
    <p:restoredLeft sz="34615" autoAdjust="0"/>
    <p:restoredTop sz="48414" autoAdjust="0"/>
  </p:normalViewPr>
  <p:slideViewPr>
    <p:cSldViewPr>
      <p:cViewPr varScale="1">
        <p:scale>
          <a:sx n="64" d="100"/>
          <a:sy n="64" d="100"/>
        </p:scale>
        <p:origin x="-1614" y="-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10" y="45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30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1989  г</c:v>
                </c:pt>
              </c:strCache>
            </c:strRef>
          </c:tx>
          <c:cat>
            <c:strRef>
              <c:f>Лист1!$A$2:$A$5</c:f>
              <c:strCache>
                <c:ptCount val="1"/>
                <c:pt idx="0">
                  <c:v> художественная литература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873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2011 г</c:v>
                </c:pt>
              </c:strCache>
            </c:strRef>
          </c:tx>
          <c:cat>
            <c:strRef>
              <c:f>Лист1!$A$2:$A$5</c:f>
              <c:strCache>
                <c:ptCount val="1"/>
                <c:pt idx="0">
                  <c:v> художественная литература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7205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Лист1!$A$2:$A$5</c:f>
              <c:strCache>
                <c:ptCount val="1"/>
                <c:pt idx="0">
                  <c:v> художественная литература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dLbls>
          <c:showVal val="1"/>
        </c:dLbls>
        <c:gapWidth val="75"/>
        <c:shape val="cylinder"/>
        <c:axId val="57079296"/>
        <c:axId val="57080832"/>
        <c:axId val="0"/>
      </c:bar3DChart>
      <c:catAx>
        <c:axId val="57079296"/>
        <c:scaling>
          <c:orientation val="minMax"/>
        </c:scaling>
        <c:axPos val="b"/>
        <c:majorTickMark val="none"/>
        <c:tickLblPos val="nextTo"/>
        <c:crossAx val="57080832"/>
        <c:crosses val="autoZero"/>
        <c:auto val="1"/>
        <c:lblAlgn val="ctr"/>
        <c:lblOffset val="100"/>
      </c:catAx>
      <c:valAx>
        <c:axId val="57080832"/>
        <c:scaling>
          <c:orientation val="minMax"/>
        </c:scaling>
        <c:axPos val="l"/>
        <c:numFmt formatCode="General" sourceLinked="1"/>
        <c:majorTickMark val="none"/>
        <c:tickLblPos val="nextTo"/>
        <c:crossAx val="57079296"/>
        <c:crosses val="autoZero"/>
        <c:crossBetween val="between"/>
      </c:valAx>
    </c:plotArea>
    <c:legend>
      <c:legendPos val="b"/>
      <c:legendEntry>
        <c:idx val="2"/>
        <c:delete val="1"/>
      </c:legendEntry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.13425210491943584"/>
          <c:y val="4.8281249999999977E-2"/>
          <c:w val="0.63823967579530261"/>
          <c:h val="0.80177091535433098"/>
        </c:manualLayout>
      </c:layout>
      <c:barChart>
        <c:barDir val="col"/>
        <c:grouping val="percentStacked"/>
        <c:ser>
          <c:idx val="0"/>
          <c:order val="0"/>
          <c:tx>
            <c:strRef>
              <c:f>Лист1!#ССЫЛКА!</c:f>
              <c:strCache>
                <c:ptCount val="1"/>
                <c:pt idx="0">
                  <c:v>#REF!</c:v>
                </c:pt>
              </c:strCache>
            </c:strRef>
          </c:tx>
          <c:cat>
            <c:strRef>
              <c:f>Лист1!$A$2:$A$5</c:f>
              <c:strCache>
                <c:ptCount val="1"/>
                <c:pt idx="0">
                  <c:v>учебники в %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2011</c:v>
                </c:pt>
              </c:strCache>
            </c:strRef>
          </c:tx>
          <c:cat>
            <c:strRef>
              <c:f>Лист1!$A$2:$A$5</c:f>
              <c:strCache>
                <c:ptCount val="1"/>
                <c:pt idx="0">
                  <c:v>учебники в %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100</c:v>
                </c:pt>
              </c:numCache>
            </c:numRef>
          </c:val>
        </c:ser>
        <c:ser>
          <c:idx val="2"/>
          <c:order val="2"/>
          <c:tx>
            <c:strRef>
              <c:f>Лист1!$B$1</c:f>
              <c:strCache>
                <c:ptCount val="1"/>
                <c:pt idx="0">
                  <c:v>1989 г</c:v>
                </c:pt>
              </c:strCache>
            </c:strRef>
          </c:tx>
          <c:cat>
            <c:strRef>
              <c:f>Лист1!$A$2:$A$5</c:f>
              <c:strCache>
                <c:ptCount val="1"/>
                <c:pt idx="0">
                  <c:v>учебники в %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overlap val="100"/>
        <c:axId val="39049472"/>
        <c:axId val="39055360"/>
      </c:barChart>
      <c:catAx>
        <c:axId val="39049472"/>
        <c:scaling>
          <c:orientation val="minMax"/>
        </c:scaling>
        <c:axPos val="b"/>
        <c:tickLblPos val="nextTo"/>
        <c:crossAx val="39055360"/>
        <c:crosses val="autoZero"/>
        <c:auto val="1"/>
        <c:lblAlgn val="ctr"/>
        <c:lblOffset val="100"/>
      </c:catAx>
      <c:valAx>
        <c:axId val="39055360"/>
        <c:scaling>
          <c:orientation val="minMax"/>
        </c:scaling>
        <c:axPos val="l"/>
        <c:majorGridlines/>
        <c:numFmt formatCode="0%" sourceLinked="1"/>
        <c:tickLblPos val="nextTo"/>
        <c:crossAx val="39049472"/>
        <c:crosses val="autoZero"/>
        <c:crossBetween val="between"/>
      </c:valAx>
    </c:plotArea>
    <c:legend>
      <c:legendPos val="r"/>
      <c:legendEntry>
        <c:idx val="2"/>
        <c:delete val="1"/>
      </c:legendEntry>
      <c:layout>
        <c:manualLayout>
          <c:xMode val="edge"/>
          <c:yMode val="edge"/>
          <c:x val="0.80993749999999998"/>
          <c:y val="0.37488607283464603"/>
          <c:w val="0.17756250000000001"/>
          <c:h val="0.30022760826771666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cat>
            <c:strRef>
              <c:f>Лист1!$A$2:$A$5</c:f>
              <c:strCache>
                <c:ptCount val="4"/>
                <c:pt idx="0">
                  <c:v>читают 5-8 лет</c:v>
                </c:pt>
                <c:pt idx="1">
                  <c:v>читают более 8 лет</c:v>
                </c:pt>
                <c:pt idx="2">
                  <c:v>выпускники и взрослые</c:v>
                </c:pt>
                <c:pt idx="3">
                  <c:v>стали читателями в этом году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66.5</c:v>
                </c:pt>
                <c:pt idx="1">
                  <c:v>19</c:v>
                </c:pt>
                <c:pt idx="2">
                  <c:v>12</c:v>
                </c:pt>
                <c:pt idx="3">
                  <c:v>39</c:v>
                </c:pt>
              </c:numCache>
            </c:numRef>
          </c:val>
        </c:ser>
      </c:pie3D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cat>
            <c:strRef>
              <c:f>Лист1!$A$2:$A$7</c:f>
              <c:strCache>
                <c:ptCount val="5"/>
                <c:pt idx="0">
                  <c:v>количество читателей</c:v>
                </c:pt>
                <c:pt idx="1">
                  <c:v>количество посещений</c:v>
                </c:pt>
                <c:pt idx="2">
                  <c:v>количество книговыдач</c:v>
                </c:pt>
                <c:pt idx="3">
                  <c:v>фонд  литературы</c:v>
                </c:pt>
                <c:pt idx="4">
                  <c:v>фонд учебной литературы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350</c:v>
                </c:pt>
                <c:pt idx="1">
                  <c:v>8030</c:v>
                </c:pt>
                <c:pt idx="2">
                  <c:v>9630</c:v>
                </c:pt>
                <c:pt idx="3">
                  <c:v>7169</c:v>
                </c:pt>
                <c:pt idx="4">
                  <c:v>4027</c:v>
                </c:pt>
              </c:numCache>
            </c:numRef>
          </c:val>
        </c:ser>
        <c:axId val="65172224"/>
        <c:axId val="65173760"/>
      </c:barChart>
      <c:catAx>
        <c:axId val="65172224"/>
        <c:scaling>
          <c:orientation val="minMax"/>
        </c:scaling>
        <c:axPos val="b"/>
        <c:tickLblPos val="nextTo"/>
        <c:crossAx val="65173760"/>
        <c:crosses val="autoZero"/>
        <c:auto val="1"/>
        <c:lblAlgn val="ctr"/>
        <c:lblOffset val="100"/>
      </c:catAx>
      <c:valAx>
        <c:axId val="65173760"/>
        <c:scaling>
          <c:orientation val="minMax"/>
        </c:scaling>
        <c:axPos val="l"/>
        <c:majorGridlines/>
        <c:numFmt formatCode="General" sourceLinked="1"/>
        <c:tickLblPos val="nextTo"/>
        <c:crossAx val="65172224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количество читателей</c:v>
                </c:pt>
                <c:pt idx="1">
                  <c:v>количество посещений</c:v>
                </c:pt>
                <c:pt idx="2">
                  <c:v>количество книговыдач</c:v>
                </c:pt>
                <c:pt idx="3">
                  <c:v>фонд литературы</c:v>
                </c:pt>
                <c:pt idx="4">
                  <c:v>фонд учебной литературы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359</c:v>
                </c:pt>
                <c:pt idx="1">
                  <c:v>8035</c:v>
                </c:pt>
                <c:pt idx="2">
                  <c:v>9635</c:v>
                </c:pt>
                <c:pt idx="3">
                  <c:v>7205</c:v>
                </c:pt>
                <c:pt idx="4">
                  <c:v>3736</c:v>
                </c:pt>
              </c:numCache>
            </c:numRef>
          </c:val>
        </c:ser>
        <c:axId val="65398656"/>
        <c:axId val="65400192"/>
      </c:barChart>
      <c:catAx>
        <c:axId val="65398656"/>
        <c:scaling>
          <c:orientation val="minMax"/>
        </c:scaling>
        <c:axPos val="b"/>
        <c:tickLblPos val="nextTo"/>
        <c:crossAx val="65400192"/>
        <c:crosses val="autoZero"/>
        <c:auto val="1"/>
        <c:lblAlgn val="ctr"/>
        <c:lblOffset val="100"/>
      </c:catAx>
      <c:valAx>
        <c:axId val="65400192"/>
        <c:scaling>
          <c:orientation val="minMax"/>
        </c:scaling>
        <c:axPos val="l"/>
        <c:majorGridlines/>
        <c:numFmt formatCode="General" sourceLinked="1"/>
        <c:tickLblPos val="nextTo"/>
        <c:crossAx val="65398656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читателей</c:v>
                </c:pt>
                <c:pt idx="1">
                  <c:v>прогноз посещений</c:v>
                </c:pt>
                <c:pt idx="2">
                  <c:v>прогрноз книговыдач</c:v>
                </c:pt>
                <c:pt idx="3">
                  <c:v>фонд  литературы</c:v>
                </c:pt>
                <c:pt idx="4">
                  <c:v>фонд учебников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382</c:v>
                </c:pt>
                <c:pt idx="1">
                  <c:v>9001</c:v>
                </c:pt>
                <c:pt idx="2">
                  <c:v>10000</c:v>
                </c:pt>
                <c:pt idx="3">
                  <c:v>7300</c:v>
                </c:pt>
                <c:pt idx="4">
                  <c:v>4149</c:v>
                </c:pt>
              </c:numCache>
            </c:numRef>
          </c:val>
        </c:ser>
        <c:axId val="65514496"/>
        <c:axId val="65516288"/>
      </c:barChart>
      <c:catAx>
        <c:axId val="65514496"/>
        <c:scaling>
          <c:orientation val="minMax"/>
        </c:scaling>
        <c:axPos val="b"/>
        <c:tickLblPos val="nextTo"/>
        <c:crossAx val="65516288"/>
        <c:crosses val="autoZero"/>
        <c:auto val="1"/>
        <c:lblAlgn val="ctr"/>
        <c:lblOffset val="100"/>
      </c:catAx>
      <c:valAx>
        <c:axId val="65516288"/>
        <c:scaling>
          <c:orientation val="minMax"/>
        </c:scaling>
        <c:axPos val="l"/>
        <c:majorGridlines/>
        <c:numFmt formatCode="General" sourceLinked="1"/>
        <c:tickLblPos val="nextTo"/>
        <c:crossAx val="65514496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email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email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w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533400"/>
            <a:ext cx="8358246" cy="2868168"/>
          </a:xfrm>
        </p:spPr>
        <p:txBody>
          <a:bodyPr/>
          <a:lstStyle/>
          <a:p>
            <a:pPr algn="ctr"/>
            <a:r>
              <a:rPr lang="ru-RU" sz="7200" dirty="0" smtClean="0"/>
              <a:t>Библиотека </a:t>
            </a:r>
            <a:br>
              <a:rPr lang="ru-RU" sz="7200" dirty="0" smtClean="0"/>
            </a:br>
            <a:r>
              <a:rPr lang="ru-RU" sz="7200" dirty="0" smtClean="0"/>
              <a:t>МОУ СОШ</a:t>
            </a:r>
            <a:r>
              <a:rPr lang="en-US" sz="7200" dirty="0" smtClean="0"/>
              <a:t> </a:t>
            </a:r>
            <a:r>
              <a:rPr lang="ru-RU" sz="7200" dirty="0" smtClean="0"/>
              <a:t> №</a:t>
            </a:r>
            <a:r>
              <a:rPr lang="en-US" sz="7200" dirty="0" smtClean="0"/>
              <a:t> </a:t>
            </a:r>
            <a:r>
              <a:rPr lang="ru-RU" sz="7200" dirty="0" smtClean="0"/>
              <a:t>5</a:t>
            </a:r>
            <a:endParaRPr lang="ru-RU" sz="7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6450" y="4000504"/>
            <a:ext cx="6397550" cy="1101248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ru-RU" sz="16000" b="1" dirty="0" smtClean="0"/>
              <a:t>Визитка </a:t>
            </a:r>
          </a:p>
          <a:p>
            <a:pPr algn="ctr"/>
            <a:r>
              <a:rPr lang="ru-RU" sz="16000" dirty="0" smtClean="0"/>
              <a:t>школьной библиотеки</a:t>
            </a:r>
          </a:p>
          <a:p>
            <a:pPr algn="ctr"/>
            <a:endParaRPr lang="ru-RU" sz="11200" dirty="0" smtClean="0"/>
          </a:p>
          <a:p>
            <a:pPr algn="ctr"/>
            <a:endParaRPr lang="ru-RU" sz="4400" dirty="0" smtClean="0"/>
          </a:p>
          <a:p>
            <a:pPr algn="ctr"/>
            <a:r>
              <a:rPr lang="ru-RU" sz="9600" dirty="0" smtClean="0"/>
              <a:t>г.Кашин</a:t>
            </a:r>
          </a:p>
          <a:p>
            <a:pPr algn="ctr"/>
            <a:r>
              <a:rPr lang="ru-RU" sz="9600" dirty="0" smtClean="0"/>
              <a:t>2011 г.</a:t>
            </a:r>
          </a:p>
          <a:p>
            <a:pPr algn="ctr"/>
            <a:endParaRPr lang="ru-RU" sz="8000" dirty="0" smtClean="0"/>
          </a:p>
          <a:p>
            <a:pPr algn="ctr"/>
            <a:endParaRPr lang="ru-RU" sz="4400" dirty="0" smtClean="0"/>
          </a:p>
          <a:p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88640"/>
            <a:ext cx="7632848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u="sng" dirty="0" smtClean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функции библиотеки </a:t>
            </a:r>
          </a:p>
          <a:p>
            <a:pPr algn="ctr"/>
            <a:r>
              <a:rPr lang="ru-RU" sz="3200" b="1" u="sng" dirty="0" smtClean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СОШ №5</a:t>
            </a:r>
          </a:p>
          <a:p>
            <a:pPr algn="just"/>
            <a:endParaRPr lang="ru-RU" sz="3200" b="1" u="sng" dirty="0" smtClean="0">
              <a:solidFill>
                <a:srgbClr val="CC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Образовательная - 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поддерживает и обеспечивает образовательные цели, сформулированные в Программе развития школы  и в Основной общеобразовательной программе  МОУ СОШ № 5</a:t>
            </a:r>
          </a:p>
          <a:p>
            <a:pPr algn="just"/>
            <a:endParaRPr lang="ru-RU" sz="24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Информационная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 - предоставляет возможность находить и  применять  информацию вне зависимости от вида  её носителя</a:t>
            </a:r>
          </a:p>
          <a:p>
            <a:pPr algn="just"/>
            <a:endParaRPr lang="ru-RU" sz="24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Культурная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 - организовывает мероприятия, формирующие духовно-нравственное,  культурное и социальное самосознание, содействующие эмоциональному саморазвитию  личности учащихся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04664"/>
            <a:ext cx="770485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 smtClean="0">
                <a:solidFill>
                  <a:srgbClr val="CC00CC"/>
                </a:solidFill>
              </a:rPr>
              <a:t>Приоритетные направления в работе библиотеки</a:t>
            </a:r>
            <a:endParaRPr lang="ru-RU" sz="2400" b="1" dirty="0" smtClean="0">
              <a:solidFill>
                <a:srgbClr val="CC00CC"/>
              </a:solidFill>
            </a:endParaRPr>
          </a:p>
          <a:p>
            <a:r>
              <a:rPr lang="ru-RU" dirty="0" smtClean="0"/>
              <a:t>           </a:t>
            </a:r>
          </a:p>
          <a:p>
            <a:endParaRPr lang="ru-RU" b="1" dirty="0" smtClean="0"/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Информационно-библиографическое информирование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Создание условий для развития у школьников потребности в систематическом чтении литературы для формирования компетентностей творческого мышления, познавательных интересов и способностей для  усвоения учебных программ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Руководство чтением детей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751344"/>
            <a:ext cx="705678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Задачи патриотического воспитания реализуются в процессе проводимых библиотекой мероприятий: - выставки, обзоры, беседы, краеведческие чтения, встречи с ветеранами Великой Отечественной войны, викторины, картотеки, рекомендательные списки,  тематические папки по истории Тверского края и другие.</a:t>
            </a:r>
          </a:p>
          <a:p>
            <a:pPr algn="ctr">
              <a:lnSpc>
                <a:spcPct val="150000"/>
              </a:lnSpc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 smtClean="0"/>
              <a:t/>
            </a:r>
            <a:br>
              <a:rPr lang="ru-RU" b="1" i="1" dirty="0" smtClean="0"/>
            </a:br>
            <a:endParaRPr lang="ru-RU" b="1" i="1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3635896" y="5613047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 smtClean="0"/>
              <a:t>Книга - великая вещь, пока человек умеет ею пользоваться</a:t>
            </a:r>
            <a:br>
              <a:rPr lang="ru-RU" b="1" i="1" dirty="0" smtClean="0"/>
            </a:br>
            <a:endParaRPr lang="ru-RU" b="1" i="1" dirty="0" smtClean="0"/>
          </a:p>
          <a:p>
            <a:r>
              <a:rPr lang="ru-RU" b="1" i="1" dirty="0" smtClean="0"/>
              <a:t>                                                 А.А.Блок</a:t>
            </a:r>
            <a:endParaRPr lang="ru-RU" b="1" i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764704"/>
            <a:ext cx="7200800" cy="42484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928670"/>
            <a:ext cx="7128792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i="1" dirty="0" smtClean="0"/>
              <a:t>       </a:t>
            </a:r>
            <a:r>
              <a:rPr lang="ru-RU" sz="2000" b="1" i="1" dirty="0" smtClean="0"/>
              <a:t>  Оказание помощи в деятельности учащихся и учителей в образовательных проектах</a:t>
            </a:r>
          </a:p>
          <a:p>
            <a:endParaRPr lang="ru-RU" sz="2000" b="1" i="1" dirty="0" smtClean="0"/>
          </a:p>
          <a:p>
            <a:pPr>
              <a:buFont typeface="Arial" pitchFamily="34" charset="0"/>
              <a:buChar char="•"/>
            </a:pPr>
            <a:r>
              <a:rPr lang="ru-RU" sz="2000" b="1" i="1" dirty="0" smtClean="0"/>
              <a:t>              Оказание методической консультационной помощи педагогам, родителям, учащимся в получении информации из библиотеки</a:t>
            </a:r>
          </a:p>
          <a:p>
            <a:endParaRPr lang="ru-RU" sz="2000" b="1" i="1" dirty="0" smtClean="0"/>
          </a:p>
          <a:p>
            <a:pPr>
              <a:buFont typeface="Arial" pitchFamily="34" charset="0"/>
              <a:buChar char="•"/>
            </a:pPr>
            <a:r>
              <a:rPr lang="ru-RU" sz="2000" b="1" i="1" dirty="0" smtClean="0"/>
              <a:t>              Обеспечение учебно-воспитательного процесса всеми формами и методами библиотечного и информационного обслуживания</a:t>
            </a:r>
            <a:br>
              <a:rPr lang="ru-RU" sz="2000" b="1" i="1" dirty="0" smtClean="0"/>
            </a:br>
            <a:endParaRPr lang="ru-RU" sz="2000" b="1" i="1" dirty="0" smtClean="0"/>
          </a:p>
          <a:p>
            <a:pPr>
              <a:buFont typeface="Arial" pitchFamily="34" charset="0"/>
              <a:buChar char="•"/>
            </a:pPr>
            <a:r>
              <a:rPr lang="ru-RU" sz="2000" b="1" i="1" dirty="0" smtClean="0"/>
              <a:t>             Пропаганда краеведческой литературы, развитие читательского интереса к своим корням, к своему прошлому, культуре Тверского края</a:t>
            </a:r>
          </a:p>
          <a:p>
            <a:endParaRPr lang="ru-RU" sz="2000" b="1" i="1" dirty="0" smtClean="0"/>
          </a:p>
          <a:p>
            <a:pPr>
              <a:buFont typeface="Arial" pitchFamily="34" charset="0"/>
              <a:buChar char="•"/>
            </a:pPr>
            <a:r>
              <a:rPr lang="ru-RU" sz="2000" b="1" i="1" dirty="0" smtClean="0"/>
              <a:t>             Формирование у школьников информационной культуры и культуры чтения</a:t>
            </a:r>
            <a:endParaRPr lang="ru-RU" sz="2000" b="1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051720" y="-36095"/>
            <a:ext cx="407194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Задачи библиотеки</a:t>
            </a:r>
            <a:endParaRPr lang="ru-RU" sz="3200" b="1" u="sng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142852"/>
            <a:ext cx="835824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И вот прошли  годы…</a:t>
            </a:r>
          </a:p>
          <a:p>
            <a:pPr>
              <a:buFont typeface="Arial" pitchFamily="34" charset="0"/>
              <a:buChar char="•"/>
            </a:pPr>
            <a:r>
              <a:rPr lang="ru-RU" sz="3200" b="1" dirty="0" smtClean="0"/>
              <a:t>2004 год – библиотека  расширилась, разместилась в новых помещениях</a:t>
            </a:r>
            <a:endParaRPr lang="ru-RU" sz="3200" b="1" dirty="0"/>
          </a:p>
        </p:txBody>
      </p:sp>
      <p:pic>
        <p:nvPicPr>
          <p:cNvPr id="5122" name="Picture 2" descr="F:\библиотека   1\DSCN003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428992" y="2428868"/>
            <a:ext cx="5237364" cy="392909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85720" y="5143512"/>
            <a:ext cx="314327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endParaRPr lang="ru-RU" sz="3200" b="1" dirty="0" smtClean="0">
              <a:solidFill>
                <a:srgbClr val="FF0000"/>
              </a:solidFill>
            </a:endParaRPr>
          </a:p>
          <a:p>
            <a:r>
              <a:rPr lang="ru-RU" sz="3200" b="1" dirty="0" smtClean="0">
                <a:solidFill>
                  <a:srgbClr val="FF0000"/>
                </a:solidFill>
              </a:rPr>
              <a:t>Отдел выдачи литературы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5123" name="Picture 3" descr="F:\библиотека   1\DSCN004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6200000">
            <a:off x="-49834" y="2235229"/>
            <a:ext cx="3643339" cy="274472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286248" y="1785926"/>
            <a:ext cx="30718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Абонемент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642910" y="642918"/>
          <a:ext cx="7286676" cy="5429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Picture 1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1011818" flipH="1">
            <a:off x="5583888" y="933161"/>
            <a:ext cx="1904699" cy="202473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214290"/>
            <a:ext cx="83582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Рост количественных показателей по фондам школьной библиотеки</a:t>
            </a:r>
            <a:endParaRPr lang="ru-RU" sz="3600" b="1" dirty="0">
              <a:solidFill>
                <a:srgbClr val="FF0000"/>
              </a:solidFill>
            </a:endParaRPr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1214414" y="2000240"/>
          <a:ext cx="626271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библиотека   1\DSCN003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29058" y="2643182"/>
            <a:ext cx="5048278" cy="378723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643438" y="285728"/>
            <a:ext cx="400056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Читальный зал,</a:t>
            </a:r>
          </a:p>
          <a:p>
            <a:r>
              <a:rPr lang="ru-RU" sz="3200" b="1" dirty="0" smtClean="0">
                <a:solidFill>
                  <a:srgbClr val="FF0000"/>
                </a:solidFill>
              </a:rPr>
              <a:t>в котором проходят многие мероприятия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6147" name="Picture 3" descr="F:\библиотека   1\P105089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214290"/>
            <a:ext cx="4191030" cy="3143272"/>
          </a:xfrm>
          <a:prstGeom prst="rect">
            <a:avLst/>
          </a:prstGeom>
          <a:noFill/>
        </p:spPr>
      </p:pic>
      <p:pic>
        <p:nvPicPr>
          <p:cNvPr id="6148" name="Picture 4" descr="F:\библиотека   1\DSCN457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42844" y="3571876"/>
            <a:ext cx="4000528" cy="30012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69294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Читательская конференция  «Юность ее прекрасна!»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3" name="Рисунок 2" descr="DSCN4590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5929322" y="142852"/>
            <a:ext cx="3000396" cy="3286148"/>
          </a:xfrm>
          <a:prstGeom prst="rect">
            <a:avLst/>
          </a:prstGeom>
        </p:spPr>
      </p:pic>
      <p:pic>
        <p:nvPicPr>
          <p:cNvPr id="5" name="Рисунок 4" descr="DSCN4598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6143636" y="2714620"/>
            <a:ext cx="2428892" cy="3946230"/>
          </a:xfrm>
          <a:prstGeom prst="rect">
            <a:avLst/>
          </a:prstGeom>
        </p:spPr>
      </p:pic>
      <p:pic>
        <p:nvPicPr>
          <p:cNvPr id="6" name="Рисунок 5" descr="DSCN4594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428728" y="1071546"/>
            <a:ext cx="4429156" cy="3321867"/>
          </a:xfrm>
          <a:prstGeom prst="rect">
            <a:avLst/>
          </a:prstGeom>
        </p:spPr>
      </p:pic>
      <p:pic>
        <p:nvPicPr>
          <p:cNvPr id="4" name="Рисунок 3" descr="DSCN4583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214282" y="3500438"/>
            <a:ext cx="3929122" cy="32147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0"/>
            <a:ext cx="40005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День чтения</a:t>
            </a:r>
            <a:endParaRPr lang="ru-RU" sz="4400" b="1" dirty="0">
              <a:solidFill>
                <a:srgbClr val="FF0000"/>
              </a:solidFill>
            </a:endParaRPr>
          </a:p>
        </p:txBody>
      </p:sp>
      <p:pic>
        <p:nvPicPr>
          <p:cNvPr id="7170" name="Picture 2" descr="F:\день чтения\P104083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857232"/>
            <a:ext cx="3714776" cy="2786082"/>
          </a:xfrm>
          <a:prstGeom prst="rect">
            <a:avLst/>
          </a:prstGeom>
          <a:noFill/>
        </p:spPr>
      </p:pic>
      <p:pic>
        <p:nvPicPr>
          <p:cNvPr id="4" name="Рисунок 3" descr="P1040854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429124" y="428604"/>
            <a:ext cx="4214842" cy="3161132"/>
          </a:xfrm>
          <a:prstGeom prst="rect">
            <a:avLst/>
          </a:prstGeom>
        </p:spPr>
      </p:pic>
      <p:pic>
        <p:nvPicPr>
          <p:cNvPr id="5" name="Рисунок 4" descr="P1040831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928662" y="3857628"/>
            <a:ext cx="3619525" cy="2714644"/>
          </a:xfrm>
          <a:prstGeom prst="rect">
            <a:avLst/>
          </a:prstGeom>
        </p:spPr>
      </p:pic>
      <p:pic>
        <p:nvPicPr>
          <p:cNvPr id="6" name="Рисунок 5" descr="P1040850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072066" y="3786190"/>
            <a:ext cx="3809995" cy="28574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109373" y="3244334"/>
            <a:ext cx="9252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/>
              <a:t>2011 г.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109373" y="3244334"/>
            <a:ext cx="9252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/>
              <a:t>2011 г.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571604" y="0"/>
            <a:ext cx="55691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Это наша школа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" name="Picture 2" descr="D:\фотографии\2009-2010\3 четверть\школа\Копия P105074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1000108"/>
            <a:ext cx="7500990" cy="56257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SCN5156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85720" y="214290"/>
            <a:ext cx="5047326" cy="3785495"/>
          </a:xfrm>
          <a:prstGeom prst="rect">
            <a:avLst/>
          </a:prstGeom>
        </p:spPr>
      </p:pic>
      <p:pic>
        <p:nvPicPr>
          <p:cNvPr id="3" name="Рисунок 2" descr="DSCN5157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929058" y="2928934"/>
            <a:ext cx="4953035" cy="37147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7158" y="4357694"/>
            <a:ext cx="31432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Семинар ТОИУУ</a:t>
            </a:r>
            <a:endParaRPr lang="ru-RU" sz="4400" b="1" dirty="0">
              <a:solidFill>
                <a:srgbClr val="FF0000"/>
              </a:solidFill>
            </a:endParaRPr>
          </a:p>
        </p:txBody>
      </p:sp>
      <p:pic>
        <p:nvPicPr>
          <p:cNvPr id="6" name="Picture 7" descr="BD00146_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6000760" y="214290"/>
            <a:ext cx="2644775" cy="2481263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4282" y="214290"/>
            <a:ext cx="87868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Устный театрализованный  журнал «Несравненный художник жизни», посвященный творчеству А.П. Чехова 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P1050891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214282" y="1071546"/>
            <a:ext cx="4357718" cy="4875620"/>
          </a:xfrm>
          <a:prstGeom prst="rect">
            <a:avLst/>
          </a:prstGeom>
        </p:spPr>
      </p:pic>
      <p:pic>
        <p:nvPicPr>
          <p:cNvPr id="2" name="Рисунок 1" descr="P1050877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4000464" y="3214686"/>
            <a:ext cx="5143536" cy="3429048"/>
          </a:xfrm>
          <a:prstGeom prst="rect">
            <a:avLst/>
          </a:prstGeom>
        </p:spPr>
      </p:pic>
      <p:pic>
        <p:nvPicPr>
          <p:cNvPr id="5" name="Рисунок 4" descr="P1050872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286380" y="1071546"/>
            <a:ext cx="2786082" cy="20895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N001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143372" y="0"/>
            <a:ext cx="4857784" cy="364333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2910" y="642918"/>
            <a:ext cx="300039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Литературная игра по творчеству Дж. </a:t>
            </a:r>
            <a:r>
              <a:rPr lang="ru-RU" sz="3200" b="1" dirty="0" err="1" smtClean="0">
                <a:solidFill>
                  <a:srgbClr val="FF0000"/>
                </a:solidFill>
              </a:rPr>
              <a:t>Родари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DSCN0004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85720" y="3143248"/>
            <a:ext cx="4404384" cy="3303288"/>
          </a:xfrm>
          <a:prstGeom prst="rect">
            <a:avLst/>
          </a:prstGeom>
        </p:spPr>
      </p:pic>
      <p:pic>
        <p:nvPicPr>
          <p:cNvPr id="5" name="Рисунок 4" descr="DSCN0021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357818" y="4071942"/>
            <a:ext cx="3357586" cy="25181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0"/>
            <a:ext cx="75724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Книгохранилище…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3" name="Рисунок 2" descr="IMG_052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286248" y="642918"/>
            <a:ext cx="4429092" cy="3321819"/>
          </a:xfrm>
          <a:prstGeom prst="rect">
            <a:avLst/>
          </a:prstGeom>
        </p:spPr>
      </p:pic>
      <p:pic>
        <p:nvPicPr>
          <p:cNvPr id="4" name="Рисунок 3" descr="IMG_0528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57158" y="714356"/>
            <a:ext cx="3047989" cy="2285992"/>
          </a:xfrm>
          <a:prstGeom prst="rect">
            <a:avLst/>
          </a:prstGeom>
        </p:spPr>
      </p:pic>
      <p:pic>
        <p:nvPicPr>
          <p:cNvPr id="5" name="Рисунок 4" descr="IMG_0526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5400000">
            <a:off x="154754" y="3202775"/>
            <a:ext cx="3905245" cy="2928934"/>
          </a:xfrm>
          <a:prstGeom prst="rect">
            <a:avLst/>
          </a:prstGeom>
        </p:spPr>
      </p:pic>
      <p:pic>
        <p:nvPicPr>
          <p:cNvPr id="6" name="Рисунок 5" descr="IMG_0527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rot="16200000">
            <a:off x="5339964" y="3589732"/>
            <a:ext cx="3571868" cy="2678901"/>
          </a:xfrm>
          <a:prstGeom prst="rect">
            <a:avLst/>
          </a:prstGeom>
        </p:spPr>
      </p:pic>
      <p:pic>
        <p:nvPicPr>
          <p:cNvPr id="7" name="Picture 8" descr="Standart-1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000364" y="2071678"/>
            <a:ext cx="2997200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0034" y="357166"/>
            <a:ext cx="51435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</a:rPr>
              <a:t>Увеличение количества читателей школьной библиотеки</a:t>
            </a:r>
            <a:endParaRPr lang="ru-RU" sz="3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0" y="1397000"/>
          <a:ext cx="8286776" cy="546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" name="Рисунок 1" descr="IMG_0529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000760" y="857232"/>
            <a:ext cx="2667019" cy="2000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538" y="0"/>
            <a:ext cx="3786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</a:rPr>
              <a:t>Строгая отчетность:</a:t>
            </a:r>
            <a:endParaRPr lang="ru-RU" sz="2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2910" y="714356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2009-2010 </a:t>
            </a:r>
            <a:r>
              <a:rPr lang="ru-RU" dirty="0" err="1" smtClean="0"/>
              <a:t>уч.год</a:t>
            </a:r>
            <a:endParaRPr lang="ru-RU" dirty="0"/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0" y="1285860"/>
          <a:ext cx="9144000" cy="5214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215074" y="285728"/>
            <a:ext cx="2714644" cy="266066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214290"/>
            <a:ext cx="24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2010-2011 </a:t>
            </a:r>
            <a:r>
              <a:rPr lang="ru-RU" dirty="0" err="1" smtClean="0"/>
              <a:t>уч.год</a:t>
            </a:r>
            <a:endParaRPr lang="ru-RU" dirty="0"/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428596" y="785794"/>
          <a:ext cx="7191404" cy="5286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4" descr="ани мужик с книгой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500826" y="4357694"/>
            <a:ext cx="2376487" cy="22558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357166"/>
            <a:ext cx="55007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2011-2012   ( в том числе прогнозируемые данные на конец учебного года)</a:t>
            </a:r>
            <a:endParaRPr lang="ru-RU" dirty="0"/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357158" y="1397000"/>
          <a:ext cx="7262842" cy="52467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58016" y="1285860"/>
            <a:ext cx="1057275" cy="1227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5" name="Picture 1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00958" y="357166"/>
            <a:ext cx="1057275" cy="1227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20250770">
            <a:off x="6000760" y="571480"/>
            <a:ext cx="1219200" cy="565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20222947">
            <a:off x="-157593" y="1840826"/>
            <a:ext cx="852989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СПАСИБО ЗА ВНИМАНИЕ!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3" name="Picture 3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143372" y="2428868"/>
            <a:ext cx="3571900" cy="405130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51506"/>
          </a:xfrm>
        </p:spPr>
        <p:txBody>
          <a:bodyPr/>
          <a:lstStyle/>
          <a:p>
            <a:r>
              <a:rPr lang="ru-RU" dirty="0" smtClean="0"/>
              <a:t>Это наша библиотека</a:t>
            </a:r>
            <a:endParaRPr lang="ru-RU" dirty="0"/>
          </a:p>
        </p:txBody>
      </p:sp>
      <p:pic>
        <p:nvPicPr>
          <p:cNvPr id="2050" name="Picture 2" descr="F:\библиотека   1\DSCN458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9032" y="1214422"/>
            <a:ext cx="5715040" cy="4286280"/>
          </a:xfrm>
          <a:prstGeom prst="rect">
            <a:avLst/>
          </a:prstGeom>
          <a:noFill/>
        </p:spPr>
      </p:pic>
      <p:pic>
        <p:nvPicPr>
          <p:cNvPr id="2051" name="Picture 3" descr="F:\библиотека   1\DSCN004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714744" y="2643182"/>
            <a:ext cx="5284499" cy="3964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F:\библиотека   1\P105021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214290"/>
            <a:ext cx="4339859" cy="5786478"/>
          </a:xfrm>
          <a:prstGeom prst="rect">
            <a:avLst/>
          </a:prstGeom>
          <a:noFill/>
        </p:spPr>
      </p:pic>
      <p:pic>
        <p:nvPicPr>
          <p:cNvPr id="3075" name="Picture 3" descr="F:\библиотека   1\DSCN003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29058" y="2857496"/>
            <a:ext cx="5070185" cy="3803671"/>
          </a:xfrm>
          <a:prstGeom prst="rect">
            <a:avLst/>
          </a:prstGeom>
          <a:noFill/>
        </p:spPr>
      </p:pic>
      <p:pic>
        <p:nvPicPr>
          <p:cNvPr id="3076" name="Picture 4" descr="F:\библиотека   1\DSCN004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16200000">
            <a:off x="5048746" y="666240"/>
            <a:ext cx="3618543" cy="2714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о Чехове\P105088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03581" y="530678"/>
            <a:ext cx="6648739" cy="4986554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99230" y="5766355"/>
            <a:ext cx="814517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Заведующая библиотекой СОШ №5 </a:t>
            </a:r>
          </a:p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Бородулина Татьяна Васильевна с 1 сентября 1988г </a:t>
            </a:r>
            <a:endParaRPr lang="ru-RU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can3.BMP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46624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143108" y="2643182"/>
            <a:ext cx="1714512" cy="2500330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Штриховая стрелка вправо 3"/>
          <p:cNvSpPr/>
          <p:nvPr/>
        </p:nvSpPr>
        <p:spPr>
          <a:xfrm rot="9455851">
            <a:off x="4253128" y="2294315"/>
            <a:ext cx="4143404" cy="1771384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can30001.BMP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28596" y="-112476"/>
            <a:ext cx="4929222" cy="69704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Библиотека 11.11.11\Scan3000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5400000">
            <a:off x="1584592" y="201301"/>
            <a:ext cx="5046121" cy="750099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71472" y="285728"/>
            <a:ext cx="72152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Так выглядела школьная библиотека    1 сентября 1988 года</a:t>
            </a:r>
            <a:endParaRPr lang="ru-RU" sz="2800" b="1" dirty="0"/>
          </a:p>
        </p:txBody>
      </p:sp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7000892" y="3786190"/>
            <a:ext cx="1524000" cy="2490788"/>
            <a:chOff x="4421" y="292"/>
            <a:chExt cx="960" cy="1569"/>
          </a:xfrm>
        </p:grpSpPr>
        <p:grpSp>
          <p:nvGrpSpPr>
            <p:cNvPr id="5" name="Group 7"/>
            <p:cNvGrpSpPr>
              <a:grpSpLocks/>
            </p:cNvGrpSpPr>
            <p:nvPr/>
          </p:nvGrpSpPr>
          <p:grpSpPr bwMode="auto">
            <a:xfrm>
              <a:off x="4846" y="573"/>
              <a:ext cx="73" cy="124"/>
              <a:chOff x="4846" y="573"/>
              <a:chExt cx="73" cy="124"/>
            </a:xfrm>
          </p:grpSpPr>
          <p:sp>
            <p:nvSpPr>
              <p:cNvPr id="53" name="AutoShape 8"/>
              <p:cNvSpPr>
                <a:spLocks noChangeArrowheads="1"/>
              </p:cNvSpPr>
              <p:nvPr/>
            </p:nvSpPr>
            <p:spPr bwMode="auto">
              <a:xfrm flipH="1">
                <a:off x="4858" y="573"/>
                <a:ext cx="61" cy="122"/>
              </a:xfrm>
              <a:custGeom>
                <a:avLst/>
                <a:gdLst>
                  <a:gd name="T0" fmla="*/ 83 w 183"/>
                  <a:gd name="T1" fmla="*/ 366 h 366"/>
                  <a:gd name="T2" fmla="*/ 71 w 183"/>
                  <a:gd name="T3" fmla="*/ 293 h 366"/>
                  <a:gd name="T4" fmla="*/ 41 w 183"/>
                  <a:gd name="T5" fmla="*/ 246 h 366"/>
                  <a:gd name="T6" fmla="*/ 25 w 183"/>
                  <a:gd name="T7" fmla="*/ 190 h 366"/>
                  <a:gd name="T8" fmla="*/ 33 w 183"/>
                  <a:gd name="T9" fmla="*/ 141 h 366"/>
                  <a:gd name="T10" fmla="*/ 38 w 183"/>
                  <a:gd name="T11" fmla="*/ 112 h 366"/>
                  <a:gd name="T12" fmla="*/ 25 w 183"/>
                  <a:gd name="T13" fmla="*/ 66 h 366"/>
                  <a:gd name="T14" fmla="*/ 0 w 183"/>
                  <a:gd name="T15" fmla="*/ 30 h 366"/>
                  <a:gd name="T16" fmla="*/ 14 w 183"/>
                  <a:gd name="T17" fmla="*/ 5 h 366"/>
                  <a:gd name="T18" fmla="*/ 41 w 183"/>
                  <a:gd name="T19" fmla="*/ 0 h 366"/>
                  <a:gd name="T20" fmla="*/ 69 w 183"/>
                  <a:gd name="T21" fmla="*/ 5 h 366"/>
                  <a:gd name="T22" fmla="*/ 84 w 183"/>
                  <a:gd name="T23" fmla="*/ 25 h 366"/>
                  <a:gd name="T24" fmla="*/ 97 w 183"/>
                  <a:gd name="T25" fmla="*/ 41 h 366"/>
                  <a:gd name="T26" fmla="*/ 147 w 183"/>
                  <a:gd name="T27" fmla="*/ 109 h 366"/>
                  <a:gd name="T28" fmla="*/ 183 w 183"/>
                  <a:gd name="T29" fmla="*/ 175 h 366"/>
                  <a:gd name="T30" fmla="*/ 170 w 183"/>
                  <a:gd name="T31" fmla="*/ 261 h 366"/>
                  <a:gd name="T32" fmla="*/ 150 w 183"/>
                  <a:gd name="T33" fmla="*/ 366 h 366"/>
                  <a:gd name="T34" fmla="*/ 83 w 183"/>
                  <a:gd name="T35" fmla="*/ 366 h 366"/>
                  <a:gd name="T36" fmla="*/ 0 w 183"/>
                  <a:gd name="T37" fmla="*/ 0 h 366"/>
                  <a:gd name="T38" fmla="*/ 183 w 183"/>
                  <a:gd name="T39" fmla="*/ 366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T36" t="T37" r="T38" b="T39"/>
                <a:pathLst>
                  <a:path w="183" h="366">
                    <a:moveTo>
                      <a:pt x="83" y="366"/>
                    </a:moveTo>
                    <a:lnTo>
                      <a:pt x="71" y="293"/>
                    </a:lnTo>
                    <a:lnTo>
                      <a:pt x="41" y="246"/>
                    </a:lnTo>
                    <a:lnTo>
                      <a:pt x="25" y="190"/>
                    </a:lnTo>
                    <a:lnTo>
                      <a:pt x="33" y="141"/>
                    </a:lnTo>
                    <a:lnTo>
                      <a:pt x="38" y="112"/>
                    </a:lnTo>
                    <a:lnTo>
                      <a:pt x="25" y="66"/>
                    </a:lnTo>
                    <a:lnTo>
                      <a:pt x="0" y="30"/>
                    </a:lnTo>
                    <a:lnTo>
                      <a:pt x="14" y="5"/>
                    </a:lnTo>
                    <a:lnTo>
                      <a:pt x="41" y="0"/>
                    </a:lnTo>
                    <a:lnTo>
                      <a:pt x="69" y="5"/>
                    </a:lnTo>
                    <a:lnTo>
                      <a:pt x="84" y="25"/>
                    </a:lnTo>
                    <a:lnTo>
                      <a:pt x="97" y="41"/>
                    </a:lnTo>
                    <a:lnTo>
                      <a:pt x="147" y="109"/>
                    </a:lnTo>
                    <a:lnTo>
                      <a:pt x="183" y="175"/>
                    </a:lnTo>
                    <a:lnTo>
                      <a:pt x="170" y="261"/>
                    </a:lnTo>
                    <a:lnTo>
                      <a:pt x="150" y="366"/>
                    </a:lnTo>
                    <a:lnTo>
                      <a:pt x="83" y="366"/>
                    </a:lnTo>
                    <a:close/>
                  </a:path>
                </a:pathLst>
              </a:custGeom>
              <a:solidFill>
                <a:srgbClr val="FFE0C0"/>
              </a:solidFill>
              <a:ln w="648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4" name="AutoShape 9"/>
              <p:cNvSpPr>
                <a:spLocks noChangeArrowheads="1"/>
              </p:cNvSpPr>
              <p:nvPr/>
            </p:nvSpPr>
            <p:spPr bwMode="auto">
              <a:xfrm flipH="1">
                <a:off x="4846" y="670"/>
                <a:ext cx="62" cy="27"/>
              </a:xfrm>
              <a:custGeom>
                <a:avLst/>
                <a:gdLst>
                  <a:gd name="T0" fmla="*/ 0 w 186"/>
                  <a:gd name="T1" fmla="*/ 0 h 81"/>
                  <a:gd name="T2" fmla="*/ 9 w 186"/>
                  <a:gd name="T3" fmla="*/ 81 h 81"/>
                  <a:gd name="T4" fmla="*/ 186 w 186"/>
                  <a:gd name="T5" fmla="*/ 81 h 81"/>
                  <a:gd name="T6" fmla="*/ 177 w 186"/>
                  <a:gd name="T7" fmla="*/ 0 h 81"/>
                  <a:gd name="T8" fmla="*/ 110 w 186"/>
                  <a:gd name="T9" fmla="*/ 11 h 81"/>
                  <a:gd name="T10" fmla="*/ 0 w 186"/>
                  <a:gd name="T11" fmla="*/ 0 h 81"/>
                  <a:gd name="T12" fmla="*/ 0 w 186"/>
                  <a:gd name="T13" fmla="*/ 0 h 81"/>
                  <a:gd name="T14" fmla="*/ 186 w 186"/>
                  <a:gd name="T15" fmla="*/ 8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186" h="81">
                    <a:moveTo>
                      <a:pt x="0" y="0"/>
                    </a:moveTo>
                    <a:lnTo>
                      <a:pt x="9" y="81"/>
                    </a:lnTo>
                    <a:lnTo>
                      <a:pt x="186" y="81"/>
                    </a:lnTo>
                    <a:lnTo>
                      <a:pt x="177" y="0"/>
                    </a:lnTo>
                    <a:lnTo>
                      <a:pt x="110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648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6" name="AutoShape 10"/>
            <p:cNvSpPr>
              <a:spLocks noChangeArrowheads="1"/>
            </p:cNvSpPr>
            <p:nvPr/>
          </p:nvSpPr>
          <p:spPr bwMode="auto">
            <a:xfrm flipH="1">
              <a:off x="4986" y="668"/>
              <a:ext cx="289" cy="383"/>
            </a:xfrm>
            <a:custGeom>
              <a:avLst/>
              <a:gdLst>
                <a:gd name="T0" fmla="*/ 51 w 868"/>
                <a:gd name="T1" fmla="*/ 198 h 1149"/>
                <a:gd name="T2" fmla="*/ 119 w 868"/>
                <a:gd name="T3" fmla="*/ 138 h 1149"/>
                <a:gd name="T4" fmla="*/ 391 w 868"/>
                <a:gd name="T5" fmla="*/ 53 h 1149"/>
                <a:gd name="T6" fmla="*/ 560 w 868"/>
                <a:gd name="T7" fmla="*/ 9 h 1149"/>
                <a:gd name="T8" fmla="*/ 620 w 868"/>
                <a:gd name="T9" fmla="*/ 0 h 1149"/>
                <a:gd name="T10" fmla="*/ 705 w 868"/>
                <a:gd name="T11" fmla="*/ 130 h 1149"/>
                <a:gd name="T12" fmla="*/ 749 w 868"/>
                <a:gd name="T13" fmla="*/ 276 h 1149"/>
                <a:gd name="T14" fmla="*/ 773 w 868"/>
                <a:gd name="T15" fmla="*/ 414 h 1149"/>
                <a:gd name="T16" fmla="*/ 773 w 868"/>
                <a:gd name="T17" fmla="*/ 663 h 1149"/>
                <a:gd name="T18" fmla="*/ 868 w 868"/>
                <a:gd name="T19" fmla="*/ 908 h 1149"/>
                <a:gd name="T20" fmla="*/ 857 w 868"/>
                <a:gd name="T21" fmla="*/ 1022 h 1149"/>
                <a:gd name="T22" fmla="*/ 730 w 868"/>
                <a:gd name="T23" fmla="*/ 1089 h 1149"/>
                <a:gd name="T24" fmla="*/ 401 w 868"/>
                <a:gd name="T25" fmla="*/ 1149 h 1149"/>
                <a:gd name="T26" fmla="*/ 281 w 868"/>
                <a:gd name="T27" fmla="*/ 1081 h 1149"/>
                <a:gd name="T28" fmla="*/ 205 w 868"/>
                <a:gd name="T29" fmla="*/ 884 h 1149"/>
                <a:gd name="T30" fmla="*/ 145 w 868"/>
                <a:gd name="T31" fmla="*/ 668 h 1149"/>
                <a:gd name="T32" fmla="*/ 34 w 868"/>
                <a:gd name="T33" fmla="*/ 557 h 1149"/>
                <a:gd name="T34" fmla="*/ 8 w 868"/>
                <a:gd name="T35" fmla="*/ 439 h 1149"/>
                <a:gd name="T36" fmla="*/ 0 w 868"/>
                <a:gd name="T37" fmla="*/ 293 h 1149"/>
                <a:gd name="T38" fmla="*/ 51 w 868"/>
                <a:gd name="T39" fmla="*/ 198 h 1149"/>
                <a:gd name="T40" fmla="*/ 0 w 868"/>
                <a:gd name="T41" fmla="*/ 0 h 1149"/>
                <a:gd name="T42" fmla="*/ 868 w 868"/>
                <a:gd name="T43" fmla="*/ 1149 h 1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T40" t="T41" r="T42" b="T43"/>
              <a:pathLst>
                <a:path w="868" h="1149">
                  <a:moveTo>
                    <a:pt x="51" y="198"/>
                  </a:moveTo>
                  <a:lnTo>
                    <a:pt x="119" y="138"/>
                  </a:lnTo>
                  <a:lnTo>
                    <a:pt x="391" y="53"/>
                  </a:lnTo>
                  <a:lnTo>
                    <a:pt x="560" y="9"/>
                  </a:lnTo>
                  <a:lnTo>
                    <a:pt x="620" y="0"/>
                  </a:lnTo>
                  <a:lnTo>
                    <a:pt x="705" y="130"/>
                  </a:lnTo>
                  <a:lnTo>
                    <a:pt x="749" y="276"/>
                  </a:lnTo>
                  <a:lnTo>
                    <a:pt x="773" y="414"/>
                  </a:lnTo>
                  <a:lnTo>
                    <a:pt x="773" y="663"/>
                  </a:lnTo>
                  <a:lnTo>
                    <a:pt x="868" y="908"/>
                  </a:lnTo>
                  <a:lnTo>
                    <a:pt x="857" y="1022"/>
                  </a:lnTo>
                  <a:lnTo>
                    <a:pt x="730" y="1089"/>
                  </a:lnTo>
                  <a:lnTo>
                    <a:pt x="401" y="1149"/>
                  </a:lnTo>
                  <a:lnTo>
                    <a:pt x="281" y="1081"/>
                  </a:lnTo>
                  <a:lnTo>
                    <a:pt x="205" y="884"/>
                  </a:lnTo>
                  <a:lnTo>
                    <a:pt x="145" y="668"/>
                  </a:lnTo>
                  <a:lnTo>
                    <a:pt x="34" y="557"/>
                  </a:lnTo>
                  <a:lnTo>
                    <a:pt x="8" y="439"/>
                  </a:lnTo>
                  <a:lnTo>
                    <a:pt x="0" y="293"/>
                  </a:lnTo>
                  <a:lnTo>
                    <a:pt x="51" y="198"/>
                  </a:lnTo>
                  <a:close/>
                </a:path>
              </a:pathLst>
            </a:custGeom>
            <a:solidFill>
              <a:srgbClr val="FFFFFF"/>
            </a:solidFill>
            <a:ln w="648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7" name="Group 11"/>
            <p:cNvGrpSpPr>
              <a:grpSpLocks/>
            </p:cNvGrpSpPr>
            <p:nvPr/>
          </p:nvGrpSpPr>
          <p:grpSpPr bwMode="auto">
            <a:xfrm>
              <a:off x="4838" y="654"/>
              <a:ext cx="317" cy="420"/>
              <a:chOff x="4838" y="654"/>
              <a:chExt cx="317" cy="420"/>
            </a:xfrm>
          </p:grpSpPr>
          <p:sp>
            <p:nvSpPr>
              <p:cNvPr id="51" name="AutoShape 12"/>
              <p:cNvSpPr>
                <a:spLocks noChangeArrowheads="1"/>
              </p:cNvSpPr>
              <p:nvPr/>
            </p:nvSpPr>
            <p:spPr bwMode="auto">
              <a:xfrm flipH="1">
                <a:off x="4838" y="654"/>
                <a:ext cx="317" cy="420"/>
              </a:xfrm>
              <a:custGeom>
                <a:avLst/>
                <a:gdLst>
                  <a:gd name="T0" fmla="*/ 0 w 951"/>
                  <a:gd name="T1" fmla="*/ 78 h 1259"/>
                  <a:gd name="T2" fmla="*/ 53 w 951"/>
                  <a:gd name="T3" fmla="*/ 152 h 1259"/>
                  <a:gd name="T4" fmla="*/ 121 w 951"/>
                  <a:gd name="T5" fmla="*/ 264 h 1259"/>
                  <a:gd name="T6" fmla="*/ 189 w 951"/>
                  <a:gd name="T7" fmla="*/ 411 h 1259"/>
                  <a:gd name="T8" fmla="*/ 244 w 951"/>
                  <a:gd name="T9" fmla="*/ 556 h 1259"/>
                  <a:gd name="T10" fmla="*/ 283 w 951"/>
                  <a:gd name="T11" fmla="*/ 674 h 1259"/>
                  <a:gd name="T12" fmla="*/ 350 w 951"/>
                  <a:gd name="T13" fmla="*/ 918 h 1259"/>
                  <a:gd name="T14" fmla="*/ 370 w 951"/>
                  <a:gd name="T15" fmla="*/ 993 h 1259"/>
                  <a:gd name="T16" fmla="*/ 398 w 951"/>
                  <a:gd name="T17" fmla="*/ 1041 h 1259"/>
                  <a:gd name="T18" fmla="*/ 422 w 951"/>
                  <a:gd name="T19" fmla="*/ 1081 h 1259"/>
                  <a:gd name="T20" fmla="*/ 610 w 951"/>
                  <a:gd name="T21" fmla="*/ 1207 h 1259"/>
                  <a:gd name="T22" fmla="*/ 679 w 951"/>
                  <a:gd name="T23" fmla="*/ 1259 h 1259"/>
                  <a:gd name="T24" fmla="*/ 670 w 951"/>
                  <a:gd name="T25" fmla="*/ 1131 h 1259"/>
                  <a:gd name="T26" fmla="*/ 639 w 951"/>
                  <a:gd name="T27" fmla="*/ 1026 h 1259"/>
                  <a:gd name="T28" fmla="*/ 603 w 951"/>
                  <a:gd name="T29" fmla="*/ 916 h 1259"/>
                  <a:gd name="T30" fmla="*/ 519 w 951"/>
                  <a:gd name="T31" fmla="*/ 781 h 1259"/>
                  <a:gd name="T32" fmla="*/ 465 w 951"/>
                  <a:gd name="T33" fmla="*/ 632 h 1259"/>
                  <a:gd name="T34" fmla="*/ 440 w 951"/>
                  <a:gd name="T35" fmla="*/ 411 h 1259"/>
                  <a:gd name="T36" fmla="*/ 551 w 951"/>
                  <a:gd name="T37" fmla="*/ 497 h 1259"/>
                  <a:gd name="T38" fmla="*/ 654 w 951"/>
                  <a:gd name="T39" fmla="*/ 567 h 1259"/>
                  <a:gd name="T40" fmla="*/ 756 w 951"/>
                  <a:gd name="T41" fmla="*/ 600 h 1259"/>
                  <a:gd name="T42" fmla="*/ 823 w 951"/>
                  <a:gd name="T43" fmla="*/ 616 h 1259"/>
                  <a:gd name="T44" fmla="*/ 875 w 951"/>
                  <a:gd name="T45" fmla="*/ 608 h 1259"/>
                  <a:gd name="T46" fmla="*/ 908 w 951"/>
                  <a:gd name="T47" fmla="*/ 567 h 1259"/>
                  <a:gd name="T48" fmla="*/ 943 w 951"/>
                  <a:gd name="T49" fmla="*/ 449 h 1259"/>
                  <a:gd name="T50" fmla="*/ 951 w 951"/>
                  <a:gd name="T51" fmla="*/ 363 h 1259"/>
                  <a:gd name="T52" fmla="*/ 951 w 951"/>
                  <a:gd name="T53" fmla="*/ 219 h 1259"/>
                  <a:gd name="T54" fmla="*/ 951 w 951"/>
                  <a:gd name="T55" fmla="*/ 98 h 1259"/>
                  <a:gd name="T56" fmla="*/ 797 w 951"/>
                  <a:gd name="T57" fmla="*/ 102 h 1259"/>
                  <a:gd name="T58" fmla="*/ 730 w 951"/>
                  <a:gd name="T59" fmla="*/ 86 h 1259"/>
                  <a:gd name="T60" fmla="*/ 721 w 951"/>
                  <a:gd name="T61" fmla="*/ 223 h 1259"/>
                  <a:gd name="T62" fmla="*/ 705 w 951"/>
                  <a:gd name="T63" fmla="*/ 265 h 1259"/>
                  <a:gd name="T64" fmla="*/ 603 w 951"/>
                  <a:gd name="T65" fmla="*/ 215 h 1259"/>
                  <a:gd name="T66" fmla="*/ 533 w 951"/>
                  <a:gd name="T67" fmla="*/ 156 h 1259"/>
                  <a:gd name="T68" fmla="*/ 405 w 951"/>
                  <a:gd name="T69" fmla="*/ 86 h 1259"/>
                  <a:gd name="T70" fmla="*/ 312 w 951"/>
                  <a:gd name="T71" fmla="*/ 26 h 1259"/>
                  <a:gd name="T72" fmla="*/ 229 w 951"/>
                  <a:gd name="T73" fmla="*/ 0 h 1259"/>
                  <a:gd name="T74" fmla="*/ 126 w 951"/>
                  <a:gd name="T75" fmla="*/ 42 h 1259"/>
                  <a:gd name="T76" fmla="*/ 0 w 951"/>
                  <a:gd name="T77" fmla="*/ 78 h 1259"/>
                  <a:gd name="T78" fmla="*/ 0 w 951"/>
                  <a:gd name="T79" fmla="*/ 0 h 1259"/>
                  <a:gd name="T80" fmla="*/ 951 w 951"/>
                  <a:gd name="T81" fmla="*/ 1259 h 12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T78" t="T79" r="T80" b="T81"/>
                <a:pathLst>
                  <a:path w="951" h="1259">
                    <a:moveTo>
                      <a:pt x="0" y="78"/>
                    </a:moveTo>
                    <a:lnTo>
                      <a:pt x="53" y="152"/>
                    </a:lnTo>
                    <a:lnTo>
                      <a:pt x="121" y="264"/>
                    </a:lnTo>
                    <a:lnTo>
                      <a:pt x="189" y="411"/>
                    </a:lnTo>
                    <a:lnTo>
                      <a:pt x="244" y="556"/>
                    </a:lnTo>
                    <a:lnTo>
                      <a:pt x="283" y="674"/>
                    </a:lnTo>
                    <a:lnTo>
                      <a:pt x="350" y="918"/>
                    </a:lnTo>
                    <a:lnTo>
                      <a:pt x="370" y="993"/>
                    </a:lnTo>
                    <a:lnTo>
                      <a:pt x="398" y="1041"/>
                    </a:lnTo>
                    <a:lnTo>
                      <a:pt x="422" y="1081"/>
                    </a:lnTo>
                    <a:lnTo>
                      <a:pt x="610" y="1207"/>
                    </a:lnTo>
                    <a:lnTo>
                      <a:pt x="679" y="1259"/>
                    </a:lnTo>
                    <a:lnTo>
                      <a:pt x="670" y="1131"/>
                    </a:lnTo>
                    <a:lnTo>
                      <a:pt x="639" y="1026"/>
                    </a:lnTo>
                    <a:lnTo>
                      <a:pt x="603" y="916"/>
                    </a:lnTo>
                    <a:lnTo>
                      <a:pt x="519" y="781"/>
                    </a:lnTo>
                    <a:lnTo>
                      <a:pt x="465" y="632"/>
                    </a:lnTo>
                    <a:lnTo>
                      <a:pt x="440" y="411"/>
                    </a:lnTo>
                    <a:lnTo>
                      <a:pt x="551" y="497"/>
                    </a:lnTo>
                    <a:lnTo>
                      <a:pt x="654" y="567"/>
                    </a:lnTo>
                    <a:lnTo>
                      <a:pt x="756" y="600"/>
                    </a:lnTo>
                    <a:lnTo>
                      <a:pt x="823" y="616"/>
                    </a:lnTo>
                    <a:lnTo>
                      <a:pt x="875" y="608"/>
                    </a:lnTo>
                    <a:lnTo>
                      <a:pt x="908" y="567"/>
                    </a:lnTo>
                    <a:lnTo>
                      <a:pt x="943" y="449"/>
                    </a:lnTo>
                    <a:lnTo>
                      <a:pt x="951" y="363"/>
                    </a:lnTo>
                    <a:lnTo>
                      <a:pt x="951" y="219"/>
                    </a:lnTo>
                    <a:lnTo>
                      <a:pt x="951" y="98"/>
                    </a:lnTo>
                    <a:lnTo>
                      <a:pt x="797" y="102"/>
                    </a:lnTo>
                    <a:lnTo>
                      <a:pt x="730" y="86"/>
                    </a:lnTo>
                    <a:lnTo>
                      <a:pt x="721" y="223"/>
                    </a:lnTo>
                    <a:lnTo>
                      <a:pt x="705" y="265"/>
                    </a:lnTo>
                    <a:lnTo>
                      <a:pt x="603" y="215"/>
                    </a:lnTo>
                    <a:lnTo>
                      <a:pt x="533" y="156"/>
                    </a:lnTo>
                    <a:lnTo>
                      <a:pt x="405" y="86"/>
                    </a:lnTo>
                    <a:lnTo>
                      <a:pt x="312" y="26"/>
                    </a:lnTo>
                    <a:lnTo>
                      <a:pt x="229" y="0"/>
                    </a:lnTo>
                    <a:lnTo>
                      <a:pt x="126" y="42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0000FF"/>
              </a:solidFill>
              <a:ln w="648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2" name="AutoShape 13"/>
              <p:cNvSpPr>
                <a:spLocks noChangeArrowheads="1"/>
              </p:cNvSpPr>
              <p:nvPr/>
            </p:nvSpPr>
            <p:spPr bwMode="auto">
              <a:xfrm flipH="1">
                <a:off x="5045" y="675"/>
                <a:ext cx="89" cy="254"/>
              </a:xfrm>
              <a:custGeom>
                <a:avLst/>
                <a:gdLst>
                  <a:gd name="T0" fmla="*/ 0 w 267"/>
                  <a:gd name="T1" fmla="*/ 0 h 762"/>
                  <a:gd name="T2" fmla="*/ 117 w 267"/>
                  <a:gd name="T3" fmla="*/ 52 h 762"/>
                  <a:gd name="T4" fmla="*/ 106 w 267"/>
                  <a:gd name="T5" fmla="*/ 143 h 762"/>
                  <a:gd name="T6" fmla="*/ 180 w 267"/>
                  <a:gd name="T7" fmla="*/ 147 h 762"/>
                  <a:gd name="T8" fmla="*/ 227 w 267"/>
                  <a:gd name="T9" fmla="*/ 312 h 762"/>
                  <a:gd name="T10" fmla="*/ 254 w 267"/>
                  <a:gd name="T11" fmla="*/ 490 h 762"/>
                  <a:gd name="T12" fmla="*/ 264 w 267"/>
                  <a:gd name="T13" fmla="*/ 659 h 762"/>
                  <a:gd name="T14" fmla="*/ 267 w 267"/>
                  <a:gd name="T15" fmla="*/ 762 h 762"/>
                  <a:gd name="T16" fmla="*/ 0 w 267"/>
                  <a:gd name="T17" fmla="*/ 0 h 762"/>
                  <a:gd name="T18" fmla="*/ 267 w 267"/>
                  <a:gd name="T19" fmla="*/ 762 h 7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67" h="762">
                    <a:moveTo>
                      <a:pt x="0" y="0"/>
                    </a:moveTo>
                    <a:lnTo>
                      <a:pt x="117" y="52"/>
                    </a:lnTo>
                    <a:lnTo>
                      <a:pt x="106" y="143"/>
                    </a:lnTo>
                    <a:lnTo>
                      <a:pt x="180" y="147"/>
                    </a:lnTo>
                    <a:lnTo>
                      <a:pt x="227" y="312"/>
                    </a:lnTo>
                    <a:lnTo>
                      <a:pt x="254" y="490"/>
                    </a:lnTo>
                    <a:lnTo>
                      <a:pt x="264" y="659"/>
                    </a:lnTo>
                    <a:lnTo>
                      <a:pt x="267" y="762"/>
                    </a:lnTo>
                  </a:path>
                </a:pathLst>
              </a:custGeom>
              <a:noFill/>
              <a:ln w="648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8" name="AutoShape 14"/>
            <p:cNvSpPr>
              <a:spLocks noChangeArrowheads="1"/>
            </p:cNvSpPr>
            <p:nvPr/>
          </p:nvSpPr>
          <p:spPr bwMode="auto">
            <a:xfrm flipH="1">
              <a:off x="5136" y="675"/>
              <a:ext cx="95" cy="78"/>
            </a:xfrm>
            <a:custGeom>
              <a:avLst/>
              <a:gdLst>
                <a:gd name="T0" fmla="*/ 26 w 286"/>
                <a:gd name="T1" fmla="*/ 75 h 236"/>
                <a:gd name="T2" fmla="*/ 0 w 286"/>
                <a:gd name="T3" fmla="*/ 114 h 236"/>
                <a:gd name="T4" fmla="*/ 124 w 286"/>
                <a:gd name="T5" fmla="*/ 236 h 236"/>
                <a:gd name="T6" fmla="*/ 164 w 286"/>
                <a:gd name="T7" fmla="*/ 92 h 236"/>
                <a:gd name="T8" fmla="*/ 286 w 286"/>
                <a:gd name="T9" fmla="*/ 163 h 236"/>
                <a:gd name="T10" fmla="*/ 280 w 286"/>
                <a:gd name="T11" fmla="*/ 40 h 236"/>
                <a:gd name="T12" fmla="*/ 205 w 286"/>
                <a:gd name="T13" fmla="*/ 0 h 236"/>
                <a:gd name="T14" fmla="*/ 26 w 286"/>
                <a:gd name="T15" fmla="*/ 75 h 236"/>
                <a:gd name="T16" fmla="*/ 0 w 286"/>
                <a:gd name="T17" fmla="*/ 0 h 236"/>
                <a:gd name="T18" fmla="*/ 286 w 286"/>
                <a:gd name="T19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86" h="236">
                  <a:moveTo>
                    <a:pt x="26" y="75"/>
                  </a:moveTo>
                  <a:lnTo>
                    <a:pt x="0" y="114"/>
                  </a:lnTo>
                  <a:lnTo>
                    <a:pt x="124" y="236"/>
                  </a:lnTo>
                  <a:lnTo>
                    <a:pt x="164" y="92"/>
                  </a:lnTo>
                  <a:lnTo>
                    <a:pt x="286" y="163"/>
                  </a:lnTo>
                  <a:lnTo>
                    <a:pt x="280" y="40"/>
                  </a:lnTo>
                  <a:lnTo>
                    <a:pt x="205" y="0"/>
                  </a:lnTo>
                  <a:lnTo>
                    <a:pt x="26" y="75"/>
                  </a:lnTo>
                  <a:close/>
                </a:path>
              </a:pathLst>
            </a:custGeom>
            <a:solidFill>
              <a:srgbClr val="FFFFFF"/>
            </a:solidFill>
            <a:ln w="648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9" name="Group 15"/>
            <p:cNvGrpSpPr>
              <a:grpSpLocks/>
            </p:cNvGrpSpPr>
            <p:nvPr/>
          </p:nvGrpSpPr>
          <p:grpSpPr bwMode="auto">
            <a:xfrm>
              <a:off x="4459" y="292"/>
              <a:ext cx="443" cy="1116"/>
              <a:chOff x="4459" y="292"/>
              <a:chExt cx="443" cy="1116"/>
            </a:xfrm>
          </p:grpSpPr>
          <p:grpSp>
            <p:nvGrpSpPr>
              <p:cNvPr id="47" name="Group 16"/>
              <p:cNvGrpSpPr>
                <a:grpSpLocks/>
              </p:cNvGrpSpPr>
              <p:nvPr/>
            </p:nvGrpSpPr>
            <p:grpSpPr bwMode="auto">
              <a:xfrm>
                <a:off x="4459" y="292"/>
                <a:ext cx="433" cy="1116"/>
                <a:chOff x="4459" y="292"/>
                <a:chExt cx="433" cy="1116"/>
              </a:xfrm>
            </p:grpSpPr>
            <p:sp>
              <p:nvSpPr>
                <p:cNvPr id="49" name="AutoShape 17"/>
                <p:cNvSpPr>
                  <a:spLocks noChangeArrowheads="1"/>
                </p:cNvSpPr>
                <p:nvPr/>
              </p:nvSpPr>
              <p:spPr bwMode="auto">
                <a:xfrm flipH="1">
                  <a:off x="4849" y="299"/>
                  <a:ext cx="43" cy="1109"/>
                </a:xfrm>
                <a:custGeom>
                  <a:avLst/>
                  <a:gdLst>
                    <a:gd name="T0" fmla="*/ 0 w 128"/>
                    <a:gd name="T1" fmla="*/ 7 h 3328"/>
                    <a:gd name="T2" fmla="*/ 63 w 128"/>
                    <a:gd name="T3" fmla="*/ 3328 h 3328"/>
                    <a:gd name="T4" fmla="*/ 128 w 128"/>
                    <a:gd name="T5" fmla="*/ 3328 h 3328"/>
                    <a:gd name="T6" fmla="*/ 63 w 128"/>
                    <a:gd name="T7" fmla="*/ 0 h 3328"/>
                    <a:gd name="T8" fmla="*/ 0 w 128"/>
                    <a:gd name="T9" fmla="*/ 7 h 3328"/>
                    <a:gd name="T10" fmla="*/ 0 w 128"/>
                    <a:gd name="T11" fmla="*/ 0 h 3328"/>
                    <a:gd name="T12" fmla="*/ 128 w 128"/>
                    <a:gd name="T13" fmla="*/ 3328 h 33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T10" t="T11" r="T12" b="T13"/>
                  <a:pathLst>
                    <a:path w="128" h="3328">
                      <a:moveTo>
                        <a:pt x="0" y="7"/>
                      </a:moveTo>
                      <a:lnTo>
                        <a:pt x="63" y="3328"/>
                      </a:lnTo>
                      <a:lnTo>
                        <a:pt x="128" y="3328"/>
                      </a:lnTo>
                      <a:lnTo>
                        <a:pt x="63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A05000"/>
                </a:solidFill>
                <a:ln w="648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0" name="AutoShape 18"/>
                <p:cNvSpPr>
                  <a:spLocks noChangeArrowheads="1"/>
                </p:cNvSpPr>
                <p:nvPr/>
              </p:nvSpPr>
              <p:spPr bwMode="auto">
                <a:xfrm flipH="1">
                  <a:off x="4459" y="292"/>
                  <a:ext cx="412" cy="146"/>
                </a:xfrm>
                <a:custGeom>
                  <a:avLst/>
                  <a:gdLst>
                    <a:gd name="T0" fmla="*/ 0 w 1235"/>
                    <a:gd name="T1" fmla="*/ 40 h 439"/>
                    <a:gd name="T2" fmla="*/ 95 w 1235"/>
                    <a:gd name="T3" fmla="*/ 12 h 439"/>
                    <a:gd name="T4" fmla="*/ 161 w 1235"/>
                    <a:gd name="T5" fmla="*/ 7 h 439"/>
                    <a:gd name="T6" fmla="*/ 232 w 1235"/>
                    <a:gd name="T7" fmla="*/ 1 h 439"/>
                    <a:gd name="T8" fmla="*/ 302 w 1235"/>
                    <a:gd name="T9" fmla="*/ 0 h 439"/>
                    <a:gd name="T10" fmla="*/ 382 w 1235"/>
                    <a:gd name="T11" fmla="*/ 4 h 439"/>
                    <a:gd name="T12" fmla="*/ 434 w 1235"/>
                    <a:gd name="T13" fmla="*/ 15 h 439"/>
                    <a:gd name="T14" fmla="*/ 488 w 1235"/>
                    <a:gd name="T15" fmla="*/ 30 h 439"/>
                    <a:gd name="T16" fmla="*/ 519 w 1235"/>
                    <a:gd name="T17" fmla="*/ 40 h 439"/>
                    <a:gd name="T18" fmla="*/ 564 w 1235"/>
                    <a:gd name="T19" fmla="*/ 62 h 439"/>
                    <a:gd name="T20" fmla="*/ 626 w 1235"/>
                    <a:gd name="T21" fmla="*/ 96 h 439"/>
                    <a:gd name="T22" fmla="*/ 682 w 1235"/>
                    <a:gd name="T23" fmla="*/ 106 h 439"/>
                    <a:gd name="T24" fmla="*/ 713 w 1235"/>
                    <a:gd name="T25" fmla="*/ 106 h 439"/>
                    <a:gd name="T26" fmla="*/ 769 w 1235"/>
                    <a:gd name="T27" fmla="*/ 99 h 439"/>
                    <a:gd name="T28" fmla="*/ 821 w 1235"/>
                    <a:gd name="T29" fmla="*/ 82 h 439"/>
                    <a:gd name="T30" fmla="*/ 875 w 1235"/>
                    <a:gd name="T31" fmla="*/ 67 h 439"/>
                    <a:gd name="T32" fmla="*/ 952 w 1235"/>
                    <a:gd name="T33" fmla="*/ 56 h 439"/>
                    <a:gd name="T34" fmla="*/ 1044 w 1235"/>
                    <a:gd name="T35" fmla="*/ 56 h 439"/>
                    <a:gd name="T36" fmla="*/ 1141 w 1235"/>
                    <a:gd name="T37" fmla="*/ 88 h 439"/>
                    <a:gd name="T38" fmla="*/ 1235 w 1235"/>
                    <a:gd name="T39" fmla="*/ 133 h 439"/>
                    <a:gd name="T40" fmla="*/ 1141 w 1235"/>
                    <a:gd name="T41" fmla="*/ 194 h 439"/>
                    <a:gd name="T42" fmla="*/ 1069 w 1235"/>
                    <a:gd name="T43" fmla="*/ 246 h 439"/>
                    <a:gd name="T44" fmla="*/ 1131 w 1235"/>
                    <a:gd name="T45" fmla="*/ 311 h 439"/>
                    <a:gd name="T46" fmla="*/ 1224 w 1235"/>
                    <a:gd name="T47" fmla="*/ 382 h 439"/>
                    <a:gd name="T48" fmla="*/ 1152 w 1235"/>
                    <a:gd name="T49" fmla="*/ 403 h 439"/>
                    <a:gd name="T50" fmla="*/ 1037 w 1235"/>
                    <a:gd name="T51" fmla="*/ 425 h 439"/>
                    <a:gd name="T52" fmla="*/ 910 w 1235"/>
                    <a:gd name="T53" fmla="*/ 437 h 439"/>
                    <a:gd name="T54" fmla="*/ 772 w 1235"/>
                    <a:gd name="T55" fmla="*/ 439 h 439"/>
                    <a:gd name="T56" fmla="*/ 675 w 1235"/>
                    <a:gd name="T57" fmla="*/ 433 h 439"/>
                    <a:gd name="T58" fmla="*/ 580 w 1235"/>
                    <a:gd name="T59" fmla="*/ 418 h 439"/>
                    <a:gd name="T60" fmla="*/ 521 w 1235"/>
                    <a:gd name="T61" fmla="*/ 398 h 439"/>
                    <a:gd name="T62" fmla="*/ 442 w 1235"/>
                    <a:gd name="T63" fmla="*/ 334 h 439"/>
                    <a:gd name="T64" fmla="*/ 385 w 1235"/>
                    <a:gd name="T65" fmla="*/ 320 h 439"/>
                    <a:gd name="T66" fmla="*/ 318 w 1235"/>
                    <a:gd name="T67" fmla="*/ 320 h 439"/>
                    <a:gd name="T68" fmla="*/ 267 w 1235"/>
                    <a:gd name="T69" fmla="*/ 327 h 439"/>
                    <a:gd name="T70" fmla="*/ 206 w 1235"/>
                    <a:gd name="T71" fmla="*/ 334 h 439"/>
                    <a:gd name="T72" fmla="*/ 142 w 1235"/>
                    <a:gd name="T73" fmla="*/ 355 h 439"/>
                    <a:gd name="T74" fmla="*/ 93 w 1235"/>
                    <a:gd name="T75" fmla="*/ 368 h 439"/>
                    <a:gd name="T76" fmla="*/ 0 w 1235"/>
                    <a:gd name="T77" fmla="*/ 418 h 439"/>
                    <a:gd name="T78" fmla="*/ 32 w 1235"/>
                    <a:gd name="T79" fmla="*/ 364 h 439"/>
                    <a:gd name="T80" fmla="*/ 50 w 1235"/>
                    <a:gd name="T81" fmla="*/ 311 h 439"/>
                    <a:gd name="T82" fmla="*/ 60 w 1235"/>
                    <a:gd name="T83" fmla="*/ 241 h 439"/>
                    <a:gd name="T84" fmla="*/ 58 w 1235"/>
                    <a:gd name="T85" fmla="*/ 171 h 439"/>
                    <a:gd name="T86" fmla="*/ 35 w 1235"/>
                    <a:gd name="T87" fmla="*/ 106 h 439"/>
                    <a:gd name="T88" fmla="*/ 0 w 1235"/>
                    <a:gd name="T89" fmla="*/ 40 h 439"/>
                    <a:gd name="T90" fmla="*/ 0 w 1235"/>
                    <a:gd name="T91" fmla="*/ 0 h 439"/>
                    <a:gd name="T92" fmla="*/ 1235 w 1235"/>
                    <a:gd name="T93" fmla="*/ 439 h 4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T90" t="T91" r="T92" b="T93"/>
                  <a:pathLst>
                    <a:path w="1235" h="439">
                      <a:moveTo>
                        <a:pt x="0" y="40"/>
                      </a:moveTo>
                      <a:lnTo>
                        <a:pt x="95" y="12"/>
                      </a:lnTo>
                      <a:lnTo>
                        <a:pt x="161" y="7"/>
                      </a:lnTo>
                      <a:lnTo>
                        <a:pt x="232" y="1"/>
                      </a:lnTo>
                      <a:lnTo>
                        <a:pt x="302" y="0"/>
                      </a:lnTo>
                      <a:lnTo>
                        <a:pt x="382" y="4"/>
                      </a:lnTo>
                      <a:lnTo>
                        <a:pt x="434" y="15"/>
                      </a:lnTo>
                      <a:lnTo>
                        <a:pt x="488" y="30"/>
                      </a:lnTo>
                      <a:lnTo>
                        <a:pt x="519" y="40"/>
                      </a:lnTo>
                      <a:lnTo>
                        <a:pt x="564" y="62"/>
                      </a:lnTo>
                      <a:lnTo>
                        <a:pt x="626" y="96"/>
                      </a:lnTo>
                      <a:lnTo>
                        <a:pt x="682" y="106"/>
                      </a:lnTo>
                      <a:lnTo>
                        <a:pt x="713" y="106"/>
                      </a:lnTo>
                      <a:lnTo>
                        <a:pt x="769" y="99"/>
                      </a:lnTo>
                      <a:lnTo>
                        <a:pt x="821" y="82"/>
                      </a:lnTo>
                      <a:lnTo>
                        <a:pt x="875" y="67"/>
                      </a:lnTo>
                      <a:lnTo>
                        <a:pt x="952" y="56"/>
                      </a:lnTo>
                      <a:lnTo>
                        <a:pt x="1044" y="56"/>
                      </a:lnTo>
                      <a:lnTo>
                        <a:pt x="1141" y="88"/>
                      </a:lnTo>
                      <a:lnTo>
                        <a:pt x="1235" y="133"/>
                      </a:lnTo>
                      <a:lnTo>
                        <a:pt x="1141" y="194"/>
                      </a:lnTo>
                      <a:lnTo>
                        <a:pt x="1069" y="246"/>
                      </a:lnTo>
                      <a:lnTo>
                        <a:pt x="1131" y="311"/>
                      </a:lnTo>
                      <a:lnTo>
                        <a:pt x="1224" y="382"/>
                      </a:lnTo>
                      <a:lnTo>
                        <a:pt x="1152" y="403"/>
                      </a:lnTo>
                      <a:lnTo>
                        <a:pt x="1037" y="425"/>
                      </a:lnTo>
                      <a:lnTo>
                        <a:pt x="910" y="437"/>
                      </a:lnTo>
                      <a:lnTo>
                        <a:pt x="772" y="439"/>
                      </a:lnTo>
                      <a:lnTo>
                        <a:pt x="675" y="433"/>
                      </a:lnTo>
                      <a:lnTo>
                        <a:pt x="580" y="418"/>
                      </a:lnTo>
                      <a:lnTo>
                        <a:pt x="521" y="398"/>
                      </a:lnTo>
                      <a:lnTo>
                        <a:pt x="442" y="334"/>
                      </a:lnTo>
                      <a:lnTo>
                        <a:pt x="385" y="320"/>
                      </a:lnTo>
                      <a:lnTo>
                        <a:pt x="318" y="320"/>
                      </a:lnTo>
                      <a:lnTo>
                        <a:pt x="267" y="327"/>
                      </a:lnTo>
                      <a:lnTo>
                        <a:pt x="206" y="334"/>
                      </a:lnTo>
                      <a:lnTo>
                        <a:pt x="142" y="355"/>
                      </a:lnTo>
                      <a:lnTo>
                        <a:pt x="93" y="368"/>
                      </a:lnTo>
                      <a:lnTo>
                        <a:pt x="0" y="418"/>
                      </a:lnTo>
                      <a:lnTo>
                        <a:pt x="32" y="364"/>
                      </a:lnTo>
                      <a:lnTo>
                        <a:pt x="50" y="311"/>
                      </a:lnTo>
                      <a:lnTo>
                        <a:pt x="60" y="241"/>
                      </a:lnTo>
                      <a:lnTo>
                        <a:pt x="58" y="171"/>
                      </a:lnTo>
                      <a:lnTo>
                        <a:pt x="35" y="106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rgbClr val="00FF00"/>
                </a:solidFill>
                <a:ln w="648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sp>
            <p:nvSpPr>
              <p:cNvPr id="48" name="AutoShape 19"/>
              <p:cNvSpPr>
                <a:spLocks noChangeArrowheads="1"/>
              </p:cNvSpPr>
              <p:nvPr/>
            </p:nvSpPr>
            <p:spPr bwMode="auto">
              <a:xfrm flipH="1">
                <a:off x="4836" y="580"/>
                <a:ext cx="66" cy="94"/>
              </a:xfrm>
              <a:custGeom>
                <a:avLst/>
                <a:gdLst>
                  <a:gd name="T0" fmla="*/ 89 w 200"/>
                  <a:gd name="T1" fmla="*/ 4 h 281"/>
                  <a:gd name="T2" fmla="*/ 51 w 200"/>
                  <a:gd name="T3" fmla="*/ 23 h 281"/>
                  <a:gd name="T4" fmla="*/ 15 w 200"/>
                  <a:gd name="T5" fmla="*/ 55 h 281"/>
                  <a:gd name="T6" fmla="*/ 0 w 200"/>
                  <a:gd name="T7" fmla="*/ 76 h 281"/>
                  <a:gd name="T8" fmla="*/ 7 w 200"/>
                  <a:gd name="T9" fmla="*/ 95 h 281"/>
                  <a:gd name="T10" fmla="*/ 26 w 200"/>
                  <a:gd name="T11" fmla="*/ 106 h 281"/>
                  <a:gd name="T12" fmla="*/ 58 w 200"/>
                  <a:gd name="T13" fmla="*/ 99 h 281"/>
                  <a:gd name="T14" fmla="*/ 19 w 200"/>
                  <a:gd name="T15" fmla="*/ 110 h 281"/>
                  <a:gd name="T16" fmla="*/ 15 w 200"/>
                  <a:gd name="T17" fmla="*/ 130 h 281"/>
                  <a:gd name="T18" fmla="*/ 19 w 200"/>
                  <a:gd name="T19" fmla="*/ 149 h 281"/>
                  <a:gd name="T20" fmla="*/ 29 w 200"/>
                  <a:gd name="T21" fmla="*/ 169 h 281"/>
                  <a:gd name="T22" fmla="*/ 67 w 200"/>
                  <a:gd name="T23" fmla="*/ 161 h 281"/>
                  <a:gd name="T24" fmla="*/ 26 w 200"/>
                  <a:gd name="T25" fmla="*/ 174 h 281"/>
                  <a:gd name="T26" fmla="*/ 26 w 200"/>
                  <a:gd name="T27" fmla="*/ 190 h 281"/>
                  <a:gd name="T28" fmla="*/ 31 w 200"/>
                  <a:gd name="T29" fmla="*/ 214 h 281"/>
                  <a:gd name="T30" fmla="*/ 46 w 200"/>
                  <a:gd name="T31" fmla="*/ 225 h 281"/>
                  <a:gd name="T32" fmla="*/ 67 w 200"/>
                  <a:gd name="T33" fmla="*/ 222 h 281"/>
                  <a:gd name="T34" fmla="*/ 43 w 200"/>
                  <a:gd name="T35" fmla="*/ 232 h 281"/>
                  <a:gd name="T36" fmla="*/ 39 w 200"/>
                  <a:gd name="T37" fmla="*/ 246 h 281"/>
                  <a:gd name="T38" fmla="*/ 42 w 200"/>
                  <a:gd name="T39" fmla="*/ 265 h 281"/>
                  <a:gd name="T40" fmla="*/ 69 w 200"/>
                  <a:gd name="T41" fmla="*/ 281 h 281"/>
                  <a:gd name="T42" fmla="*/ 106 w 200"/>
                  <a:gd name="T43" fmla="*/ 274 h 281"/>
                  <a:gd name="T44" fmla="*/ 144 w 200"/>
                  <a:gd name="T45" fmla="*/ 262 h 281"/>
                  <a:gd name="T46" fmla="*/ 169 w 200"/>
                  <a:gd name="T47" fmla="*/ 246 h 281"/>
                  <a:gd name="T48" fmla="*/ 192 w 200"/>
                  <a:gd name="T49" fmla="*/ 218 h 281"/>
                  <a:gd name="T50" fmla="*/ 189 w 200"/>
                  <a:gd name="T51" fmla="*/ 179 h 281"/>
                  <a:gd name="T52" fmla="*/ 200 w 200"/>
                  <a:gd name="T53" fmla="*/ 143 h 281"/>
                  <a:gd name="T54" fmla="*/ 177 w 200"/>
                  <a:gd name="T55" fmla="*/ 112 h 281"/>
                  <a:gd name="T56" fmla="*/ 180 w 200"/>
                  <a:gd name="T57" fmla="*/ 76 h 281"/>
                  <a:gd name="T58" fmla="*/ 164 w 200"/>
                  <a:gd name="T59" fmla="*/ 55 h 281"/>
                  <a:gd name="T60" fmla="*/ 168 w 200"/>
                  <a:gd name="T61" fmla="*/ 20 h 281"/>
                  <a:gd name="T62" fmla="*/ 142 w 200"/>
                  <a:gd name="T63" fmla="*/ 0 h 281"/>
                  <a:gd name="T64" fmla="*/ 89 w 200"/>
                  <a:gd name="T65" fmla="*/ 4 h 281"/>
                  <a:gd name="T66" fmla="*/ 0 w 200"/>
                  <a:gd name="T67" fmla="*/ 0 h 281"/>
                  <a:gd name="T68" fmla="*/ 200 w 200"/>
                  <a:gd name="T69" fmla="*/ 281 h 2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T66" t="T67" r="T68" b="T69"/>
                <a:pathLst>
                  <a:path w="200" h="281">
                    <a:moveTo>
                      <a:pt x="89" y="4"/>
                    </a:moveTo>
                    <a:lnTo>
                      <a:pt x="51" y="23"/>
                    </a:lnTo>
                    <a:lnTo>
                      <a:pt x="15" y="55"/>
                    </a:lnTo>
                    <a:lnTo>
                      <a:pt x="0" y="76"/>
                    </a:lnTo>
                    <a:lnTo>
                      <a:pt x="7" y="95"/>
                    </a:lnTo>
                    <a:lnTo>
                      <a:pt x="26" y="106"/>
                    </a:lnTo>
                    <a:lnTo>
                      <a:pt x="58" y="99"/>
                    </a:lnTo>
                    <a:lnTo>
                      <a:pt x="19" y="110"/>
                    </a:lnTo>
                    <a:lnTo>
                      <a:pt x="15" y="130"/>
                    </a:lnTo>
                    <a:lnTo>
                      <a:pt x="19" y="149"/>
                    </a:lnTo>
                    <a:lnTo>
                      <a:pt x="29" y="169"/>
                    </a:lnTo>
                    <a:lnTo>
                      <a:pt x="67" y="161"/>
                    </a:lnTo>
                    <a:lnTo>
                      <a:pt x="26" y="174"/>
                    </a:lnTo>
                    <a:lnTo>
                      <a:pt x="26" y="190"/>
                    </a:lnTo>
                    <a:lnTo>
                      <a:pt x="31" y="214"/>
                    </a:lnTo>
                    <a:lnTo>
                      <a:pt x="46" y="225"/>
                    </a:lnTo>
                    <a:lnTo>
                      <a:pt x="67" y="222"/>
                    </a:lnTo>
                    <a:lnTo>
                      <a:pt x="43" y="232"/>
                    </a:lnTo>
                    <a:lnTo>
                      <a:pt x="39" y="246"/>
                    </a:lnTo>
                    <a:lnTo>
                      <a:pt x="42" y="265"/>
                    </a:lnTo>
                    <a:lnTo>
                      <a:pt x="69" y="281"/>
                    </a:lnTo>
                    <a:lnTo>
                      <a:pt x="106" y="274"/>
                    </a:lnTo>
                    <a:lnTo>
                      <a:pt x="144" y="262"/>
                    </a:lnTo>
                    <a:lnTo>
                      <a:pt x="169" y="246"/>
                    </a:lnTo>
                    <a:lnTo>
                      <a:pt x="192" y="218"/>
                    </a:lnTo>
                    <a:lnTo>
                      <a:pt x="189" y="179"/>
                    </a:lnTo>
                    <a:lnTo>
                      <a:pt x="200" y="143"/>
                    </a:lnTo>
                    <a:lnTo>
                      <a:pt x="177" y="112"/>
                    </a:lnTo>
                    <a:lnTo>
                      <a:pt x="180" y="76"/>
                    </a:lnTo>
                    <a:lnTo>
                      <a:pt x="164" y="55"/>
                    </a:lnTo>
                    <a:lnTo>
                      <a:pt x="168" y="20"/>
                    </a:lnTo>
                    <a:lnTo>
                      <a:pt x="142" y="0"/>
                    </a:lnTo>
                    <a:lnTo>
                      <a:pt x="89" y="4"/>
                    </a:lnTo>
                    <a:close/>
                  </a:path>
                </a:pathLst>
              </a:custGeom>
              <a:solidFill>
                <a:srgbClr val="FFE0C0"/>
              </a:solidFill>
              <a:ln w="648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0" name="Group 20"/>
            <p:cNvGrpSpPr>
              <a:grpSpLocks/>
            </p:cNvGrpSpPr>
            <p:nvPr/>
          </p:nvGrpSpPr>
          <p:grpSpPr bwMode="auto">
            <a:xfrm>
              <a:off x="4421" y="1377"/>
              <a:ext cx="934" cy="485"/>
              <a:chOff x="4421" y="1377"/>
              <a:chExt cx="934" cy="485"/>
            </a:xfrm>
          </p:grpSpPr>
          <p:sp>
            <p:nvSpPr>
              <p:cNvPr id="42" name="AutoShape 21"/>
              <p:cNvSpPr>
                <a:spLocks noChangeArrowheads="1"/>
              </p:cNvSpPr>
              <p:nvPr/>
            </p:nvSpPr>
            <p:spPr bwMode="auto">
              <a:xfrm flipH="1">
                <a:off x="4421" y="1377"/>
                <a:ext cx="934" cy="485"/>
              </a:xfrm>
              <a:custGeom>
                <a:avLst/>
                <a:gdLst>
                  <a:gd name="T0" fmla="*/ 0 w 2801"/>
                  <a:gd name="T1" fmla="*/ 1455 h 1455"/>
                  <a:gd name="T2" fmla="*/ 129 w 2801"/>
                  <a:gd name="T3" fmla="*/ 1268 h 1455"/>
                  <a:gd name="T4" fmla="*/ 291 w 2801"/>
                  <a:gd name="T5" fmla="*/ 1124 h 1455"/>
                  <a:gd name="T6" fmla="*/ 471 w 2801"/>
                  <a:gd name="T7" fmla="*/ 1073 h 1455"/>
                  <a:gd name="T8" fmla="*/ 521 w 2801"/>
                  <a:gd name="T9" fmla="*/ 883 h 1455"/>
                  <a:gd name="T10" fmla="*/ 674 w 2801"/>
                  <a:gd name="T11" fmla="*/ 727 h 1455"/>
                  <a:gd name="T12" fmla="*/ 879 w 2801"/>
                  <a:gd name="T13" fmla="*/ 727 h 1455"/>
                  <a:gd name="T14" fmla="*/ 979 w 2801"/>
                  <a:gd name="T15" fmla="*/ 659 h 1455"/>
                  <a:gd name="T16" fmla="*/ 1048 w 2801"/>
                  <a:gd name="T17" fmla="*/ 488 h 1455"/>
                  <a:gd name="T18" fmla="*/ 1203 w 2801"/>
                  <a:gd name="T19" fmla="*/ 301 h 1455"/>
                  <a:gd name="T20" fmla="*/ 1286 w 2801"/>
                  <a:gd name="T21" fmla="*/ 43 h 1455"/>
                  <a:gd name="T22" fmla="*/ 1440 w 2801"/>
                  <a:gd name="T23" fmla="*/ 76 h 1455"/>
                  <a:gd name="T24" fmla="*/ 1620 w 2801"/>
                  <a:gd name="T25" fmla="*/ 0 h 1455"/>
                  <a:gd name="T26" fmla="*/ 1671 w 2801"/>
                  <a:gd name="T27" fmla="*/ 94 h 1455"/>
                  <a:gd name="T28" fmla="*/ 1768 w 2801"/>
                  <a:gd name="T29" fmla="*/ 165 h 1455"/>
                  <a:gd name="T30" fmla="*/ 1851 w 2801"/>
                  <a:gd name="T31" fmla="*/ 354 h 1455"/>
                  <a:gd name="T32" fmla="*/ 2019 w 2801"/>
                  <a:gd name="T33" fmla="*/ 459 h 1455"/>
                  <a:gd name="T34" fmla="*/ 2103 w 2801"/>
                  <a:gd name="T35" fmla="*/ 650 h 1455"/>
                  <a:gd name="T36" fmla="*/ 2289 w 2801"/>
                  <a:gd name="T37" fmla="*/ 753 h 1455"/>
                  <a:gd name="T38" fmla="*/ 2332 w 2801"/>
                  <a:gd name="T39" fmla="*/ 984 h 1455"/>
                  <a:gd name="T40" fmla="*/ 2675 w 2801"/>
                  <a:gd name="T41" fmla="*/ 1234 h 1455"/>
                  <a:gd name="T42" fmla="*/ 2801 w 2801"/>
                  <a:gd name="T43" fmla="*/ 1455 h 1455"/>
                  <a:gd name="T44" fmla="*/ 0 w 2801"/>
                  <a:gd name="T45" fmla="*/ 1455 h 1455"/>
                  <a:gd name="T46" fmla="*/ 0 w 2801"/>
                  <a:gd name="T47" fmla="*/ 0 h 1455"/>
                  <a:gd name="T48" fmla="*/ 2801 w 2801"/>
                  <a:gd name="T49" fmla="*/ 1455 h 14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T46" t="T47" r="T48" b="T49"/>
                <a:pathLst>
                  <a:path w="2801" h="1455">
                    <a:moveTo>
                      <a:pt x="0" y="1455"/>
                    </a:moveTo>
                    <a:lnTo>
                      <a:pt x="129" y="1268"/>
                    </a:lnTo>
                    <a:lnTo>
                      <a:pt x="291" y="1124"/>
                    </a:lnTo>
                    <a:lnTo>
                      <a:pt x="471" y="1073"/>
                    </a:lnTo>
                    <a:lnTo>
                      <a:pt x="521" y="883"/>
                    </a:lnTo>
                    <a:lnTo>
                      <a:pt x="674" y="727"/>
                    </a:lnTo>
                    <a:lnTo>
                      <a:pt x="879" y="727"/>
                    </a:lnTo>
                    <a:lnTo>
                      <a:pt x="979" y="659"/>
                    </a:lnTo>
                    <a:lnTo>
                      <a:pt x="1048" y="488"/>
                    </a:lnTo>
                    <a:lnTo>
                      <a:pt x="1203" y="301"/>
                    </a:lnTo>
                    <a:lnTo>
                      <a:pt x="1286" y="43"/>
                    </a:lnTo>
                    <a:lnTo>
                      <a:pt x="1440" y="76"/>
                    </a:lnTo>
                    <a:lnTo>
                      <a:pt x="1620" y="0"/>
                    </a:lnTo>
                    <a:lnTo>
                      <a:pt x="1671" y="94"/>
                    </a:lnTo>
                    <a:lnTo>
                      <a:pt x="1768" y="165"/>
                    </a:lnTo>
                    <a:lnTo>
                      <a:pt x="1851" y="354"/>
                    </a:lnTo>
                    <a:lnTo>
                      <a:pt x="2019" y="459"/>
                    </a:lnTo>
                    <a:lnTo>
                      <a:pt x="2103" y="650"/>
                    </a:lnTo>
                    <a:lnTo>
                      <a:pt x="2289" y="753"/>
                    </a:lnTo>
                    <a:lnTo>
                      <a:pt x="2332" y="984"/>
                    </a:lnTo>
                    <a:lnTo>
                      <a:pt x="2675" y="1234"/>
                    </a:lnTo>
                    <a:lnTo>
                      <a:pt x="2801" y="1455"/>
                    </a:lnTo>
                    <a:lnTo>
                      <a:pt x="0" y="1455"/>
                    </a:lnTo>
                    <a:close/>
                  </a:path>
                </a:pathLst>
              </a:custGeom>
              <a:solidFill>
                <a:srgbClr val="A0A0A0"/>
              </a:solidFill>
              <a:ln w="648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grpSp>
            <p:nvGrpSpPr>
              <p:cNvPr id="43" name="Group 22"/>
              <p:cNvGrpSpPr>
                <a:grpSpLocks/>
              </p:cNvGrpSpPr>
              <p:nvPr/>
            </p:nvGrpSpPr>
            <p:grpSpPr bwMode="auto">
              <a:xfrm>
                <a:off x="4578" y="1431"/>
                <a:ext cx="216" cy="337"/>
                <a:chOff x="4578" y="1431"/>
                <a:chExt cx="216" cy="337"/>
              </a:xfrm>
            </p:grpSpPr>
            <p:sp>
              <p:nvSpPr>
                <p:cNvPr id="44" name="AutoShape 23"/>
                <p:cNvSpPr>
                  <a:spLocks noChangeArrowheads="1"/>
                </p:cNvSpPr>
                <p:nvPr/>
              </p:nvSpPr>
              <p:spPr bwMode="auto">
                <a:xfrm flipH="1">
                  <a:off x="4731" y="1431"/>
                  <a:ext cx="63" cy="113"/>
                </a:xfrm>
                <a:custGeom>
                  <a:avLst/>
                  <a:gdLst>
                    <a:gd name="T0" fmla="*/ 84 w 187"/>
                    <a:gd name="T1" fmla="*/ 0 h 338"/>
                    <a:gd name="T2" fmla="*/ 62 w 187"/>
                    <a:gd name="T3" fmla="*/ 127 h 338"/>
                    <a:gd name="T4" fmla="*/ 84 w 187"/>
                    <a:gd name="T5" fmla="*/ 190 h 338"/>
                    <a:gd name="T6" fmla="*/ 21 w 187"/>
                    <a:gd name="T7" fmla="*/ 253 h 338"/>
                    <a:gd name="T8" fmla="*/ 0 w 187"/>
                    <a:gd name="T9" fmla="*/ 338 h 338"/>
                    <a:gd name="T10" fmla="*/ 103 w 187"/>
                    <a:gd name="T11" fmla="*/ 315 h 338"/>
                    <a:gd name="T12" fmla="*/ 103 w 187"/>
                    <a:gd name="T13" fmla="*/ 275 h 338"/>
                    <a:gd name="T14" fmla="*/ 187 w 187"/>
                    <a:gd name="T15" fmla="*/ 315 h 338"/>
                    <a:gd name="T16" fmla="*/ 167 w 187"/>
                    <a:gd name="T17" fmla="*/ 190 h 338"/>
                    <a:gd name="T18" fmla="*/ 84 w 187"/>
                    <a:gd name="T19" fmla="*/ 0 h 338"/>
                    <a:gd name="T20" fmla="*/ 0 w 187"/>
                    <a:gd name="T21" fmla="*/ 0 h 338"/>
                    <a:gd name="T22" fmla="*/ 187 w 187"/>
                    <a:gd name="T23" fmla="*/ 338 h 3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T20" t="T21" r="T22" b="T23"/>
                  <a:pathLst>
                    <a:path w="187" h="338">
                      <a:moveTo>
                        <a:pt x="84" y="0"/>
                      </a:moveTo>
                      <a:lnTo>
                        <a:pt x="62" y="127"/>
                      </a:lnTo>
                      <a:lnTo>
                        <a:pt x="84" y="190"/>
                      </a:lnTo>
                      <a:lnTo>
                        <a:pt x="21" y="253"/>
                      </a:lnTo>
                      <a:lnTo>
                        <a:pt x="0" y="338"/>
                      </a:lnTo>
                      <a:lnTo>
                        <a:pt x="103" y="315"/>
                      </a:lnTo>
                      <a:lnTo>
                        <a:pt x="103" y="275"/>
                      </a:lnTo>
                      <a:lnTo>
                        <a:pt x="187" y="315"/>
                      </a:lnTo>
                      <a:lnTo>
                        <a:pt x="167" y="190"/>
                      </a:lnTo>
                      <a:lnTo>
                        <a:pt x="84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648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5" name="AutoShape 24"/>
                <p:cNvSpPr>
                  <a:spLocks noChangeArrowheads="1"/>
                </p:cNvSpPr>
                <p:nvPr/>
              </p:nvSpPr>
              <p:spPr bwMode="auto">
                <a:xfrm flipH="1">
                  <a:off x="4654" y="1529"/>
                  <a:ext cx="98" cy="127"/>
                </a:xfrm>
                <a:custGeom>
                  <a:avLst/>
                  <a:gdLst>
                    <a:gd name="T0" fmla="*/ 209 w 293"/>
                    <a:gd name="T1" fmla="*/ 0 h 382"/>
                    <a:gd name="T2" fmla="*/ 293 w 293"/>
                    <a:gd name="T3" fmla="*/ 192 h 382"/>
                    <a:gd name="T4" fmla="*/ 209 w 293"/>
                    <a:gd name="T5" fmla="*/ 213 h 382"/>
                    <a:gd name="T6" fmla="*/ 126 w 293"/>
                    <a:gd name="T7" fmla="*/ 317 h 382"/>
                    <a:gd name="T8" fmla="*/ 61 w 293"/>
                    <a:gd name="T9" fmla="*/ 256 h 382"/>
                    <a:gd name="T10" fmla="*/ 0 w 293"/>
                    <a:gd name="T11" fmla="*/ 382 h 382"/>
                    <a:gd name="T12" fmla="*/ 0 w 293"/>
                    <a:gd name="T13" fmla="*/ 192 h 382"/>
                    <a:gd name="T14" fmla="*/ 126 w 293"/>
                    <a:gd name="T15" fmla="*/ 171 h 382"/>
                    <a:gd name="T16" fmla="*/ 146 w 293"/>
                    <a:gd name="T17" fmla="*/ 46 h 382"/>
                    <a:gd name="T18" fmla="*/ 209 w 293"/>
                    <a:gd name="T19" fmla="*/ 0 h 382"/>
                    <a:gd name="T20" fmla="*/ 0 w 293"/>
                    <a:gd name="T21" fmla="*/ 0 h 382"/>
                    <a:gd name="T22" fmla="*/ 293 w 293"/>
                    <a:gd name="T23" fmla="*/ 382 h 3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T20" t="T21" r="T22" b="T23"/>
                  <a:pathLst>
                    <a:path w="293" h="382">
                      <a:moveTo>
                        <a:pt x="209" y="0"/>
                      </a:moveTo>
                      <a:lnTo>
                        <a:pt x="293" y="192"/>
                      </a:lnTo>
                      <a:lnTo>
                        <a:pt x="209" y="213"/>
                      </a:lnTo>
                      <a:lnTo>
                        <a:pt x="126" y="317"/>
                      </a:lnTo>
                      <a:lnTo>
                        <a:pt x="61" y="256"/>
                      </a:lnTo>
                      <a:lnTo>
                        <a:pt x="0" y="382"/>
                      </a:lnTo>
                      <a:lnTo>
                        <a:pt x="0" y="192"/>
                      </a:lnTo>
                      <a:lnTo>
                        <a:pt x="126" y="171"/>
                      </a:lnTo>
                      <a:lnTo>
                        <a:pt x="146" y="46"/>
                      </a:lnTo>
                      <a:lnTo>
                        <a:pt x="209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648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6" name="AutoShape 25"/>
                <p:cNvSpPr>
                  <a:spLocks noChangeArrowheads="1"/>
                </p:cNvSpPr>
                <p:nvPr/>
              </p:nvSpPr>
              <p:spPr bwMode="auto">
                <a:xfrm flipH="1">
                  <a:off x="4578" y="1628"/>
                  <a:ext cx="97" cy="140"/>
                </a:xfrm>
                <a:custGeom>
                  <a:avLst/>
                  <a:gdLst>
                    <a:gd name="T0" fmla="*/ 249 w 292"/>
                    <a:gd name="T1" fmla="*/ 0 h 421"/>
                    <a:gd name="T2" fmla="*/ 125 w 292"/>
                    <a:gd name="T3" fmla="*/ 42 h 421"/>
                    <a:gd name="T4" fmla="*/ 125 w 292"/>
                    <a:gd name="T5" fmla="*/ 191 h 421"/>
                    <a:gd name="T6" fmla="*/ 40 w 292"/>
                    <a:gd name="T7" fmla="*/ 169 h 421"/>
                    <a:gd name="T8" fmla="*/ 0 w 292"/>
                    <a:gd name="T9" fmla="*/ 294 h 421"/>
                    <a:gd name="T10" fmla="*/ 105 w 292"/>
                    <a:gd name="T11" fmla="*/ 316 h 421"/>
                    <a:gd name="T12" fmla="*/ 165 w 292"/>
                    <a:gd name="T13" fmla="*/ 421 h 421"/>
                    <a:gd name="T14" fmla="*/ 231 w 292"/>
                    <a:gd name="T15" fmla="*/ 294 h 421"/>
                    <a:gd name="T16" fmla="*/ 292 w 292"/>
                    <a:gd name="T17" fmla="*/ 341 h 421"/>
                    <a:gd name="T18" fmla="*/ 292 w 292"/>
                    <a:gd name="T19" fmla="*/ 233 h 421"/>
                    <a:gd name="T20" fmla="*/ 249 w 292"/>
                    <a:gd name="T21" fmla="*/ 0 h 421"/>
                    <a:gd name="T22" fmla="*/ 0 w 292"/>
                    <a:gd name="T23" fmla="*/ 0 h 421"/>
                    <a:gd name="T24" fmla="*/ 292 w 292"/>
                    <a:gd name="T25" fmla="*/ 421 h 4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T22" t="T23" r="T24" b="T25"/>
                  <a:pathLst>
                    <a:path w="292" h="421">
                      <a:moveTo>
                        <a:pt x="249" y="0"/>
                      </a:moveTo>
                      <a:lnTo>
                        <a:pt x="125" y="42"/>
                      </a:lnTo>
                      <a:lnTo>
                        <a:pt x="125" y="191"/>
                      </a:lnTo>
                      <a:lnTo>
                        <a:pt x="40" y="169"/>
                      </a:lnTo>
                      <a:lnTo>
                        <a:pt x="0" y="294"/>
                      </a:lnTo>
                      <a:lnTo>
                        <a:pt x="105" y="316"/>
                      </a:lnTo>
                      <a:lnTo>
                        <a:pt x="165" y="421"/>
                      </a:lnTo>
                      <a:lnTo>
                        <a:pt x="231" y="294"/>
                      </a:lnTo>
                      <a:lnTo>
                        <a:pt x="292" y="341"/>
                      </a:lnTo>
                      <a:lnTo>
                        <a:pt x="292" y="233"/>
                      </a:lnTo>
                      <a:lnTo>
                        <a:pt x="249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648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grpSp>
          <p:nvGrpSpPr>
            <p:cNvPr id="11" name="Group 26"/>
            <p:cNvGrpSpPr>
              <a:grpSpLocks/>
            </p:cNvGrpSpPr>
            <p:nvPr/>
          </p:nvGrpSpPr>
          <p:grpSpPr bwMode="auto">
            <a:xfrm>
              <a:off x="4817" y="991"/>
              <a:ext cx="382" cy="706"/>
              <a:chOff x="4817" y="991"/>
              <a:chExt cx="382" cy="706"/>
            </a:xfrm>
          </p:grpSpPr>
          <p:grpSp>
            <p:nvGrpSpPr>
              <p:cNvPr id="38" name="Group 27"/>
              <p:cNvGrpSpPr>
                <a:grpSpLocks/>
              </p:cNvGrpSpPr>
              <p:nvPr/>
            </p:nvGrpSpPr>
            <p:grpSpPr bwMode="auto">
              <a:xfrm>
                <a:off x="4838" y="1447"/>
                <a:ext cx="335" cy="250"/>
                <a:chOff x="4838" y="1447"/>
                <a:chExt cx="335" cy="250"/>
              </a:xfrm>
            </p:grpSpPr>
            <p:sp>
              <p:nvSpPr>
                <p:cNvPr id="40" name="AutoShape 28"/>
                <p:cNvSpPr>
                  <a:spLocks noChangeArrowheads="1"/>
                </p:cNvSpPr>
                <p:nvPr/>
              </p:nvSpPr>
              <p:spPr bwMode="auto">
                <a:xfrm flipH="1">
                  <a:off x="4838" y="1447"/>
                  <a:ext cx="179" cy="90"/>
                </a:xfrm>
                <a:custGeom>
                  <a:avLst/>
                  <a:gdLst>
                    <a:gd name="T0" fmla="*/ 25 w 537"/>
                    <a:gd name="T1" fmla="*/ 63 h 271"/>
                    <a:gd name="T2" fmla="*/ 13 w 537"/>
                    <a:gd name="T3" fmla="*/ 140 h 271"/>
                    <a:gd name="T4" fmla="*/ 0 w 537"/>
                    <a:gd name="T5" fmla="*/ 192 h 271"/>
                    <a:gd name="T6" fmla="*/ 8 w 537"/>
                    <a:gd name="T7" fmla="*/ 231 h 271"/>
                    <a:gd name="T8" fmla="*/ 25 w 537"/>
                    <a:gd name="T9" fmla="*/ 249 h 271"/>
                    <a:gd name="T10" fmla="*/ 87 w 537"/>
                    <a:gd name="T11" fmla="*/ 255 h 271"/>
                    <a:gd name="T12" fmla="*/ 166 w 537"/>
                    <a:gd name="T13" fmla="*/ 249 h 271"/>
                    <a:gd name="T14" fmla="*/ 187 w 537"/>
                    <a:gd name="T15" fmla="*/ 213 h 271"/>
                    <a:gd name="T16" fmla="*/ 297 w 537"/>
                    <a:gd name="T17" fmla="*/ 259 h 271"/>
                    <a:gd name="T18" fmla="*/ 374 w 537"/>
                    <a:gd name="T19" fmla="*/ 271 h 271"/>
                    <a:gd name="T20" fmla="*/ 424 w 537"/>
                    <a:gd name="T21" fmla="*/ 271 h 271"/>
                    <a:gd name="T22" fmla="*/ 490 w 537"/>
                    <a:gd name="T23" fmla="*/ 266 h 271"/>
                    <a:gd name="T24" fmla="*/ 520 w 537"/>
                    <a:gd name="T25" fmla="*/ 255 h 271"/>
                    <a:gd name="T26" fmla="*/ 537 w 537"/>
                    <a:gd name="T27" fmla="*/ 227 h 271"/>
                    <a:gd name="T28" fmla="*/ 529 w 537"/>
                    <a:gd name="T29" fmla="*/ 175 h 271"/>
                    <a:gd name="T30" fmla="*/ 499 w 537"/>
                    <a:gd name="T31" fmla="*/ 150 h 271"/>
                    <a:gd name="T32" fmla="*/ 424 w 537"/>
                    <a:gd name="T33" fmla="*/ 148 h 271"/>
                    <a:gd name="T34" fmla="*/ 343 w 537"/>
                    <a:gd name="T35" fmla="*/ 120 h 271"/>
                    <a:gd name="T36" fmla="*/ 274 w 537"/>
                    <a:gd name="T37" fmla="*/ 96 h 271"/>
                    <a:gd name="T38" fmla="*/ 274 w 537"/>
                    <a:gd name="T39" fmla="*/ 0 h 271"/>
                    <a:gd name="T40" fmla="*/ 25 w 537"/>
                    <a:gd name="T41" fmla="*/ 63 h 271"/>
                    <a:gd name="T42" fmla="*/ 0 w 537"/>
                    <a:gd name="T43" fmla="*/ 0 h 271"/>
                    <a:gd name="T44" fmla="*/ 537 w 537"/>
                    <a:gd name="T45" fmla="*/ 271 h 2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T42" t="T43" r="T44" b="T45"/>
                  <a:pathLst>
                    <a:path w="537" h="271">
                      <a:moveTo>
                        <a:pt x="25" y="63"/>
                      </a:moveTo>
                      <a:lnTo>
                        <a:pt x="13" y="140"/>
                      </a:lnTo>
                      <a:lnTo>
                        <a:pt x="0" y="192"/>
                      </a:lnTo>
                      <a:lnTo>
                        <a:pt x="8" y="231"/>
                      </a:lnTo>
                      <a:lnTo>
                        <a:pt x="25" y="249"/>
                      </a:lnTo>
                      <a:lnTo>
                        <a:pt x="87" y="255"/>
                      </a:lnTo>
                      <a:lnTo>
                        <a:pt x="166" y="249"/>
                      </a:lnTo>
                      <a:lnTo>
                        <a:pt x="187" y="213"/>
                      </a:lnTo>
                      <a:lnTo>
                        <a:pt x="297" y="259"/>
                      </a:lnTo>
                      <a:lnTo>
                        <a:pt x="374" y="271"/>
                      </a:lnTo>
                      <a:lnTo>
                        <a:pt x="424" y="271"/>
                      </a:lnTo>
                      <a:lnTo>
                        <a:pt x="490" y="266"/>
                      </a:lnTo>
                      <a:lnTo>
                        <a:pt x="520" y="255"/>
                      </a:lnTo>
                      <a:lnTo>
                        <a:pt x="537" y="227"/>
                      </a:lnTo>
                      <a:lnTo>
                        <a:pt x="529" y="175"/>
                      </a:lnTo>
                      <a:lnTo>
                        <a:pt x="499" y="150"/>
                      </a:lnTo>
                      <a:lnTo>
                        <a:pt x="424" y="148"/>
                      </a:lnTo>
                      <a:lnTo>
                        <a:pt x="343" y="120"/>
                      </a:lnTo>
                      <a:lnTo>
                        <a:pt x="274" y="96"/>
                      </a:lnTo>
                      <a:lnTo>
                        <a:pt x="274" y="0"/>
                      </a:lnTo>
                      <a:lnTo>
                        <a:pt x="25" y="63"/>
                      </a:lnTo>
                      <a:close/>
                    </a:path>
                  </a:pathLst>
                </a:custGeom>
                <a:solidFill>
                  <a:srgbClr val="C06000"/>
                </a:solidFill>
                <a:ln w="648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1" name="AutoShape 29"/>
                <p:cNvSpPr>
                  <a:spLocks noChangeArrowheads="1"/>
                </p:cNvSpPr>
                <p:nvPr/>
              </p:nvSpPr>
              <p:spPr bwMode="auto">
                <a:xfrm flipH="1">
                  <a:off x="5054" y="1609"/>
                  <a:ext cx="119" cy="88"/>
                </a:xfrm>
                <a:custGeom>
                  <a:avLst/>
                  <a:gdLst>
                    <a:gd name="T0" fmla="*/ 34 w 358"/>
                    <a:gd name="T1" fmla="*/ 4 h 262"/>
                    <a:gd name="T2" fmla="*/ 0 w 358"/>
                    <a:gd name="T3" fmla="*/ 92 h 262"/>
                    <a:gd name="T4" fmla="*/ 5 w 358"/>
                    <a:gd name="T5" fmla="*/ 138 h 262"/>
                    <a:gd name="T6" fmla="*/ 44 w 358"/>
                    <a:gd name="T7" fmla="*/ 142 h 262"/>
                    <a:gd name="T8" fmla="*/ 72 w 358"/>
                    <a:gd name="T9" fmla="*/ 199 h 262"/>
                    <a:gd name="T10" fmla="*/ 128 w 358"/>
                    <a:gd name="T11" fmla="*/ 228 h 262"/>
                    <a:gd name="T12" fmla="*/ 212 w 358"/>
                    <a:gd name="T13" fmla="*/ 252 h 262"/>
                    <a:gd name="T14" fmla="*/ 251 w 358"/>
                    <a:gd name="T15" fmla="*/ 262 h 262"/>
                    <a:gd name="T16" fmla="*/ 298 w 358"/>
                    <a:gd name="T17" fmla="*/ 259 h 262"/>
                    <a:gd name="T18" fmla="*/ 344 w 358"/>
                    <a:gd name="T19" fmla="*/ 238 h 262"/>
                    <a:gd name="T20" fmla="*/ 358 w 358"/>
                    <a:gd name="T21" fmla="*/ 189 h 262"/>
                    <a:gd name="T22" fmla="*/ 346 w 358"/>
                    <a:gd name="T23" fmla="*/ 138 h 262"/>
                    <a:gd name="T24" fmla="*/ 312 w 358"/>
                    <a:gd name="T25" fmla="*/ 106 h 262"/>
                    <a:gd name="T26" fmla="*/ 258 w 358"/>
                    <a:gd name="T27" fmla="*/ 86 h 262"/>
                    <a:gd name="T28" fmla="*/ 249 w 358"/>
                    <a:gd name="T29" fmla="*/ 39 h 262"/>
                    <a:gd name="T30" fmla="*/ 238 w 358"/>
                    <a:gd name="T31" fmla="*/ 0 h 262"/>
                    <a:gd name="T32" fmla="*/ 34 w 358"/>
                    <a:gd name="T33" fmla="*/ 4 h 262"/>
                    <a:gd name="T34" fmla="*/ 0 w 358"/>
                    <a:gd name="T35" fmla="*/ 0 h 262"/>
                    <a:gd name="T36" fmla="*/ 358 w 358"/>
                    <a:gd name="T37" fmla="*/ 262 h 2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T34" t="T35" r="T36" b="T37"/>
                  <a:pathLst>
                    <a:path w="358" h="262">
                      <a:moveTo>
                        <a:pt x="34" y="4"/>
                      </a:moveTo>
                      <a:lnTo>
                        <a:pt x="0" y="92"/>
                      </a:lnTo>
                      <a:lnTo>
                        <a:pt x="5" y="138"/>
                      </a:lnTo>
                      <a:lnTo>
                        <a:pt x="44" y="142"/>
                      </a:lnTo>
                      <a:lnTo>
                        <a:pt x="72" y="199"/>
                      </a:lnTo>
                      <a:lnTo>
                        <a:pt x="128" y="228"/>
                      </a:lnTo>
                      <a:lnTo>
                        <a:pt x="212" y="252"/>
                      </a:lnTo>
                      <a:lnTo>
                        <a:pt x="251" y="262"/>
                      </a:lnTo>
                      <a:lnTo>
                        <a:pt x="298" y="259"/>
                      </a:lnTo>
                      <a:lnTo>
                        <a:pt x="344" y="238"/>
                      </a:lnTo>
                      <a:lnTo>
                        <a:pt x="358" y="189"/>
                      </a:lnTo>
                      <a:lnTo>
                        <a:pt x="346" y="138"/>
                      </a:lnTo>
                      <a:lnTo>
                        <a:pt x="312" y="106"/>
                      </a:lnTo>
                      <a:lnTo>
                        <a:pt x="258" y="86"/>
                      </a:lnTo>
                      <a:lnTo>
                        <a:pt x="249" y="39"/>
                      </a:lnTo>
                      <a:lnTo>
                        <a:pt x="238" y="0"/>
                      </a:lnTo>
                      <a:lnTo>
                        <a:pt x="34" y="4"/>
                      </a:lnTo>
                      <a:close/>
                    </a:path>
                  </a:pathLst>
                </a:custGeom>
                <a:solidFill>
                  <a:srgbClr val="C06000"/>
                </a:solidFill>
                <a:ln w="648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sp>
            <p:nvSpPr>
              <p:cNvPr id="39" name="AutoShape 30"/>
              <p:cNvSpPr>
                <a:spLocks noChangeArrowheads="1"/>
              </p:cNvSpPr>
              <p:nvPr/>
            </p:nvSpPr>
            <p:spPr bwMode="auto">
              <a:xfrm flipH="1">
                <a:off x="4817" y="991"/>
                <a:ext cx="382" cy="631"/>
              </a:xfrm>
              <a:custGeom>
                <a:avLst/>
                <a:gdLst>
                  <a:gd name="T0" fmla="*/ 10 w 1147"/>
                  <a:gd name="T1" fmla="*/ 161 h 1892"/>
                  <a:gd name="T2" fmla="*/ 182 w 1147"/>
                  <a:gd name="T3" fmla="*/ 153 h 1892"/>
                  <a:gd name="T4" fmla="*/ 259 w 1147"/>
                  <a:gd name="T5" fmla="*/ 136 h 1892"/>
                  <a:gd name="T6" fmla="*/ 419 w 1147"/>
                  <a:gd name="T7" fmla="*/ 81 h 1892"/>
                  <a:gd name="T8" fmla="*/ 512 w 1147"/>
                  <a:gd name="T9" fmla="*/ 0 h 1892"/>
                  <a:gd name="T10" fmla="*/ 709 w 1147"/>
                  <a:gd name="T11" fmla="*/ 171 h 1892"/>
                  <a:gd name="T12" fmla="*/ 882 w 1147"/>
                  <a:gd name="T13" fmla="*/ 303 h 1892"/>
                  <a:gd name="T14" fmla="*/ 976 w 1147"/>
                  <a:gd name="T15" fmla="*/ 389 h 1892"/>
                  <a:gd name="T16" fmla="*/ 1052 w 1147"/>
                  <a:gd name="T17" fmla="*/ 484 h 1892"/>
                  <a:gd name="T18" fmla="*/ 1110 w 1147"/>
                  <a:gd name="T19" fmla="*/ 551 h 1892"/>
                  <a:gd name="T20" fmla="*/ 1129 w 1147"/>
                  <a:gd name="T21" fmla="*/ 588 h 1892"/>
                  <a:gd name="T22" fmla="*/ 1147 w 1147"/>
                  <a:gd name="T23" fmla="*/ 646 h 1892"/>
                  <a:gd name="T24" fmla="*/ 1147 w 1147"/>
                  <a:gd name="T25" fmla="*/ 732 h 1892"/>
                  <a:gd name="T26" fmla="*/ 1076 w 1147"/>
                  <a:gd name="T27" fmla="*/ 844 h 1892"/>
                  <a:gd name="T28" fmla="*/ 995 w 1147"/>
                  <a:gd name="T29" fmla="*/ 1059 h 1892"/>
                  <a:gd name="T30" fmla="*/ 932 w 1147"/>
                  <a:gd name="T31" fmla="*/ 1237 h 1892"/>
                  <a:gd name="T32" fmla="*/ 906 w 1147"/>
                  <a:gd name="T33" fmla="*/ 1326 h 1892"/>
                  <a:gd name="T34" fmla="*/ 873 w 1147"/>
                  <a:gd name="T35" fmla="*/ 1474 h 1892"/>
                  <a:gd name="T36" fmla="*/ 787 w 1147"/>
                  <a:gd name="T37" fmla="*/ 1464 h 1892"/>
                  <a:gd name="T38" fmla="*/ 683 w 1147"/>
                  <a:gd name="T39" fmla="*/ 1474 h 1892"/>
                  <a:gd name="T40" fmla="*/ 578 w 1147"/>
                  <a:gd name="T41" fmla="*/ 1474 h 1892"/>
                  <a:gd name="T42" fmla="*/ 606 w 1147"/>
                  <a:gd name="T43" fmla="*/ 1330 h 1892"/>
                  <a:gd name="T44" fmla="*/ 684 w 1147"/>
                  <a:gd name="T45" fmla="*/ 1100 h 1892"/>
                  <a:gd name="T46" fmla="*/ 768 w 1147"/>
                  <a:gd name="T47" fmla="*/ 860 h 1892"/>
                  <a:gd name="T48" fmla="*/ 806 w 1147"/>
                  <a:gd name="T49" fmla="*/ 756 h 1892"/>
                  <a:gd name="T50" fmla="*/ 731 w 1147"/>
                  <a:gd name="T51" fmla="*/ 692 h 1892"/>
                  <a:gd name="T52" fmla="*/ 645 w 1147"/>
                  <a:gd name="T53" fmla="*/ 646 h 1892"/>
                  <a:gd name="T54" fmla="*/ 559 w 1147"/>
                  <a:gd name="T55" fmla="*/ 570 h 1892"/>
                  <a:gd name="T56" fmla="*/ 492 w 1147"/>
                  <a:gd name="T57" fmla="*/ 503 h 1892"/>
                  <a:gd name="T58" fmla="*/ 475 w 1147"/>
                  <a:gd name="T59" fmla="*/ 618 h 1892"/>
                  <a:gd name="T60" fmla="*/ 417 w 1147"/>
                  <a:gd name="T61" fmla="*/ 866 h 1892"/>
                  <a:gd name="T62" fmla="*/ 408 w 1147"/>
                  <a:gd name="T63" fmla="*/ 969 h 1892"/>
                  <a:gd name="T64" fmla="*/ 408 w 1147"/>
                  <a:gd name="T65" fmla="*/ 1064 h 1892"/>
                  <a:gd name="T66" fmla="*/ 368 w 1147"/>
                  <a:gd name="T67" fmla="*/ 1225 h 1892"/>
                  <a:gd name="T68" fmla="*/ 342 w 1147"/>
                  <a:gd name="T69" fmla="*/ 1585 h 1892"/>
                  <a:gd name="T70" fmla="*/ 341 w 1147"/>
                  <a:gd name="T71" fmla="*/ 1873 h 1892"/>
                  <a:gd name="T72" fmla="*/ 190 w 1147"/>
                  <a:gd name="T73" fmla="*/ 1873 h 1892"/>
                  <a:gd name="T74" fmla="*/ 132 w 1147"/>
                  <a:gd name="T75" fmla="*/ 1892 h 1892"/>
                  <a:gd name="T76" fmla="*/ 75 w 1147"/>
                  <a:gd name="T77" fmla="*/ 1862 h 1892"/>
                  <a:gd name="T78" fmla="*/ 79 w 1147"/>
                  <a:gd name="T79" fmla="*/ 1693 h 1892"/>
                  <a:gd name="T80" fmla="*/ 64 w 1147"/>
                  <a:gd name="T81" fmla="*/ 1513 h 1892"/>
                  <a:gd name="T82" fmla="*/ 88 w 1147"/>
                  <a:gd name="T83" fmla="*/ 1243 h 1892"/>
                  <a:gd name="T84" fmla="*/ 104 w 1147"/>
                  <a:gd name="T85" fmla="*/ 1053 h 1892"/>
                  <a:gd name="T86" fmla="*/ 88 w 1147"/>
                  <a:gd name="T87" fmla="*/ 775 h 1892"/>
                  <a:gd name="T88" fmla="*/ 38 w 1147"/>
                  <a:gd name="T89" fmla="*/ 475 h 1892"/>
                  <a:gd name="T90" fmla="*/ 0 w 1147"/>
                  <a:gd name="T91" fmla="*/ 294 h 1892"/>
                  <a:gd name="T92" fmla="*/ 10 w 1147"/>
                  <a:gd name="T93" fmla="*/ 161 h 1892"/>
                  <a:gd name="T94" fmla="*/ 0 w 1147"/>
                  <a:gd name="T95" fmla="*/ 0 h 1892"/>
                  <a:gd name="T96" fmla="*/ 1147 w 1147"/>
                  <a:gd name="T97" fmla="*/ 1892 h 1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T94" t="T95" r="T96" b="T97"/>
                <a:pathLst>
                  <a:path w="1147" h="1892">
                    <a:moveTo>
                      <a:pt x="10" y="161"/>
                    </a:moveTo>
                    <a:lnTo>
                      <a:pt x="182" y="153"/>
                    </a:lnTo>
                    <a:lnTo>
                      <a:pt x="259" y="136"/>
                    </a:lnTo>
                    <a:lnTo>
                      <a:pt x="419" y="81"/>
                    </a:lnTo>
                    <a:lnTo>
                      <a:pt x="512" y="0"/>
                    </a:lnTo>
                    <a:lnTo>
                      <a:pt x="709" y="171"/>
                    </a:lnTo>
                    <a:lnTo>
                      <a:pt x="882" y="303"/>
                    </a:lnTo>
                    <a:lnTo>
                      <a:pt x="976" y="389"/>
                    </a:lnTo>
                    <a:lnTo>
                      <a:pt x="1052" y="484"/>
                    </a:lnTo>
                    <a:lnTo>
                      <a:pt x="1110" y="551"/>
                    </a:lnTo>
                    <a:lnTo>
                      <a:pt x="1129" y="588"/>
                    </a:lnTo>
                    <a:lnTo>
                      <a:pt x="1147" y="646"/>
                    </a:lnTo>
                    <a:lnTo>
                      <a:pt x="1147" y="732"/>
                    </a:lnTo>
                    <a:lnTo>
                      <a:pt x="1076" y="844"/>
                    </a:lnTo>
                    <a:lnTo>
                      <a:pt x="995" y="1059"/>
                    </a:lnTo>
                    <a:lnTo>
                      <a:pt x="932" y="1237"/>
                    </a:lnTo>
                    <a:lnTo>
                      <a:pt x="906" y="1326"/>
                    </a:lnTo>
                    <a:lnTo>
                      <a:pt x="873" y="1474"/>
                    </a:lnTo>
                    <a:lnTo>
                      <a:pt x="787" y="1464"/>
                    </a:lnTo>
                    <a:lnTo>
                      <a:pt x="683" y="1474"/>
                    </a:lnTo>
                    <a:lnTo>
                      <a:pt x="578" y="1474"/>
                    </a:lnTo>
                    <a:lnTo>
                      <a:pt x="606" y="1330"/>
                    </a:lnTo>
                    <a:lnTo>
                      <a:pt x="684" y="1100"/>
                    </a:lnTo>
                    <a:lnTo>
                      <a:pt x="768" y="860"/>
                    </a:lnTo>
                    <a:lnTo>
                      <a:pt x="806" y="756"/>
                    </a:lnTo>
                    <a:lnTo>
                      <a:pt x="731" y="692"/>
                    </a:lnTo>
                    <a:lnTo>
                      <a:pt x="645" y="646"/>
                    </a:lnTo>
                    <a:lnTo>
                      <a:pt x="559" y="570"/>
                    </a:lnTo>
                    <a:lnTo>
                      <a:pt x="492" y="503"/>
                    </a:lnTo>
                    <a:lnTo>
                      <a:pt x="475" y="618"/>
                    </a:lnTo>
                    <a:lnTo>
                      <a:pt x="417" y="866"/>
                    </a:lnTo>
                    <a:lnTo>
                      <a:pt x="408" y="969"/>
                    </a:lnTo>
                    <a:lnTo>
                      <a:pt x="408" y="1064"/>
                    </a:lnTo>
                    <a:lnTo>
                      <a:pt x="368" y="1225"/>
                    </a:lnTo>
                    <a:lnTo>
                      <a:pt x="342" y="1585"/>
                    </a:lnTo>
                    <a:lnTo>
                      <a:pt x="341" y="1873"/>
                    </a:lnTo>
                    <a:lnTo>
                      <a:pt x="190" y="1873"/>
                    </a:lnTo>
                    <a:lnTo>
                      <a:pt x="132" y="1892"/>
                    </a:lnTo>
                    <a:lnTo>
                      <a:pt x="75" y="1862"/>
                    </a:lnTo>
                    <a:lnTo>
                      <a:pt x="79" y="1693"/>
                    </a:lnTo>
                    <a:lnTo>
                      <a:pt x="64" y="1513"/>
                    </a:lnTo>
                    <a:lnTo>
                      <a:pt x="88" y="1243"/>
                    </a:lnTo>
                    <a:lnTo>
                      <a:pt x="104" y="1053"/>
                    </a:lnTo>
                    <a:lnTo>
                      <a:pt x="88" y="775"/>
                    </a:lnTo>
                    <a:lnTo>
                      <a:pt x="38" y="475"/>
                    </a:lnTo>
                    <a:lnTo>
                      <a:pt x="0" y="294"/>
                    </a:lnTo>
                    <a:lnTo>
                      <a:pt x="10" y="161"/>
                    </a:lnTo>
                    <a:close/>
                  </a:path>
                </a:pathLst>
              </a:custGeom>
              <a:solidFill>
                <a:srgbClr val="0000FF"/>
              </a:solidFill>
              <a:ln w="648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2" name="Group 31"/>
            <p:cNvGrpSpPr>
              <a:grpSpLocks/>
            </p:cNvGrpSpPr>
            <p:nvPr/>
          </p:nvGrpSpPr>
          <p:grpSpPr bwMode="auto">
            <a:xfrm>
              <a:off x="5101" y="709"/>
              <a:ext cx="281" cy="491"/>
              <a:chOff x="5101" y="709"/>
              <a:chExt cx="281" cy="491"/>
            </a:xfrm>
          </p:grpSpPr>
          <p:grpSp>
            <p:nvGrpSpPr>
              <p:cNvPr id="31" name="Group 32"/>
              <p:cNvGrpSpPr>
                <a:grpSpLocks/>
              </p:cNvGrpSpPr>
              <p:nvPr/>
            </p:nvGrpSpPr>
            <p:grpSpPr bwMode="auto">
              <a:xfrm>
                <a:off x="5101" y="709"/>
                <a:ext cx="206" cy="491"/>
                <a:chOff x="5101" y="709"/>
                <a:chExt cx="206" cy="491"/>
              </a:xfrm>
            </p:grpSpPr>
            <p:sp>
              <p:nvSpPr>
                <p:cNvPr id="36" name="AutoShape 33"/>
                <p:cNvSpPr>
                  <a:spLocks noChangeArrowheads="1"/>
                </p:cNvSpPr>
                <p:nvPr/>
              </p:nvSpPr>
              <p:spPr bwMode="auto">
                <a:xfrm flipH="1">
                  <a:off x="5101" y="709"/>
                  <a:ext cx="206" cy="491"/>
                </a:xfrm>
                <a:custGeom>
                  <a:avLst/>
                  <a:gdLst>
                    <a:gd name="T0" fmla="*/ 431 w 617"/>
                    <a:gd name="T1" fmla="*/ 1426 h 1474"/>
                    <a:gd name="T2" fmla="*/ 533 w 617"/>
                    <a:gd name="T3" fmla="*/ 1364 h 1474"/>
                    <a:gd name="T4" fmla="*/ 576 w 617"/>
                    <a:gd name="T5" fmla="*/ 1227 h 1474"/>
                    <a:gd name="T6" fmla="*/ 608 w 617"/>
                    <a:gd name="T7" fmla="*/ 1102 h 1474"/>
                    <a:gd name="T8" fmla="*/ 617 w 617"/>
                    <a:gd name="T9" fmla="*/ 964 h 1474"/>
                    <a:gd name="T10" fmla="*/ 581 w 617"/>
                    <a:gd name="T11" fmla="*/ 814 h 1474"/>
                    <a:gd name="T12" fmla="*/ 557 w 617"/>
                    <a:gd name="T13" fmla="*/ 691 h 1474"/>
                    <a:gd name="T14" fmla="*/ 525 w 617"/>
                    <a:gd name="T15" fmla="*/ 549 h 1474"/>
                    <a:gd name="T16" fmla="*/ 486 w 617"/>
                    <a:gd name="T17" fmla="*/ 443 h 1474"/>
                    <a:gd name="T18" fmla="*/ 422 w 617"/>
                    <a:gd name="T19" fmla="*/ 316 h 1474"/>
                    <a:gd name="T20" fmla="*/ 370 w 617"/>
                    <a:gd name="T21" fmla="*/ 199 h 1474"/>
                    <a:gd name="T22" fmla="*/ 277 w 617"/>
                    <a:gd name="T23" fmla="*/ 60 h 1474"/>
                    <a:gd name="T24" fmla="*/ 226 w 617"/>
                    <a:gd name="T25" fmla="*/ 0 h 1474"/>
                    <a:gd name="T26" fmla="*/ 166 w 617"/>
                    <a:gd name="T27" fmla="*/ 44 h 1474"/>
                    <a:gd name="T28" fmla="*/ 103 w 617"/>
                    <a:gd name="T29" fmla="*/ 101 h 1474"/>
                    <a:gd name="T30" fmla="*/ 17 w 617"/>
                    <a:gd name="T31" fmla="*/ 179 h 1474"/>
                    <a:gd name="T32" fmla="*/ 9 w 617"/>
                    <a:gd name="T33" fmla="*/ 205 h 1474"/>
                    <a:gd name="T34" fmla="*/ 0 w 617"/>
                    <a:gd name="T35" fmla="*/ 250 h 1474"/>
                    <a:gd name="T36" fmla="*/ 26 w 617"/>
                    <a:gd name="T37" fmla="*/ 330 h 1474"/>
                    <a:gd name="T38" fmla="*/ 60 w 617"/>
                    <a:gd name="T39" fmla="*/ 430 h 1474"/>
                    <a:gd name="T40" fmla="*/ 154 w 617"/>
                    <a:gd name="T41" fmla="*/ 612 h 1474"/>
                    <a:gd name="T42" fmla="*/ 189 w 617"/>
                    <a:gd name="T43" fmla="*/ 767 h 1474"/>
                    <a:gd name="T44" fmla="*/ 201 w 617"/>
                    <a:gd name="T45" fmla="*/ 885 h 1474"/>
                    <a:gd name="T46" fmla="*/ 205 w 617"/>
                    <a:gd name="T47" fmla="*/ 975 h 1474"/>
                    <a:gd name="T48" fmla="*/ 205 w 617"/>
                    <a:gd name="T49" fmla="*/ 1129 h 1474"/>
                    <a:gd name="T50" fmla="*/ 189 w 617"/>
                    <a:gd name="T51" fmla="*/ 1371 h 1474"/>
                    <a:gd name="T52" fmla="*/ 189 w 617"/>
                    <a:gd name="T53" fmla="*/ 1454 h 1474"/>
                    <a:gd name="T54" fmla="*/ 217 w 617"/>
                    <a:gd name="T55" fmla="*/ 1466 h 1474"/>
                    <a:gd name="T56" fmla="*/ 300 w 617"/>
                    <a:gd name="T57" fmla="*/ 1474 h 1474"/>
                    <a:gd name="T58" fmla="*/ 360 w 617"/>
                    <a:gd name="T59" fmla="*/ 1457 h 1474"/>
                    <a:gd name="T60" fmla="*/ 431 w 617"/>
                    <a:gd name="T61" fmla="*/ 1426 h 1474"/>
                    <a:gd name="T62" fmla="*/ 0 w 617"/>
                    <a:gd name="T63" fmla="*/ 0 h 1474"/>
                    <a:gd name="T64" fmla="*/ 617 w 617"/>
                    <a:gd name="T65" fmla="*/ 1474 h 14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T62" t="T63" r="T64" b="T65"/>
                  <a:pathLst>
                    <a:path w="617" h="1474">
                      <a:moveTo>
                        <a:pt x="431" y="1426"/>
                      </a:moveTo>
                      <a:lnTo>
                        <a:pt x="533" y="1364"/>
                      </a:lnTo>
                      <a:lnTo>
                        <a:pt x="576" y="1227"/>
                      </a:lnTo>
                      <a:lnTo>
                        <a:pt x="608" y="1102"/>
                      </a:lnTo>
                      <a:lnTo>
                        <a:pt x="617" y="964"/>
                      </a:lnTo>
                      <a:lnTo>
                        <a:pt x="581" y="814"/>
                      </a:lnTo>
                      <a:lnTo>
                        <a:pt x="557" y="691"/>
                      </a:lnTo>
                      <a:lnTo>
                        <a:pt x="525" y="549"/>
                      </a:lnTo>
                      <a:lnTo>
                        <a:pt x="486" y="443"/>
                      </a:lnTo>
                      <a:lnTo>
                        <a:pt x="422" y="316"/>
                      </a:lnTo>
                      <a:lnTo>
                        <a:pt x="370" y="199"/>
                      </a:lnTo>
                      <a:lnTo>
                        <a:pt x="277" y="60"/>
                      </a:lnTo>
                      <a:lnTo>
                        <a:pt x="226" y="0"/>
                      </a:lnTo>
                      <a:lnTo>
                        <a:pt x="166" y="44"/>
                      </a:lnTo>
                      <a:lnTo>
                        <a:pt x="103" y="101"/>
                      </a:lnTo>
                      <a:lnTo>
                        <a:pt x="17" y="179"/>
                      </a:lnTo>
                      <a:lnTo>
                        <a:pt x="9" y="205"/>
                      </a:lnTo>
                      <a:lnTo>
                        <a:pt x="0" y="250"/>
                      </a:lnTo>
                      <a:lnTo>
                        <a:pt x="26" y="330"/>
                      </a:lnTo>
                      <a:lnTo>
                        <a:pt x="60" y="430"/>
                      </a:lnTo>
                      <a:lnTo>
                        <a:pt x="154" y="612"/>
                      </a:lnTo>
                      <a:lnTo>
                        <a:pt x="189" y="767"/>
                      </a:lnTo>
                      <a:lnTo>
                        <a:pt x="201" y="885"/>
                      </a:lnTo>
                      <a:lnTo>
                        <a:pt x="205" y="975"/>
                      </a:lnTo>
                      <a:lnTo>
                        <a:pt x="205" y="1129"/>
                      </a:lnTo>
                      <a:lnTo>
                        <a:pt x="189" y="1371"/>
                      </a:lnTo>
                      <a:lnTo>
                        <a:pt x="189" y="1454"/>
                      </a:lnTo>
                      <a:lnTo>
                        <a:pt x="217" y="1466"/>
                      </a:lnTo>
                      <a:lnTo>
                        <a:pt x="300" y="1474"/>
                      </a:lnTo>
                      <a:lnTo>
                        <a:pt x="360" y="1457"/>
                      </a:lnTo>
                      <a:lnTo>
                        <a:pt x="431" y="1426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648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7" name="AutoShape 34"/>
                <p:cNvSpPr>
                  <a:spLocks noChangeArrowheads="1"/>
                </p:cNvSpPr>
                <p:nvPr/>
              </p:nvSpPr>
              <p:spPr bwMode="auto">
                <a:xfrm flipH="1">
                  <a:off x="5109" y="728"/>
                  <a:ext cx="145" cy="277"/>
                </a:xfrm>
                <a:custGeom>
                  <a:avLst/>
                  <a:gdLst>
                    <a:gd name="T0" fmla="*/ 0 w 435"/>
                    <a:gd name="T1" fmla="*/ 0 h 831"/>
                    <a:gd name="T2" fmla="*/ 59 w 435"/>
                    <a:gd name="T3" fmla="*/ 193 h 831"/>
                    <a:gd name="T4" fmla="*/ 159 w 435"/>
                    <a:gd name="T5" fmla="*/ 168 h 831"/>
                    <a:gd name="T6" fmla="*/ 95 w 435"/>
                    <a:gd name="T7" fmla="*/ 268 h 831"/>
                    <a:gd name="T8" fmla="*/ 159 w 435"/>
                    <a:gd name="T9" fmla="*/ 342 h 831"/>
                    <a:gd name="T10" fmla="*/ 230 w 435"/>
                    <a:gd name="T11" fmla="*/ 457 h 831"/>
                    <a:gd name="T12" fmla="*/ 315 w 435"/>
                    <a:gd name="T13" fmla="*/ 590 h 831"/>
                    <a:gd name="T14" fmla="*/ 387 w 435"/>
                    <a:gd name="T15" fmla="*/ 717 h 831"/>
                    <a:gd name="T16" fmla="*/ 435 w 435"/>
                    <a:gd name="T17" fmla="*/ 831 h 831"/>
                    <a:gd name="T18" fmla="*/ 0 w 435"/>
                    <a:gd name="T19" fmla="*/ 0 h 831"/>
                    <a:gd name="T20" fmla="*/ 435 w 435"/>
                    <a:gd name="T21" fmla="*/ 831 h 8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T18" t="T19" r="T20" b="T21"/>
                  <a:pathLst>
                    <a:path w="435" h="831">
                      <a:moveTo>
                        <a:pt x="0" y="0"/>
                      </a:moveTo>
                      <a:lnTo>
                        <a:pt x="59" y="193"/>
                      </a:lnTo>
                      <a:lnTo>
                        <a:pt x="159" y="168"/>
                      </a:lnTo>
                      <a:lnTo>
                        <a:pt x="95" y="268"/>
                      </a:lnTo>
                      <a:lnTo>
                        <a:pt x="159" y="342"/>
                      </a:lnTo>
                      <a:lnTo>
                        <a:pt x="230" y="457"/>
                      </a:lnTo>
                      <a:lnTo>
                        <a:pt x="315" y="590"/>
                      </a:lnTo>
                      <a:lnTo>
                        <a:pt x="387" y="717"/>
                      </a:lnTo>
                      <a:lnTo>
                        <a:pt x="435" y="831"/>
                      </a:lnTo>
                    </a:path>
                  </a:pathLst>
                </a:custGeom>
                <a:noFill/>
                <a:ln w="648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32" name="Group 35"/>
              <p:cNvGrpSpPr>
                <a:grpSpLocks/>
              </p:cNvGrpSpPr>
              <p:nvPr/>
            </p:nvGrpSpPr>
            <p:grpSpPr bwMode="auto">
              <a:xfrm>
                <a:off x="5137" y="760"/>
                <a:ext cx="245" cy="412"/>
                <a:chOff x="5137" y="760"/>
                <a:chExt cx="245" cy="412"/>
              </a:xfrm>
            </p:grpSpPr>
            <p:sp>
              <p:nvSpPr>
                <p:cNvPr id="33" name="AutoShape 36"/>
                <p:cNvSpPr>
                  <a:spLocks noChangeArrowheads="1"/>
                </p:cNvSpPr>
                <p:nvPr/>
              </p:nvSpPr>
              <p:spPr bwMode="auto">
                <a:xfrm flipH="1">
                  <a:off x="5137" y="1076"/>
                  <a:ext cx="91" cy="96"/>
                </a:xfrm>
                <a:custGeom>
                  <a:avLst/>
                  <a:gdLst>
                    <a:gd name="T0" fmla="*/ 84 w 273"/>
                    <a:gd name="T1" fmla="*/ 0 h 287"/>
                    <a:gd name="T2" fmla="*/ 136 w 273"/>
                    <a:gd name="T3" fmla="*/ 38 h 287"/>
                    <a:gd name="T4" fmla="*/ 190 w 273"/>
                    <a:gd name="T5" fmla="*/ 39 h 287"/>
                    <a:gd name="T6" fmla="*/ 236 w 273"/>
                    <a:gd name="T7" fmla="*/ 50 h 287"/>
                    <a:gd name="T8" fmla="*/ 257 w 273"/>
                    <a:gd name="T9" fmla="*/ 67 h 287"/>
                    <a:gd name="T10" fmla="*/ 262 w 273"/>
                    <a:gd name="T11" fmla="*/ 89 h 287"/>
                    <a:gd name="T12" fmla="*/ 253 w 273"/>
                    <a:gd name="T13" fmla="*/ 128 h 287"/>
                    <a:gd name="T14" fmla="*/ 273 w 273"/>
                    <a:gd name="T15" fmla="*/ 154 h 287"/>
                    <a:gd name="T16" fmla="*/ 272 w 273"/>
                    <a:gd name="T17" fmla="*/ 192 h 287"/>
                    <a:gd name="T18" fmla="*/ 250 w 273"/>
                    <a:gd name="T19" fmla="*/ 215 h 287"/>
                    <a:gd name="T20" fmla="*/ 234 w 273"/>
                    <a:gd name="T21" fmla="*/ 243 h 287"/>
                    <a:gd name="T22" fmla="*/ 197 w 273"/>
                    <a:gd name="T23" fmla="*/ 256 h 287"/>
                    <a:gd name="T24" fmla="*/ 173 w 273"/>
                    <a:gd name="T25" fmla="*/ 287 h 287"/>
                    <a:gd name="T26" fmla="*/ 127 w 273"/>
                    <a:gd name="T27" fmla="*/ 282 h 287"/>
                    <a:gd name="T28" fmla="*/ 100 w 273"/>
                    <a:gd name="T29" fmla="*/ 264 h 287"/>
                    <a:gd name="T30" fmla="*/ 75 w 273"/>
                    <a:gd name="T31" fmla="*/ 236 h 287"/>
                    <a:gd name="T32" fmla="*/ 59 w 273"/>
                    <a:gd name="T33" fmla="*/ 170 h 287"/>
                    <a:gd name="T34" fmla="*/ 0 w 273"/>
                    <a:gd name="T35" fmla="*/ 111 h 287"/>
                    <a:gd name="T36" fmla="*/ 84 w 273"/>
                    <a:gd name="T37" fmla="*/ 0 h 287"/>
                    <a:gd name="T38" fmla="*/ 0 w 273"/>
                    <a:gd name="T39" fmla="*/ 0 h 287"/>
                    <a:gd name="T40" fmla="*/ 273 w 273"/>
                    <a:gd name="T41" fmla="*/ 287 h 2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T38" t="T39" r="T40" b="T41"/>
                  <a:pathLst>
                    <a:path w="273" h="287">
                      <a:moveTo>
                        <a:pt x="84" y="0"/>
                      </a:moveTo>
                      <a:lnTo>
                        <a:pt x="136" y="38"/>
                      </a:lnTo>
                      <a:lnTo>
                        <a:pt x="190" y="39"/>
                      </a:lnTo>
                      <a:lnTo>
                        <a:pt x="236" y="50"/>
                      </a:lnTo>
                      <a:lnTo>
                        <a:pt x="257" y="67"/>
                      </a:lnTo>
                      <a:lnTo>
                        <a:pt x="262" y="89"/>
                      </a:lnTo>
                      <a:lnTo>
                        <a:pt x="253" y="128"/>
                      </a:lnTo>
                      <a:lnTo>
                        <a:pt x="273" y="154"/>
                      </a:lnTo>
                      <a:lnTo>
                        <a:pt x="272" y="192"/>
                      </a:lnTo>
                      <a:lnTo>
                        <a:pt x="250" y="215"/>
                      </a:lnTo>
                      <a:lnTo>
                        <a:pt x="234" y="243"/>
                      </a:lnTo>
                      <a:lnTo>
                        <a:pt x="197" y="256"/>
                      </a:lnTo>
                      <a:lnTo>
                        <a:pt x="173" y="287"/>
                      </a:lnTo>
                      <a:lnTo>
                        <a:pt x="127" y="282"/>
                      </a:lnTo>
                      <a:lnTo>
                        <a:pt x="100" y="264"/>
                      </a:lnTo>
                      <a:lnTo>
                        <a:pt x="75" y="236"/>
                      </a:lnTo>
                      <a:lnTo>
                        <a:pt x="59" y="170"/>
                      </a:lnTo>
                      <a:lnTo>
                        <a:pt x="0" y="111"/>
                      </a:lnTo>
                      <a:lnTo>
                        <a:pt x="84" y="0"/>
                      </a:lnTo>
                      <a:close/>
                    </a:path>
                  </a:pathLst>
                </a:custGeom>
                <a:solidFill>
                  <a:srgbClr val="FFE0C0"/>
                </a:solidFill>
                <a:ln w="648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4" name="AutoShape 37"/>
                <p:cNvSpPr>
                  <a:spLocks noChangeArrowheads="1"/>
                </p:cNvSpPr>
                <p:nvPr/>
              </p:nvSpPr>
              <p:spPr bwMode="auto">
                <a:xfrm flipH="1">
                  <a:off x="5187" y="1072"/>
                  <a:ext cx="54" cy="61"/>
                </a:xfrm>
                <a:custGeom>
                  <a:avLst/>
                  <a:gdLst>
                    <a:gd name="T0" fmla="*/ 122 w 162"/>
                    <a:gd name="T1" fmla="*/ 0 h 183"/>
                    <a:gd name="T2" fmla="*/ 162 w 162"/>
                    <a:gd name="T3" fmla="*/ 27 h 183"/>
                    <a:gd name="T4" fmla="*/ 141 w 162"/>
                    <a:gd name="T5" fmla="*/ 70 h 183"/>
                    <a:gd name="T6" fmla="*/ 101 w 162"/>
                    <a:gd name="T7" fmla="*/ 123 h 183"/>
                    <a:gd name="T8" fmla="*/ 44 w 162"/>
                    <a:gd name="T9" fmla="*/ 183 h 183"/>
                    <a:gd name="T10" fmla="*/ 0 w 162"/>
                    <a:gd name="T11" fmla="*/ 130 h 183"/>
                    <a:gd name="T12" fmla="*/ 122 w 162"/>
                    <a:gd name="T13" fmla="*/ 0 h 183"/>
                    <a:gd name="T14" fmla="*/ 0 w 162"/>
                    <a:gd name="T15" fmla="*/ 0 h 183"/>
                    <a:gd name="T16" fmla="*/ 162 w 162"/>
                    <a:gd name="T17" fmla="*/ 183 h 1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T14" t="T15" r="T16" b="T17"/>
                  <a:pathLst>
                    <a:path w="162" h="183">
                      <a:moveTo>
                        <a:pt x="122" y="0"/>
                      </a:moveTo>
                      <a:lnTo>
                        <a:pt x="162" y="27"/>
                      </a:lnTo>
                      <a:lnTo>
                        <a:pt x="141" y="70"/>
                      </a:lnTo>
                      <a:lnTo>
                        <a:pt x="101" y="123"/>
                      </a:lnTo>
                      <a:lnTo>
                        <a:pt x="44" y="183"/>
                      </a:lnTo>
                      <a:lnTo>
                        <a:pt x="0" y="130"/>
                      </a:lnTo>
                      <a:lnTo>
                        <a:pt x="12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648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5" name="AutoShape 38"/>
                <p:cNvSpPr>
                  <a:spLocks noChangeArrowheads="1"/>
                </p:cNvSpPr>
                <p:nvPr/>
              </p:nvSpPr>
              <p:spPr bwMode="auto">
                <a:xfrm flipH="1">
                  <a:off x="5184" y="760"/>
                  <a:ext cx="198" cy="375"/>
                </a:xfrm>
                <a:custGeom>
                  <a:avLst/>
                  <a:gdLst>
                    <a:gd name="T0" fmla="*/ 178 w 594"/>
                    <a:gd name="T1" fmla="*/ 86 h 1125"/>
                    <a:gd name="T2" fmla="*/ 143 w 594"/>
                    <a:gd name="T3" fmla="*/ 158 h 1125"/>
                    <a:gd name="T4" fmla="*/ 81 w 594"/>
                    <a:gd name="T5" fmla="*/ 263 h 1125"/>
                    <a:gd name="T6" fmla="*/ 61 w 594"/>
                    <a:gd name="T7" fmla="*/ 346 h 1125"/>
                    <a:gd name="T8" fmla="*/ 29 w 594"/>
                    <a:gd name="T9" fmla="*/ 441 h 1125"/>
                    <a:gd name="T10" fmla="*/ 6 w 594"/>
                    <a:gd name="T11" fmla="*/ 599 h 1125"/>
                    <a:gd name="T12" fmla="*/ 0 w 594"/>
                    <a:gd name="T13" fmla="*/ 683 h 1125"/>
                    <a:gd name="T14" fmla="*/ 18 w 594"/>
                    <a:gd name="T15" fmla="*/ 705 h 1125"/>
                    <a:gd name="T16" fmla="*/ 75 w 594"/>
                    <a:gd name="T17" fmla="*/ 781 h 1125"/>
                    <a:gd name="T18" fmla="*/ 142 w 594"/>
                    <a:gd name="T19" fmla="*/ 863 h 1125"/>
                    <a:gd name="T20" fmla="*/ 218 w 594"/>
                    <a:gd name="T21" fmla="*/ 935 h 1125"/>
                    <a:gd name="T22" fmla="*/ 426 w 594"/>
                    <a:gd name="T23" fmla="*/ 1125 h 1125"/>
                    <a:gd name="T24" fmla="*/ 521 w 594"/>
                    <a:gd name="T25" fmla="*/ 1009 h 1125"/>
                    <a:gd name="T26" fmla="*/ 594 w 594"/>
                    <a:gd name="T27" fmla="*/ 915 h 1125"/>
                    <a:gd name="T28" fmla="*/ 398 w 594"/>
                    <a:gd name="T29" fmla="*/ 745 h 1125"/>
                    <a:gd name="T30" fmla="*/ 332 w 594"/>
                    <a:gd name="T31" fmla="*/ 695 h 1125"/>
                    <a:gd name="T32" fmla="*/ 292 w 594"/>
                    <a:gd name="T33" fmla="*/ 651 h 1125"/>
                    <a:gd name="T34" fmla="*/ 258 w 594"/>
                    <a:gd name="T35" fmla="*/ 631 h 1125"/>
                    <a:gd name="T36" fmla="*/ 310 w 594"/>
                    <a:gd name="T37" fmla="*/ 493 h 1125"/>
                    <a:gd name="T38" fmla="*/ 341 w 594"/>
                    <a:gd name="T39" fmla="*/ 386 h 1125"/>
                    <a:gd name="T40" fmla="*/ 357 w 594"/>
                    <a:gd name="T41" fmla="*/ 338 h 1125"/>
                    <a:gd name="T42" fmla="*/ 375 w 594"/>
                    <a:gd name="T43" fmla="*/ 285 h 1125"/>
                    <a:gd name="T44" fmla="*/ 383 w 594"/>
                    <a:gd name="T45" fmla="*/ 224 h 1125"/>
                    <a:gd name="T46" fmla="*/ 383 w 594"/>
                    <a:gd name="T47" fmla="*/ 165 h 1125"/>
                    <a:gd name="T48" fmla="*/ 383 w 594"/>
                    <a:gd name="T49" fmla="*/ 118 h 1125"/>
                    <a:gd name="T50" fmla="*/ 375 w 594"/>
                    <a:gd name="T51" fmla="*/ 70 h 1125"/>
                    <a:gd name="T52" fmla="*/ 345 w 594"/>
                    <a:gd name="T53" fmla="*/ 32 h 1125"/>
                    <a:gd name="T54" fmla="*/ 306 w 594"/>
                    <a:gd name="T55" fmla="*/ 7 h 1125"/>
                    <a:gd name="T56" fmla="*/ 278 w 594"/>
                    <a:gd name="T57" fmla="*/ 0 h 1125"/>
                    <a:gd name="T58" fmla="*/ 226 w 594"/>
                    <a:gd name="T59" fmla="*/ 34 h 1125"/>
                    <a:gd name="T60" fmla="*/ 178 w 594"/>
                    <a:gd name="T61" fmla="*/ 86 h 1125"/>
                    <a:gd name="T62" fmla="*/ 0 w 594"/>
                    <a:gd name="T63" fmla="*/ 0 h 1125"/>
                    <a:gd name="T64" fmla="*/ 594 w 594"/>
                    <a:gd name="T65" fmla="*/ 1125 h 11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T62" t="T63" r="T64" b="T65"/>
                  <a:pathLst>
                    <a:path w="594" h="1125">
                      <a:moveTo>
                        <a:pt x="178" y="86"/>
                      </a:moveTo>
                      <a:lnTo>
                        <a:pt x="143" y="158"/>
                      </a:lnTo>
                      <a:lnTo>
                        <a:pt x="81" y="263"/>
                      </a:lnTo>
                      <a:lnTo>
                        <a:pt x="61" y="346"/>
                      </a:lnTo>
                      <a:lnTo>
                        <a:pt x="29" y="441"/>
                      </a:lnTo>
                      <a:lnTo>
                        <a:pt x="6" y="599"/>
                      </a:lnTo>
                      <a:lnTo>
                        <a:pt x="0" y="683"/>
                      </a:lnTo>
                      <a:lnTo>
                        <a:pt x="18" y="705"/>
                      </a:lnTo>
                      <a:lnTo>
                        <a:pt x="75" y="781"/>
                      </a:lnTo>
                      <a:lnTo>
                        <a:pt x="142" y="863"/>
                      </a:lnTo>
                      <a:lnTo>
                        <a:pt x="218" y="935"/>
                      </a:lnTo>
                      <a:lnTo>
                        <a:pt x="426" y="1125"/>
                      </a:lnTo>
                      <a:lnTo>
                        <a:pt x="521" y="1009"/>
                      </a:lnTo>
                      <a:lnTo>
                        <a:pt x="594" y="915"/>
                      </a:lnTo>
                      <a:lnTo>
                        <a:pt x="398" y="745"/>
                      </a:lnTo>
                      <a:lnTo>
                        <a:pt x="332" y="695"/>
                      </a:lnTo>
                      <a:lnTo>
                        <a:pt x="292" y="651"/>
                      </a:lnTo>
                      <a:lnTo>
                        <a:pt x="258" y="631"/>
                      </a:lnTo>
                      <a:lnTo>
                        <a:pt x="310" y="493"/>
                      </a:lnTo>
                      <a:lnTo>
                        <a:pt x="341" y="386"/>
                      </a:lnTo>
                      <a:lnTo>
                        <a:pt x="357" y="338"/>
                      </a:lnTo>
                      <a:lnTo>
                        <a:pt x="375" y="285"/>
                      </a:lnTo>
                      <a:lnTo>
                        <a:pt x="383" y="224"/>
                      </a:lnTo>
                      <a:lnTo>
                        <a:pt x="383" y="165"/>
                      </a:lnTo>
                      <a:lnTo>
                        <a:pt x="383" y="118"/>
                      </a:lnTo>
                      <a:lnTo>
                        <a:pt x="375" y="70"/>
                      </a:lnTo>
                      <a:lnTo>
                        <a:pt x="345" y="32"/>
                      </a:lnTo>
                      <a:lnTo>
                        <a:pt x="306" y="7"/>
                      </a:lnTo>
                      <a:lnTo>
                        <a:pt x="278" y="0"/>
                      </a:lnTo>
                      <a:lnTo>
                        <a:pt x="226" y="34"/>
                      </a:lnTo>
                      <a:lnTo>
                        <a:pt x="178" y="86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648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grpSp>
          <p:nvGrpSpPr>
            <p:cNvPr id="13" name="Group 39"/>
            <p:cNvGrpSpPr>
              <a:grpSpLocks/>
            </p:cNvGrpSpPr>
            <p:nvPr/>
          </p:nvGrpSpPr>
          <p:grpSpPr bwMode="auto">
            <a:xfrm>
              <a:off x="5158" y="504"/>
              <a:ext cx="158" cy="206"/>
              <a:chOff x="5158" y="504"/>
              <a:chExt cx="158" cy="206"/>
            </a:xfrm>
          </p:grpSpPr>
          <p:grpSp>
            <p:nvGrpSpPr>
              <p:cNvPr id="15" name="Group 40"/>
              <p:cNvGrpSpPr>
                <a:grpSpLocks/>
              </p:cNvGrpSpPr>
              <p:nvPr/>
            </p:nvGrpSpPr>
            <p:grpSpPr bwMode="auto">
              <a:xfrm>
                <a:off x="5164" y="564"/>
                <a:ext cx="136" cy="99"/>
                <a:chOff x="5164" y="564"/>
                <a:chExt cx="136" cy="99"/>
              </a:xfrm>
            </p:grpSpPr>
            <p:sp>
              <p:nvSpPr>
                <p:cNvPr id="29" name="AutoShape 41"/>
                <p:cNvSpPr>
                  <a:spLocks noChangeArrowheads="1"/>
                </p:cNvSpPr>
                <p:nvPr/>
              </p:nvSpPr>
              <p:spPr bwMode="auto">
                <a:xfrm flipH="1">
                  <a:off x="5164" y="564"/>
                  <a:ext cx="19" cy="45"/>
                </a:xfrm>
                <a:custGeom>
                  <a:avLst/>
                  <a:gdLst>
                    <a:gd name="T0" fmla="*/ 0 w 57"/>
                    <a:gd name="T1" fmla="*/ 15 h 134"/>
                    <a:gd name="T2" fmla="*/ 9 w 57"/>
                    <a:gd name="T3" fmla="*/ 0 h 134"/>
                    <a:gd name="T4" fmla="*/ 28 w 57"/>
                    <a:gd name="T5" fmla="*/ 0 h 134"/>
                    <a:gd name="T6" fmla="*/ 36 w 57"/>
                    <a:gd name="T7" fmla="*/ 9 h 134"/>
                    <a:gd name="T8" fmla="*/ 44 w 57"/>
                    <a:gd name="T9" fmla="*/ 26 h 134"/>
                    <a:gd name="T10" fmla="*/ 51 w 57"/>
                    <a:gd name="T11" fmla="*/ 59 h 134"/>
                    <a:gd name="T12" fmla="*/ 57 w 57"/>
                    <a:gd name="T13" fmla="*/ 102 h 134"/>
                    <a:gd name="T14" fmla="*/ 57 w 57"/>
                    <a:gd name="T15" fmla="*/ 134 h 134"/>
                    <a:gd name="T16" fmla="*/ 43 w 57"/>
                    <a:gd name="T17" fmla="*/ 134 h 134"/>
                    <a:gd name="T18" fmla="*/ 0 w 57"/>
                    <a:gd name="T19" fmla="*/ 15 h 134"/>
                    <a:gd name="T20" fmla="*/ 0 w 57"/>
                    <a:gd name="T21" fmla="*/ 0 h 134"/>
                    <a:gd name="T22" fmla="*/ 57 w 57"/>
                    <a:gd name="T23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T20" t="T21" r="T22" b="T23"/>
                  <a:pathLst>
                    <a:path w="57" h="134">
                      <a:moveTo>
                        <a:pt x="0" y="15"/>
                      </a:moveTo>
                      <a:lnTo>
                        <a:pt x="9" y="0"/>
                      </a:lnTo>
                      <a:lnTo>
                        <a:pt x="28" y="0"/>
                      </a:lnTo>
                      <a:lnTo>
                        <a:pt x="36" y="9"/>
                      </a:lnTo>
                      <a:lnTo>
                        <a:pt x="44" y="26"/>
                      </a:lnTo>
                      <a:lnTo>
                        <a:pt x="51" y="59"/>
                      </a:lnTo>
                      <a:lnTo>
                        <a:pt x="57" y="102"/>
                      </a:lnTo>
                      <a:lnTo>
                        <a:pt x="57" y="134"/>
                      </a:lnTo>
                      <a:lnTo>
                        <a:pt x="43" y="134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FFE0C0"/>
                </a:solidFill>
                <a:ln w="648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0" name="AutoShape 42"/>
                <p:cNvSpPr>
                  <a:spLocks noChangeArrowheads="1"/>
                </p:cNvSpPr>
                <p:nvPr/>
              </p:nvSpPr>
              <p:spPr bwMode="auto">
                <a:xfrm flipH="1">
                  <a:off x="5268" y="626"/>
                  <a:ext cx="32" cy="37"/>
                </a:xfrm>
                <a:custGeom>
                  <a:avLst/>
                  <a:gdLst>
                    <a:gd name="T0" fmla="*/ 23 w 98"/>
                    <a:gd name="T1" fmla="*/ 0 h 110"/>
                    <a:gd name="T2" fmla="*/ 5 w 98"/>
                    <a:gd name="T3" fmla="*/ 9 h 110"/>
                    <a:gd name="T4" fmla="*/ 0 w 98"/>
                    <a:gd name="T5" fmla="*/ 21 h 110"/>
                    <a:gd name="T6" fmla="*/ 5 w 98"/>
                    <a:gd name="T7" fmla="*/ 39 h 110"/>
                    <a:gd name="T8" fmla="*/ 19 w 98"/>
                    <a:gd name="T9" fmla="*/ 57 h 110"/>
                    <a:gd name="T10" fmla="*/ 33 w 98"/>
                    <a:gd name="T11" fmla="*/ 75 h 110"/>
                    <a:gd name="T12" fmla="*/ 61 w 98"/>
                    <a:gd name="T13" fmla="*/ 103 h 110"/>
                    <a:gd name="T14" fmla="*/ 80 w 98"/>
                    <a:gd name="T15" fmla="*/ 110 h 110"/>
                    <a:gd name="T16" fmla="*/ 98 w 98"/>
                    <a:gd name="T17" fmla="*/ 96 h 110"/>
                    <a:gd name="T18" fmla="*/ 23 w 98"/>
                    <a:gd name="T19" fmla="*/ 0 h 110"/>
                    <a:gd name="T20" fmla="*/ 0 w 98"/>
                    <a:gd name="T21" fmla="*/ 0 h 110"/>
                    <a:gd name="T22" fmla="*/ 98 w 98"/>
                    <a:gd name="T23" fmla="*/ 110 h 1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T20" t="T21" r="T22" b="T23"/>
                  <a:pathLst>
                    <a:path w="98" h="110">
                      <a:moveTo>
                        <a:pt x="23" y="0"/>
                      </a:moveTo>
                      <a:lnTo>
                        <a:pt x="5" y="9"/>
                      </a:lnTo>
                      <a:lnTo>
                        <a:pt x="0" y="21"/>
                      </a:lnTo>
                      <a:lnTo>
                        <a:pt x="5" y="39"/>
                      </a:lnTo>
                      <a:lnTo>
                        <a:pt x="19" y="57"/>
                      </a:lnTo>
                      <a:lnTo>
                        <a:pt x="33" y="75"/>
                      </a:lnTo>
                      <a:lnTo>
                        <a:pt x="61" y="103"/>
                      </a:lnTo>
                      <a:lnTo>
                        <a:pt x="80" y="110"/>
                      </a:lnTo>
                      <a:lnTo>
                        <a:pt x="98" y="96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solidFill>
                  <a:srgbClr val="FFE0C0"/>
                </a:solidFill>
                <a:ln w="648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sp>
            <p:nvSpPr>
              <p:cNvPr id="16" name="AutoShape 43"/>
              <p:cNvSpPr>
                <a:spLocks noChangeArrowheads="1"/>
              </p:cNvSpPr>
              <p:nvPr/>
            </p:nvSpPr>
            <p:spPr bwMode="auto">
              <a:xfrm flipH="1">
                <a:off x="5158" y="526"/>
                <a:ext cx="151" cy="184"/>
              </a:xfrm>
              <a:custGeom>
                <a:avLst/>
                <a:gdLst>
                  <a:gd name="T0" fmla="*/ 40 w 455"/>
                  <a:gd name="T1" fmla="*/ 79 h 553"/>
                  <a:gd name="T2" fmla="*/ 17 w 455"/>
                  <a:gd name="T3" fmla="*/ 110 h 553"/>
                  <a:gd name="T4" fmla="*/ 5 w 455"/>
                  <a:gd name="T5" fmla="*/ 149 h 553"/>
                  <a:gd name="T6" fmla="*/ 0 w 455"/>
                  <a:gd name="T7" fmla="*/ 194 h 553"/>
                  <a:gd name="T8" fmla="*/ 7 w 455"/>
                  <a:gd name="T9" fmla="*/ 232 h 553"/>
                  <a:gd name="T10" fmla="*/ 23 w 455"/>
                  <a:gd name="T11" fmla="*/ 266 h 553"/>
                  <a:gd name="T12" fmla="*/ 50 w 455"/>
                  <a:gd name="T13" fmla="*/ 297 h 553"/>
                  <a:gd name="T14" fmla="*/ 72 w 455"/>
                  <a:gd name="T15" fmla="*/ 331 h 553"/>
                  <a:gd name="T16" fmla="*/ 95 w 455"/>
                  <a:gd name="T17" fmla="*/ 378 h 553"/>
                  <a:gd name="T18" fmla="*/ 121 w 455"/>
                  <a:gd name="T19" fmla="*/ 432 h 553"/>
                  <a:gd name="T20" fmla="*/ 146 w 455"/>
                  <a:gd name="T21" fmla="*/ 477 h 553"/>
                  <a:gd name="T22" fmla="*/ 171 w 455"/>
                  <a:gd name="T23" fmla="*/ 502 h 553"/>
                  <a:gd name="T24" fmla="*/ 200 w 455"/>
                  <a:gd name="T25" fmla="*/ 518 h 553"/>
                  <a:gd name="T26" fmla="*/ 248 w 455"/>
                  <a:gd name="T27" fmla="*/ 540 h 553"/>
                  <a:gd name="T28" fmla="*/ 297 w 455"/>
                  <a:gd name="T29" fmla="*/ 553 h 553"/>
                  <a:gd name="T30" fmla="*/ 331 w 455"/>
                  <a:gd name="T31" fmla="*/ 549 h 553"/>
                  <a:gd name="T32" fmla="*/ 359 w 455"/>
                  <a:gd name="T33" fmla="*/ 544 h 553"/>
                  <a:gd name="T34" fmla="*/ 407 w 455"/>
                  <a:gd name="T35" fmla="*/ 526 h 553"/>
                  <a:gd name="T36" fmla="*/ 427 w 455"/>
                  <a:gd name="T37" fmla="*/ 507 h 553"/>
                  <a:gd name="T38" fmla="*/ 437 w 455"/>
                  <a:gd name="T39" fmla="*/ 482 h 553"/>
                  <a:gd name="T40" fmla="*/ 451 w 455"/>
                  <a:gd name="T41" fmla="*/ 427 h 553"/>
                  <a:gd name="T42" fmla="*/ 455 w 455"/>
                  <a:gd name="T43" fmla="*/ 386 h 553"/>
                  <a:gd name="T44" fmla="*/ 455 w 455"/>
                  <a:gd name="T45" fmla="*/ 336 h 553"/>
                  <a:gd name="T46" fmla="*/ 449 w 455"/>
                  <a:gd name="T47" fmla="*/ 300 h 553"/>
                  <a:gd name="T48" fmla="*/ 437 w 455"/>
                  <a:gd name="T49" fmla="*/ 260 h 553"/>
                  <a:gd name="T50" fmla="*/ 415 w 455"/>
                  <a:gd name="T51" fmla="*/ 203 h 553"/>
                  <a:gd name="T52" fmla="*/ 390 w 455"/>
                  <a:gd name="T53" fmla="*/ 162 h 553"/>
                  <a:gd name="T54" fmla="*/ 378 w 455"/>
                  <a:gd name="T55" fmla="*/ 115 h 553"/>
                  <a:gd name="T56" fmla="*/ 354 w 455"/>
                  <a:gd name="T57" fmla="*/ 61 h 553"/>
                  <a:gd name="T58" fmla="*/ 327 w 455"/>
                  <a:gd name="T59" fmla="*/ 33 h 553"/>
                  <a:gd name="T60" fmla="*/ 300 w 455"/>
                  <a:gd name="T61" fmla="*/ 17 h 553"/>
                  <a:gd name="T62" fmla="*/ 249 w 455"/>
                  <a:gd name="T63" fmla="*/ 1 h 553"/>
                  <a:gd name="T64" fmla="*/ 214 w 455"/>
                  <a:gd name="T65" fmla="*/ 0 h 553"/>
                  <a:gd name="T66" fmla="*/ 163 w 455"/>
                  <a:gd name="T67" fmla="*/ 9 h 553"/>
                  <a:gd name="T68" fmla="*/ 117 w 455"/>
                  <a:gd name="T69" fmla="*/ 25 h 553"/>
                  <a:gd name="T70" fmla="*/ 70 w 455"/>
                  <a:gd name="T71" fmla="*/ 55 h 553"/>
                  <a:gd name="T72" fmla="*/ 40 w 455"/>
                  <a:gd name="T73" fmla="*/ 79 h 553"/>
                  <a:gd name="T74" fmla="*/ 0 w 455"/>
                  <a:gd name="T75" fmla="*/ 0 h 553"/>
                  <a:gd name="T76" fmla="*/ 455 w 455"/>
                  <a:gd name="T77" fmla="*/ 553 h 5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T74" t="T75" r="T76" b="T77"/>
                <a:pathLst>
                  <a:path w="455" h="553">
                    <a:moveTo>
                      <a:pt x="40" y="79"/>
                    </a:moveTo>
                    <a:lnTo>
                      <a:pt x="17" y="110"/>
                    </a:lnTo>
                    <a:lnTo>
                      <a:pt x="5" y="149"/>
                    </a:lnTo>
                    <a:lnTo>
                      <a:pt x="0" y="194"/>
                    </a:lnTo>
                    <a:lnTo>
                      <a:pt x="7" y="232"/>
                    </a:lnTo>
                    <a:lnTo>
                      <a:pt x="23" y="266"/>
                    </a:lnTo>
                    <a:lnTo>
                      <a:pt x="50" y="297"/>
                    </a:lnTo>
                    <a:lnTo>
                      <a:pt x="72" y="331"/>
                    </a:lnTo>
                    <a:lnTo>
                      <a:pt x="95" y="378"/>
                    </a:lnTo>
                    <a:lnTo>
                      <a:pt x="121" y="432"/>
                    </a:lnTo>
                    <a:lnTo>
                      <a:pt x="146" y="477"/>
                    </a:lnTo>
                    <a:lnTo>
                      <a:pt x="171" y="502"/>
                    </a:lnTo>
                    <a:lnTo>
                      <a:pt x="200" y="518"/>
                    </a:lnTo>
                    <a:lnTo>
                      <a:pt x="248" y="540"/>
                    </a:lnTo>
                    <a:lnTo>
                      <a:pt x="297" y="553"/>
                    </a:lnTo>
                    <a:lnTo>
                      <a:pt x="331" y="549"/>
                    </a:lnTo>
                    <a:lnTo>
                      <a:pt x="359" y="544"/>
                    </a:lnTo>
                    <a:lnTo>
                      <a:pt x="407" y="526"/>
                    </a:lnTo>
                    <a:lnTo>
                      <a:pt x="427" y="507"/>
                    </a:lnTo>
                    <a:lnTo>
                      <a:pt x="437" y="482"/>
                    </a:lnTo>
                    <a:lnTo>
                      <a:pt x="451" y="427"/>
                    </a:lnTo>
                    <a:lnTo>
                      <a:pt x="455" y="386"/>
                    </a:lnTo>
                    <a:lnTo>
                      <a:pt x="455" y="336"/>
                    </a:lnTo>
                    <a:lnTo>
                      <a:pt x="449" y="300"/>
                    </a:lnTo>
                    <a:lnTo>
                      <a:pt x="437" y="260"/>
                    </a:lnTo>
                    <a:lnTo>
                      <a:pt x="415" y="203"/>
                    </a:lnTo>
                    <a:lnTo>
                      <a:pt x="390" y="162"/>
                    </a:lnTo>
                    <a:lnTo>
                      <a:pt x="378" y="115"/>
                    </a:lnTo>
                    <a:lnTo>
                      <a:pt x="354" y="61"/>
                    </a:lnTo>
                    <a:lnTo>
                      <a:pt x="327" y="33"/>
                    </a:lnTo>
                    <a:lnTo>
                      <a:pt x="300" y="17"/>
                    </a:lnTo>
                    <a:lnTo>
                      <a:pt x="249" y="1"/>
                    </a:lnTo>
                    <a:lnTo>
                      <a:pt x="214" y="0"/>
                    </a:lnTo>
                    <a:lnTo>
                      <a:pt x="163" y="9"/>
                    </a:lnTo>
                    <a:lnTo>
                      <a:pt x="117" y="25"/>
                    </a:lnTo>
                    <a:lnTo>
                      <a:pt x="70" y="55"/>
                    </a:lnTo>
                    <a:lnTo>
                      <a:pt x="40" y="79"/>
                    </a:lnTo>
                    <a:close/>
                  </a:path>
                </a:pathLst>
              </a:custGeom>
              <a:solidFill>
                <a:srgbClr val="FFE0C0"/>
              </a:solidFill>
              <a:ln w="648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grpSp>
            <p:nvGrpSpPr>
              <p:cNvPr id="17" name="Group 44"/>
              <p:cNvGrpSpPr>
                <a:grpSpLocks/>
              </p:cNvGrpSpPr>
              <p:nvPr/>
            </p:nvGrpSpPr>
            <p:grpSpPr bwMode="auto">
              <a:xfrm>
                <a:off x="5179" y="566"/>
                <a:ext cx="115" cy="64"/>
                <a:chOff x="5179" y="566"/>
                <a:chExt cx="115" cy="64"/>
              </a:xfrm>
            </p:grpSpPr>
            <p:sp>
              <p:nvSpPr>
                <p:cNvPr id="26" name="AutoShape 45"/>
                <p:cNvSpPr>
                  <a:spLocks noChangeArrowheads="1"/>
                </p:cNvSpPr>
                <p:nvPr/>
              </p:nvSpPr>
              <p:spPr bwMode="auto">
                <a:xfrm flipH="1">
                  <a:off x="5229" y="595"/>
                  <a:ext cx="9" cy="10"/>
                </a:xfrm>
                <a:custGeom>
                  <a:avLst/>
                  <a:gdLst>
                    <a:gd name="T0" fmla="*/ 0 w 26"/>
                    <a:gd name="T1" fmla="*/ 17 h 29"/>
                    <a:gd name="T2" fmla="*/ 8 w 26"/>
                    <a:gd name="T3" fmla="*/ 6 h 29"/>
                    <a:gd name="T4" fmla="*/ 23 w 26"/>
                    <a:gd name="T5" fmla="*/ 0 h 29"/>
                    <a:gd name="T6" fmla="*/ 26 w 26"/>
                    <a:gd name="T7" fmla="*/ 15 h 29"/>
                    <a:gd name="T8" fmla="*/ 14 w 26"/>
                    <a:gd name="T9" fmla="*/ 15 h 29"/>
                    <a:gd name="T10" fmla="*/ 4 w 26"/>
                    <a:gd name="T11" fmla="*/ 29 h 29"/>
                    <a:gd name="T12" fmla="*/ 0 w 26"/>
                    <a:gd name="T13" fmla="*/ 17 h 29"/>
                    <a:gd name="T14" fmla="*/ 0 w 26"/>
                    <a:gd name="T15" fmla="*/ 0 h 29"/>
                    <a:gd name="T16" fmla="*/ 26 w 26"/>
                    <a:gd name="T17" fmla="*/ 29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T14" t="T15" r="T16" b="T17"/>
                  <a:pathLst>
                    <a:path w="26" h="29">
                      <a:moveTo>
                        <a:pt x="0" y="17"/>
                      </a:moveTo>
                      <a:lnTo>
                        <a:pt x="8" y="6"/>
                      </a:lnTo>
                      <a:lnTo>
                        <a:pt x="23" y="0"/>
                      </a:lnTo>
                      <a:lnTo>
                        <a:pt x="26" y="15"/>
                      </a:lnTo>
                      <a:lnTo>
                        <a:pt x="14" y="15"/>
                      </a:lnTo>
                      <a:lnTo>
                        <a:pt x="4" y="29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648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7" name="AutoShape 46"/>
                <p:cNvSpPr>
                  <a:spLocks noChangeArrowheads="1"/>
                </p:cNvSpPr>
                <p:nvPr/>
              </p:nvSpPr>
              <p:spPr bwMode="auto">
                <a:xfrm flipH="1">
                  <a:off x="5277" y="619"/>
                  <a:ext cx="17" cy="11"/>
                </a:xfrm>
                <a:custGeom>
                  <a:avLst/>
                  <a:gdLst>
                    <a:gd name="T0" fmla="*/ 41 w 49"/>
                    <a:gd name="T1" fmla="*/ 0 h 32"/>
                    <a:gd name="T2" fmla="*/ 49 w 49"/>
                    <a:gd name="T3" fmla="*/ 17 h 32"/>
                    <a:gd name="T4" fmla="*/ 8 w 49"/>
                    <a:gd name="T5" fmla="*/ 32 h 32"/>
                    <a:gd name="T6" fmla="*/ 0 w 49"/>
                    <a:gd name="T7" fmla="*/ 24 h 32"/>
                    <a:gd name="T8" fmla="*/ 41 w 49"/>
                    <a:gd name="T9" fmla="*/ 0 h 32"/>
                    <a:gd name="T10" fmla="*/ 0 w 49"/>
                    <a:gd name="T11" fmla="*/ 0 h 32"/>
                    <a:gd name="T12" fmla="*/ 49 w 49"/>
                    <a:gd name="T13" fmla="*/ 32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T10" t="T11" r="T12" b="T13"/>
                  <a:pathLst>
                    <a:path w="49" h="32">
                      <a:moveTo>
                        <a:pt x="41" y="0"/>
                      </a:moveTo>
                      <a:lnTo>
                        <a:pt x="49" y="17"/>
                      </a:lnTo>
                      <a:lnTo>
                        <a:pt x="8" y="32"/>
                      </a:lnTo>
                      <a:lnTo>
                        <a:pt x="0" y="24"/>
                      </a:lnTo>
                      <a:lnTo>
                        <a:pt x="41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648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8" name="AutoShape 47"/>
                <p:cNvSpPr>
                  <a:spLocks noChangeArrowheads="1"/>
                </p:cNvSpPr>
                <p:nvPr/>
              </p:nvSpPr>
              <p:spPr bwMode="auto">
                <a:xfrm flipH="1">
                  <a:off x="5179" y="566"/>
                  <a:ext cx="15" cy="11"/>
                </a:xfrm>
                <a:custGeom>
                  <a:avLst/>
                  <a:gdLst>
                    <a:gd name="T0" fmla="*/ 0 w 44"/>
                    <a:gd name="T1" fmla="*/ 18 h 33"/>
                    <a:gd name="T2" fmla="*/ 9 w 44"/>
                    <a:gd name="T3" fmla="*/ 33 h 33"/>
                    <a:gd name="T4" fmla="*/ 44 w 44"/>
                    <a:gd name="T5" fmla="*/ 8 h 33"/>
                    <a:gd name="T6" fmla="*/ 40 w 44"/>
                    <a:gd name="T7" fmla="*/ 0 h 33"/>
                    <a:gd name="T8" fmla="*/ 0 w 44"/>
                    <a:gd name="T9" fmla="*/ 18 h 33"/>
                    <a:gd name="T10" fmla="*/ 0 w 44"/>
                    <a:gd name="T11" fmla="*/ 0 h 33"/>
                    <a:gd name="T12" fmla="*/ 44 w 44"/>
                    <a:gd name="T13" fmla="*/ 33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T10" t="T11" r="T12" b="T13"/>
                  <a:pathLst>
                    <a:path w="44" h="33">
                      <a:moveTo>
                        <a:pt x="0" y="18"/>
                      </a:moveTo>
                      <a:lnTo>
                        <a:pt x="9" y="33"/>
                      </a:lnTo>
                      <a:lnTo>
                        <a:pt x="44" y="8"/>
                      </a:lnTo>
                      <a:lnTo>
                        <a:pt x="40" y="0"/>
                      </a:lnTo>
                      <a:lnTo>
                        <a:pt x="0" y="18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648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18" name="Group 48"/>
              <p:cNvGrpSpPr>
                <a:grpSpLocks/>
              </p:cNvGrpSpPr>
              <p:nvPr/>
            </p:nvGrpSpPr>
            <p:grpSpPr bwMode="auto">
              <a:xfrm>
                <a:off x="5183" y="571"/>
                <a:ext cx="97" cy="70"/>
                <a:chOff x="5183" y="571"/>
                <a:chExt cx="97" cy="70"/>
              </a:xfrm>
            </p:grpSpPr>
            <p:sp>
              <p:nvSpPr>
                <p:cNvPr id="22" name="AutoShape 49"/>
                <p:cNvSpPr>
                  <a:spLocks noChangeArrowheads="1"/>
                </p:cNvSpPr>
                <p:nvPr/>
              </p:nvSpPr>
              <p:spPr bwMode="auto">
                <a:xfrm flipH="1">
                  <a:off x="5231" y="596"/>
                  <a:ext cx="49" cy="45"/>
                </a:xfrm>
                <a:custGeom>
                  <a:avLst/>
                  <a:gdLst>
                    <a:gd name="T0" fmla="*/ 0 w 147"/>
                    <a:gd name="T1" fmla="*/ 69 h 134"/>
                    <a:gd name="T2" fmla="*/ 121 w 147"/>
                    <a:gd name="T3" fmla="*/ 0 h 134"/>
                    <a:gd name="T4" fmla="*/ 141 w 147"/>
                    <a:gd name="T5" fmla="*/ 35 h 134"/>
                    <a:gd name="T6" fmla="*/ 147 w 147"/>
                    <a:gd name="T7" fmla="*/ 59 h 134"/>
                    <a:gd name="T8" fmla="*/ 146 w 147"/>
                    <a:gd name="T9" fmla="*/ 85 h 134"/>
                    <a:gd name="T10" fmla="*/ 135 w 147"/>
                    <a:gd name="T11" fmla="*/ 101 h 134"/>
                    <a:gd name="T12" fmla="*/ 119 w 147"/>
                    <a:gd name="T13" fmla="*/ 114 h 134"/>
                    <a:gd name="T14" fmla="*/ 95 w 147"/>
                    <a:gd name="T15" fmla="*/ 124 h 134"/>
                    <a:gd name="T16" fmla="*/ 80 w 147"/>
                    <a:gd name="T17" fmla="*/ 133 h 134"/>
                    <a:gd name="T18" fmla="*/ 66 w 147"/>
                    <a:gd name="T19" fmla="*/ 134 h 134"/>
                    <a:gd name="T20" fmla="*/ 47 w 147"/>
                    <a:gd name="T21" fmla="*/ 132 h 134"/>
                    <a:gd name="T22" fmla="*/ 34 w 147"/>
                    <a:gd name="T23" fmla="*/ 122 h 134"/>
                    <a:gd name="T24" fmla="*/ 24 w 147"/>
                    <a:gd name="T25" fmla="*/ 112 h 134"/>
                    <a:gd name="T26" fmla="*/ 19 w 147"/>
                    <a:gd name="T27" fmla="*/ 101 h 134"/>
                    <a:gd name="T28" fmla="*/ 8 w 147"/>
                    <a:gd name="T29" fmla="*/ 81 h 134"/>
                    <a:gd name="T30" fmla="*/ 0 w 147"/>
                    <a:gd name="T31" fmla="*/ 69 h 134"/>
                    <a:gd name="T32" fmla="*/ 0 w 147"/>
                    <a:gd name="T33" fmla="*/ 0 h 134"/>
                    <a:gd name="T34" fmla="*/ 147 w 147"/>
                    <a:gd name="T35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T32" t="T33" r="T34" b="T35"/>
                  <a:pathLst>
                    <a:path w="147" h="134">
                      <a:moveTo>
                        <a:pt x="0" y="69"/>
                      </a:moveTo>
                      <a:lnTo>
                        <a:pt x="121" y="0"/>
                      </a:lnTo>
                      <a:lnTo>
                        <a:pt x="141" y="35"/>
                      </a:lnTo>
                      <a:lnTo>
                        <a:pt x="147" y="59"/>
                      </a:lnTo>
                      <a:lnTo>
                        <a:pt x="146" y="85"/>
                      </a:lnTo>
                      <a:lnTo>
                        <a:pt x="135" y="101"/>
                      </a:lnTo>
                      <a:lnTo>
                        <a:pt x="119" y="114"/>
                      </a:lnTo>
                      <a:lnTo>
                        <a:pt x="95" y="124"/>
                      </a:lnTo>
                      <a:lnTo>
                        <a:pt x="80" y="133"/>
                      </a:lnTo>
                      <a:lnTo>
                        <a:pt x="66" y="134"/>
                      </a:lnTo>
                      <a:lnTo>
                        <a:pt x="47" y="132"/>
                      </a:lnTo>
                      <a:lnTo>
                        <a:pt x="34" y="122"/>
                      </a:lnTo>
                      <a:lnTo>
                        <a:pt x="24" y="112"/>
                      </a:lnTo>
                      <a:lnTo>
                        <a:pt x="19" y="101"/>
                      </a:lnTo>
                      <a:lnTo>
                        <a:pt x="8" y="81"/>
                      </a:lnTo>
                      <a:lnTo>
                        <a:pt x="0" y="69"/>
                      </a:lnTo>
                      <a:close/>
                    </a:path>
                  </a:pathLst>
                </a:custGeom>
                <a:solidFill>
                  <a:srgbClr val="80FFFF"/>
                </a:solidFill>
                <a:ln w="648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3" name="Oval 50"/>
                <p:cNvSpPr>
                  <a:spLocks noChangeArrowheads="1"/>
                </p:cNvSpPr>
                <p:nvPr/>
              </p:nvSpPr>
              <p:spPr bwMode="auto">
                <a:xfrm flipH="1">
                  <a:off x="5250" y="617"/>
                  <a:ext cx="8" cy="7"/>
                </a:xfrm>
                <a:prstGeom prst="ellipse">
                  <a:avLst/>
                </a:prstGeom>
                <a:solidFill>
                  <a:srgbClr val="00A000"/>
                </a:solidFill>
                <a:ln w="64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4" name="AutoShape 51"/>
                <p:cNvSpPr>
                  <a:spLocks noChangeArrowheads="1"/>
                </p:cNvSpPr>
                <p:nvPr/>
              </p:nvSpPr>
              <p:spPr bwMode="auto">
                <a:xfrm flipH="1">
                  <a:off x="5183" y="571"/>
                  <a:ext cx="50" cy="44"/>
                </a:xfrm>
                <a:custGeom>
                  <a:avLst/>
                  <a:gdLst>
                    <a:gd name="T0" fmla="*/ 0 w 149"/>
                    <a:gd name="T1" fmla="*/ 67 h 132"/>
                    <a:gd name="T2" fmla="*/ 124 w 149"/>
                    <a:gd name="T3" fmla="*/ 0 h 132"/>
                    <a:gd name="T4" fmla="*/ 141 w 149"/>
                    <a:gd name="T5" fmla="*/ 37 h 132"/>
                    <a:gd name="T6" fmla="*/ 149 w 149"/>
                    <a:gd name="T7" fmla="*/ 60 h 132"/>
                    <a:gd name="T8" fmla="*/ 145 w 149"/>
                    <a:gd name="T9" fmla="*/ 83 h 132"/>
                    <a:gd name="T10" fmla="*/ 136 w 149"/>
                    <a:gd name="T11" fmla="*/ 98 h 132"/>
                    <a:gd name="T12" fmla="*/ 118 w 149"/>
                    <a:gd name="T13" fmla="*/ 112 h 132"/>
                    <a:gd name="T14" fmla="*/ 98 w 149"/>
                    <a:gd name="T15" fmla="*/ 123 h 132"/>
                    <a:gd name="T16" fmla="*/ 82 w 149"/>
                    <a:gd name="T17" fmla="*/ 130 h 132"/>
                    <a:gd name="T18" fmla="*/ 65 w 149"/>
                    <a:gd name="T19" fmla="*/ 132 h 132"/>
                    <a:gd name="T20" fmla="*/ 49 w 149"/>
                    <a:gd name="T21" fmla="*/ 130 h 132"/>
                    <a:gd name="T22" fmla="*/ 34 w 149"/>
                    <a:gd name="T23" fmla="*/ 120 h 132"/>
                    <a:gd name="T24" fmla="*/ 26 w 149"/>
                    <a:gd name="T25" fmla="*/ 112 h 132"/>
                    <a:gd name="T26" fmla="*/ 19 w 149"/>
                    <a:gd name="T27" fmla="*/ 99 h 132"/>
                    <a:gd name="T28" fmla="*/ 8 w 149"/>
                    <a:gd name="T29" fmla="*/ 80 h 132"/>
                    <a:gd name="T30" fmla="*/ 0 w 149"/>
                    <a:gd name="T31" fmla="*/ 67 h 132"/>
                    <a:gd name="T32" fmla="*/ 0 w 149"/>
                    <a:gd name="T33" fmla="*/ 0 h 132"/>
                    <a:gd name="T34" fmla="*/ 149 w 149"/>
                    <a:gd name="T35" fmla="*/ 132 h 1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T32" t="T33" r="T34" b="T35"/>
                  <a:pathLst>
                    <a:path w="149" h="132">
                      <a:moveTo>
                        <a:pt x="0" y="67"/>
                      </a:moveTo>
                      <a:lnTo>
                        <a:pt x="124" y="0"/>
                      </a:lnTo>
                      <a:lnTo>
                        <a:pt x="141" y="37"/>
                      </a:lnTo>
                      <a:lnTo>
                        <a:pt x="149" y="60"/>
                      </a:lnTo>
                      <a:lnTo>
                        <a:pt x="145" y="83"/>
                      </a:lnTo>
                      <a:lnTo>
                        <a:pt x="136" y="98"/>
                      </a:lnTo>
                      <a:lnTo>
                        <a:pt x="118" y="112"/>
                      </a:lnTo>
                      <a:lnTo>
                        <a:pt x="98" y="123"/>
                      </a:lnTo>
                      <a:lnTo>
                        <a:pt x="82" y="130"/>
                      </a:lnTo>
                      <a:lnTo>
                        <a:pt x="65" y="132"/>
                      </a:lnTo>
                      <a:lnTo>
                        <a:pt x="49" y="130"/>
                      </a:lnTo>
                      <a:lnTo>
                        <a:pt x="34" y="120"/>
                      </a:lnTo>
                      <a:lnTo>
                        <a:pt x="26" y="112"/>
                      </a:lnTo>
                      <a:lnTo>
                        <a:pt x="19" y="99"/>
                      </a:lnTo>
                      <a:lnTo>
                        <a:pt x="8" y="80"/>
                      </a:lnTo>
                      <a:lnTo>
                        <a:pt x="0" y="67"/>
                      </a:lnTo>
                      <a:close/>
                    </a:path>
                  </a:pathLst>
                </a:custGeom>
                <a:solidFill>
                  <a:srgbClr val="80FFFF"/>
                </a:solidFill>
                <a:ln w="648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5" name="Oval 52"/>
                <p:cNvSpPr>
                  <a:spLocks noChangeArrowheads="1"/>
                </p:cNvSpPr>
                <p:nvPr/>
              </p:nvSpPr>
              <p:spPr bwMode="auto">
                <a:xfrm flipH="1">
                  <a:off x="5202" y="591"/>
                  <a:ext cx="8" cy="8"/>
                </a:xfrm>
                <a:prstGeom prst="ellipse">
                  <a:avLst/>
                </a:prstGeom>
                <a:solidFill>
                  <a:srgbClr val="00A000"/>
                </a:solidFill>
                <a:ln w="64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sp>
            <p:nvSpPr>
              <p:cNvPr id="19" name="AutoShape 53"/>
              <p:cNvSpPr>
                <a:spLocks noChangeArrowheads="1"/>
              </p:cNvSpPr>
              <p:nvPr/>
            </p:nvSpPr>
            <p:spPr bwMode="auto">
              <a:xfrm flipH="1">
                <a:off x="5180" y="643"/>
                <a:ext cx="49" cy="40"/>
              </a:xfrm>
              <a:custGeom>
                <a:avLst/>
                <a:gdLst>
                  <a:gd name="T0" fmla="*/ 0 w 147"/>
                  <a:gd name="T1" fmla="*/ 62 h 119"/>
                  <a:gd name="T2" fmla="*/ 23 w 147"/>
                  <a:gd name="T3" fmla="*/ 62 h 119"/>
                  <a:gd name="T4" fmla="*/ 43 w 147"/>
                  <a:gd name="T5" fmla="*/ 58 h 119"/>
                  <a:gd name="T6" fmla="*/ 67 w 147"/>
                  <a:gd name="T7" fmla="*/ 51 h 119"/>
                  <a:gd name="T8" fmla="*/ 88 w 147"/>
                  <a:gd name="T9" fmla="*/ 44 h 119"/>
                  <a:gd name="T10" fmla="*/ 111 w 147"/>
                  <a:gd name="T11" fmla="*/ 28 h 119"/>
                  <a:gd name="T12" fmla="*/ 124 w 147"/>
                  <a:gd name="T13" fmla="*/ 16 h 119"/>
                  <a:gd name="T14" fmla="*/ 138 w 147"/>
                  <a:gd name="T15" fmla="*/ 0 h 119"/>
                  <a:gd name="T16" fmla="*/ 146 w 147"/>
                  <a:gd name="T17" fmla="*/ 32 h 119"/>
                  <a:gd name="T18" fmla="*/ 147 w 147"/>
                  <a:gd name="T19" fmla="*/ 44 h 119"/>
                  <a:gd name="T20" fmla="*/ 147 w 147"/>
                  <a:gd name="T21" fmla="*/ 68 h 119"/>
                  <a:gd name="T22" fmla="*/ 142 w 147"/>
                  <a:gd name="T23" fmla="*/ 84 h 119"/>
                  <a:gd name="T24" fmla="*/ 131 w 147"/>
                  <a:gd name="T25" fmla="*/ 102 h 119"/>
                  <a:gd name="T26" fmla="*/ 118 w 147"/>
                  <a:gd name="T27" fmla="*/ 113 h 119"/>
                  <a:gd name="T28" fmla="*/ 102 w 147"/>
                  <a:gd name="T29" fmla="*/ 118 h 119"/>
                  <a:gd name="T30" fmla="*/ 83 w 147"/>
                  <a:gd name="T31" fmla="*/ 119 h 119"/>
                  <a:gd name="T32" fmla="*/ 65 w 147"/>
                  <a:gd name="T33" fmla="*/ 118 h 119"/>
                  <a:gd name="T34" fmla="*/ 49 w 147"/>
                  <a:gd name="T35" fmla="*/ 110 h 119"/>
                  <a:gd name="T36" fmla="*/ 41 w 147"/>
                  <a:gd name="T37" fmla="*/ 107 h 119"/>
                  <a:gd name="T38" fmla="*/ 25 w 147"/>
                  <a:gd name="T39" fmla="*/ 97 h 119"/>
                  <a:gd name="T40" fmla="*/ 15 w 147"/>
                  <a:gd name="T41" fmla="*/ 76 h 119"/>
                  <a:gd name="T42" fmla="*/ 0 w 147"/>
                  <a:gd name="T43" fmla="*/ 62 h 119"/>
                  <a:gd name="T44" fmla="*/ 0 w 147"/>
                  <a:gd name="T45" fmla="*/ 0 h 119"/>
                  <a:gd name="T46" fmla="*/ 147 w 147"/>
                  <a:gd name="T47" fmla="*/ 119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T44" t="T45" r="T46" b="T47"/>
                <a:pathLst>
                  <a:path w="147" h="119">
                    <a:moveTo>
                      <a:pt x="0" y="62"/>
                    </a:moveTo>
                    <a:lnTo>
                      <a:pt x="23" y="62"/>
                    </a:lnTo>
                    <a:lnTo>
                      <a:pt x="43" y="58"/>
                    </a:lnTo>
                    <a:lnTo>
                      <a:pt x="67" y="51"/>
                    </a:lnTo>
                    <a:lnTo>
                      <a:pt x="88" y="44"/>
                    </a:lnTo>
                    <a:lnTo>
                      <a:pt x="111" y="28"/>
                    </a:lnTo>
                    <a:lnTo>
                      <a:pt x="124" y="16"/>
                    </a:lnTo>
                    <a:lnTo>
                      <a:pt x="138" y="0"/>
                    </a:lnTo>
                    <a:lnTo>
                      <a:pt x="146" y="32"/>
                    </a:lnTo>
                    <a:lnTo>
                      <a:pt x="147" y="44"/>
                    </a:lnTo>
                    <a:lnTo>
                      <a:pt x="147" y="68"/>
                    </a:lnTo>
                    <a:lnTo>
                      <a:pt x="142" y="84"/>
                    </a:lnTo>
                    <a:lnTo>
                      <a:pt x="131" y="102"/>
                    </a:lnTo>
                    <a:lnTo>
                      <a:pt x="118" y="113"/>
                    </a:lnTo>
                    <a:lnTo>
                      <a:pt x="102" y="118"/>
                    </a:lnTo>
                    <a:lnTo>
                      <a:pt x="83" y="119"/>
                    </a:lnTo>
                    <a:lnTo>
                      <a:pt x="65" y="118"/>
                    </a:lnTo>
                    <a:lnTo>
                      <a:pt x="49" y="110"/>
                    </a:lnTo>
                    <a:lnTo>
                      <a:pt x="41" y="107"/>
                    </a:lnTo>
                    <a:lnTo>
                      <a:pt x="25" y="97"/>
                    </a:lnTo>
                    <a:lnTo>
                      <a:pt x="15" y="76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FFFFFF"/>
              </a:solidFill>
              <a:ln w="648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" name="AutoShape 54"/>
              <p:cNvSpPr>
                <a:spLocks noChangeArrowheads="1"/>
              </p:cNvSpPr>
              <p:nvPr/>
            </p:nvSpPr>
            <p:spPr bwMode="auto">
              <a:xfrm flipH="1">
                <a:off x="5200" y="630"/>
                <a:ext cx="26" cy="14"/>
              </a:xfrm>
              <a:custGeom>
                <a:avLst/>
                <a:gdLst>
                  <a:gd name="T0" fmla="*/ 0 w 77"/>
                  <a:gd name="T1" fmla="*/ 43 h 43"/>
                  <a:gd name="T2" fmla="*/ 23 w 77"/>
                  <a:gd name="T3" fmla="*/ 41 h 43"/>
                  <a:gd name="T4" fmla="*/ 33 w 77"/>
                  <a:gd name="T5" fmla="*/ 37 h 43"/>
                  <a:gd name="T6" fmla="*/ 45 w 77"/>
                  <a:gd name="T7" fmla="*/ 33 h 43"/>
                  <a:gd name="T8" fmla="*/ 58 w 77"/>
                  <a:gd name="T9" fmla="*/ 25 h 43"/>
                  <a:gd name="T10" fmla="*/ 66 w 77"/>
                  <a:gd name="T11" fmla="*/ 13 h 43"/>
                  <a:gd name="T12" fmla="*/ 77 w 77"/>
                  <a:gd name="T13" fmla="*/ 0 h 43"/>
                  <a:gd name="T14" fmla="*/ 0 w 77"/>
                  <a:gd name="T15" fmla="*/ 0 h 43"/>
                  <a:gd name="T16" fmla="*/ 77 w 77"/>
                  <a:gd name="T1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T14" t="T15" r="T16" b="T17"/>
                <a:pathLst>
                  <a:path w="77" h="43">
                    <a:moveTo>
                      <a:pt x="0" y="43"/>
                    </a:moveTo>
                    <a:lnTo>
                      <a:pt x="23" y="41"/>
                    </a:lnTo>
                    <a:lnTo>
                      <a:pt x="33" y="37"/>
                    </a:lnTo>
                    <a:lnTo>
                      <a:pt x="45" y="33"/>
                    </a:lnTo>
                    <a:lnTo>
                      <a:pt x="58" y="25"/>
                    </a:lnTo>
                    <a:lnTo>
                      <a:pt x="66" y="13"/>
                    </a:lnTo>
                    <a:lnTo>
                      <a:pt x="77" y="0"/>
                    </a:lnTo>
                  </a:path>
                </a:pathLst>
              </a:custGeom>
              <a:noFill/>
              <a:ln w="648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" name="AutoShape 55"/>
              <p:cNvSpPr>
                <a:spLocks noChangeArrowheads="1"/>
              </p:cNvSpPr>
              <p:nvPr/>
            </p:nvSpPr>
            <p:spPr bwMode="auto">
              <a:xfrm flipH="1">
                <a:off x="5179" y="504"/>
                <a:ext cx="137" cy="126"/>
              </a:xfrm>
              <a:custGeom>
                <a:avLst/>
                <a:gdLst>
                  <a:gd name="T0" fmla="*/ 70 w 411"/>
                  <a:gd name="T1" fmla="*/ 378 h 378"/>
                  <a:gd name="T2" fmla="*/ 87 w 411"/>
                  <a:gd name="T3" fmla="*/ 370 h 378"/>
                  <a:gd name="T4" fmla="*/ 91 w 411"/>
                  <a:gd name="T5" fmla="*/ 345 h 378"/>
                  <a:gd name="T6" fmla="*/ 94 w 411"/>
                  <a:gd name="T7" fmla="*/ 312 h 378"/>
                  <a:gd name="T8" fmla="*/ 78 w 411"/>
                  <a:gd name="T9" fmla="*/ 245 h 378"/>
                  <a:gd name="T10" fmla="*/ 68 w 411"/>
                  <a:gd name="T11" fmla="*/ 206 h 378"/>
                  <a:gd name="T12" fmla="*/ 119 w 411"/>
                  <a:gd name="T13" fmla="*/ 208 h 378"/>
                  <a:gd name="T14" fmla="*/ 186 w 411"/>
                  <a:gd name="T15" fmla="*/ 205 h 378"/>
                  <a:gd name="T16" fmla="*/ 208 w 411"/>
                  <a:gd name="T17" fmla="*/ 183 h 378"/>
                  <a:gd name="T18" fmla="*/ 242 w 411"/>
                  <a:gd name="T19" fmla="*/ 158 h 378"/>
                  <a:gd name="T20" fmla="*/ 296 w 411"/>
                  <a:gd name="T21" fmla="*/ 163 h 378"/>
                  <a:gd name="T22" fmla="*/ 348 w 411"/>
                  <a:gd name="T23" fmla="*/ 135 h 378"/>
                  <a:gd name="T24" fmla="*/ 355 w 411"/>
                  <a:gd name="T25" fmla="*/ 165 h 378"/>
                  <a:gd name="T26" fmla="*/ 376 w 411"/>
                  <a:gd name="T27" fmla="*/ 177 h 378"/>
                  <a:gd name="T28" fmla="*/ 399 w 411"/>
                  <a:gd name="T29" fmla="*/ 214 h 378"/>
                  <a:gd name="T30" fmla="*/ 411 w 411"/>
                  <a:gd name="T31" fmla="*/ 206 h 378"/>
                  <a:gd name="T32" fmla="*/ 411 w 411"/>
                  <a:gd name="T33" fmla="*/ 181 h 378"/>
                  <a:gd name="T34" fmla="*/ 406 w 411"/>
                  <a:gd name="T35" fmla="*/ 142 h 378"/>
                  <a:gd name="T36" fmla="*/ 395 w 411"/>
                  <a:gd name="T37" fmla="*/ 110 h 378"/>
                  <a:gd name="T38" fmla="*/ 375 w 411"/>
                  <a:gd name="T39" fmla="*/ 86 h 378"/>
                  <a:gd name="T40" fmla="*/ 378 w 411"/>
                  <a:gd name="T41" fmla="*/ 44 h 378"/>
                  <a:gd name="T42" fmla="*/ 378 w 411"/>
                  <a:gd name="T43" fmla="*/ 21 h 378"/>
                  <a:gd name="T44" fmla="*/ 350 w 411"/>
                  <a:gd name="T45" fmla="*/ 25 h 378"/>
                  <a:gd name="T46" fmla="*/ 319 w 411"/>
                  <a:gd name="T47" fmla="*/ 25 h 378"/>
                  <a:gd name="T48" fmla="*/ 301 w 411"/>
                  <a:gd name="T49" fmla="*/ 19 h 378"/>
                  <a:gd name="T50" fmla="*/ 280 w 411"/>
                  <a:gd name="T51" fmla="*/ 0 h 378"/>
                  <a:gd name="T52" fmla="*/ 261 w 411"/>
                  <a:gd name="T53" fmla="*/ 17 h 378"/>
                  <a:gd name="T54" fmla="*/ 244 w 411"/>
                  <a:gd name="T55" fmla="*/ 25 h 378"/>
                  <a:gd name="T56" fmla="*/ 209 w 411"/>
                  <a:gd name="T57" fmla="*/ 28 h 378"/>
                  <a:gd name="T58" fmla="*/ 177 w 411"/>
                  <a:gd name="T59" fmla="*/ 35 h 378"/>
                  <a:gd name="T60" fmla="*/ 142 w 411"/>
                  <a:gd name="T61" fmla="*/ 47 h 378"/>
                  <a:gd name="T62" fmla="*/ 112 w 411"/>
                  <a:gd name="T63" fmla="*/ 66 h 378"/>
                  <a:gd name="T64" fmla="*/ 78 w 411"/>
                  <a:gd name="T65" fmla="*/ 98 h 378"/>
                  <a:gd name="T66" fmla="*/ 56 w 411"/>
                  <a:gd name="T67" fmla="*/ 104 h 378"/>
                  <a:gd name="T68" fmla="*/ 37 w 411"/>
                  <a:gd name="T69" fmla="*/ 122 h 378"/>
                  <a:gd name="T70" fmla="*/ 21 w 411"/>
                  <a:gd name="T71" fmla="*/ 138 h 378"/>
                  <a:gd name="T72" fmla="*/ 13 w 411"/>
                  <a:gd name="T73" fmla="*/ 163 h 378"/>
                  <a:gd name="T74" fmla="*/ 3 w 411"/>
                  <a:gd name="T75" fmla="*/ 191 h 378"/>
                  <a:gd name="T76" fmla="*/ 0 w 411"/>
                  <a:gd name="T77" fmla="*/ 216 h 378"/>
                  <a:gd name="T78" fmla="*/ 0 w 411"/>
                  <a:gd name="T79" fmla="*/ 268 h 378"/>
                  <a:gd name="T80" fmla="*/ 13 w 411"/>
                  <a:gd name="T81" fmla="*/ 323 h 378"/>
                  <a:gd name="T82" fmla="*/ 70 w 411"/>
                  <a:gd name="T83" fmla="*/ 378 h 378"/>
                  <a:gd name="T84" fmla="*/ 0 w 411"/>
                  <a:gd name="T85" fmla="*/ 0 h 378"/>
                  <a:gd name="T86" fmla="*/ 411 w 411"/>
                  <a:gd name="T87" fmla="*/ 378 h 3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T84" t="T85" r="T86" b="T87"/>
                <a:pathLst>
                  <a:path w="411" h="378">
                    <a:moveTo>
                      <a:pt x="70" y="378"/>
                    </a:moveTo>
                    <a:lnTo>
                      <a:pt x="87" y="370"/>
                    </a:lnTo>
                    <a:lnTo>
                      <a:pt x="91" y="345"/>
                    </a:lnTo>
                    <a:lnTo>
                      <a:pt x="94" y="312"/>
                    </a:lnTo>
                    <a:lnTo>
                      <a:pt x="78" y="245"/>
                    </a:lnTo>
                    <a:lnTo>
                      <a:pt x="68" y="206"/>
                    </a:lnTo>
                    <a:lnTo>
                      <a:pt x="119" y="208"/>
                    </a:lnTo>
                    <a:lnTo>
                      <a:pt x="186" y="205"/>
                    </a:lnTo>
                    <a:lnTo>
                      <a:pt x="208" y="183"/>
                    </a:lnTo>
                    <a:lnTo>
                      <a:pt x="242" y="158"/>
                    </a:lnTo>
                    <a:lnTo>
                      <a:pt x="296" y="163"/>
                    </a:lnTo>
                    <a:lnTo>
                      <a:pt x="348" y="135"/>
                    </a:lnTo>
                    <a:lnTo>
                      <a:pt x="355" y="165"/>
                    </a:lnTo>
                    <a:lnTo>
                      <a:pt x="376" y="177"/>
                    </a:lnTo>
                    <a:lnTo>
                      <a:pt x="399" y="214"/>
                    </a:lnTo>
                    <a:lnTo>
                      <a:pt x="411" y="206"/>
                    </a:lnTo>
                    <a:lnTo>
                      <a:pt x="411" y="181"/>
                    </a:lnTo>
                    <a:lnTo>
                      <a:pt x="406" y="142"/>
                    </a:lnTo>
                    <a:lnTo>
                      <a:pt x="395" y="110"/>
                    </a:lnTo>
                    <a:lnTo>
                      <a:pt x="375" y="86"/>
                    </a:lnTo>
                    <a:lnTo>
                      <a:pt x="378" y="44"/>
                    </a:lnTo>
                    <a:lnTo>
                      <a:pt x="378" y="21"/>
                    </a:lnTo>
                    <a:lnTo>
                      <a:pt x="350" y="25"/>
                    </a:lnTo>
                    <a:lnTo>
                      <a:pt x="319" y="25"/>
                    </a:lnTo>
                    <a:lnTo>
                      <a:pt x="301" y="19"/>
                    </a:lnTo>
                    <a:lnTo>
                      <a:pt x="280" y="0"/>
                    </a:lnTo>
                    <a:lnTo>
                      <a:pt x="261" y="17"/>
                    </a:lnTo>
                    <a:lnTo>
                      <a:pt x="244" y="25"/>
                    </a:lnTo>
                    <a:lnTo>
                      <a:pt x="209" y="28"/>
                    </a:lnTo>
                    <a:lnTo>
                      <a:pt x="177" y="35"/>
                    </a:lnTo>
                    <a:lnTo>
                      <a:pt x="142" y="47"/>
                    </a:lnTo>
                    <a:lnTo>
                      <a:pt x="112" y="66"/>
                    </a:lnTo>
                    <a:lnTo>
                      <a:pt x="78" y="98"/>
                    </a:lnTo>
                    <a:lnTo>
                      <a:pt x="56" y="104"/>
                    </a:lnTo>
                    <a:lnTo>
                      <a:pt x="37" y="122"/>
                    </a:lnTo>
                    <a:lnTo>
                      <a:pt x="21" y="138"/>
                    </a:lnTo>
                    <a:lnTo>
                      <a:pt x="13" y="163"/>
                    </a:lnTo>
                    <a:lnTo>
                      <a:pt x="3" y="191"/>
                    </a:lnTo>
                    <a:lnTo>
                      <a:pt x="0" y="216"/>
                    </a:lnTo>
                    <a:lnTo>
                      <a:pt x="0" y="268"/>
                    </a:lnTo>
                    <a:lnTo>
                      <a:pt x="13" y="323"/>
                    </a:lnTo>
                    <a:lnTo>
                      <a:pt x="70" y="378"/>
                    </a:lnTo>
                    <a:close/>
                  </a:path>
                </a:pathLst>
              </a:custGeom>
              <a:solidFill>
                <a:srgbClr val="C06000"/>
              </a:solidFill>
              <a:ln w="648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14" name="AutoShape 56"/>
            <p:cNvSpPr>
              <a:spLocks noChangeArrowheads="1"/>
            </p:cNvSpPr>
            <p:nvPr/>
          </p:nvSpPr>
          <p:spPr bwMode="auto">
            <a:xfrm flipH="1">
              <a:off x="5051" y="708"/>
              <a:ext cx="136" cy="341"/>
            </a:xfrm>
            <a:custGeom>
              <a:avLst/>
              <a:gdLst>
                <a:gd name="T0" fmla="*/ 20 w 407"/>
                <a:gd name="T1" fmla="*/ 8 h 1024"/>
                <a:gd name="T2" fmla="*/ 46 w 407"/>
                <a:gd name="T3" fmla="*/ 0 h 1024"/>
                <a:gd name="T4" fmla="*/ 101 w 407"/>
                <a:gd name="T5" fmla="*/ 35 h 1024"/>
                <a:gd name="T6" fmla="*/ 101 w 407"/>
                <a:gd name="T7" fmla="*/ 95 h 1024"/>
                <a:gd name="T8" fmla="*/ 148 w 407"/>
                <a:gd name="T9" fmla="*/ 153 h 1024"/>
                <a:gd name="T10" fmla="*/ 193 w 407"/>
                <a:gd name="T11" fmla="*/ 215 h 1024"/>
                <a:gd name="T12" fmla="*/ 241 w 407"/>
                <a:gd name="T13" fmla="*/ 295 h 1024"/>
                <a:gd name="T14" fmla="*/ 279 w 407"/>
                <a:gd name="T15" fmla="*/ 370 h 1024"/>
                <a:gd name="T16" fmla="*/ 318 w 407"/>
                <a:gd name="T17" fmla="*/ 478 h 1024"/>
                <a:gd name="T18" fmla="*/ 350 w 407"/>
                <a:gd name="T19" fmla="*/ 574 h 1024"/>
                <a:gd name="T20" fmla="*/ 390 w 407"/>
                <a:gd name="T21" fmla="*/ 764 h 1024"/>
                <a:gd name="T22" fmla="*/ 407 w 407"/>
                <a:gd name="T23" fmla="*/ 882 h 1024"/>
                <a:gd name="T24" fmla="*/ 355 w 407"/>
                <a:gd name="T25" fmla="*/ 1024 h 1024"/>
                <a:gd name="T26" fmla="*/ 253 w 407"/>
                <a:gd name="T27" fmla="*/ 910 h 1024"/>
                <a:gd name="T28" fmla="*/ 225 w 407"/>
                <a:gd name="T29" fmla="*/ 718 h 1024"/>
                <a:gd name="T30" fmla="*/ 204 w 407"/>
                <a:gd name="T31" fmla="*/ 602 h 1024"/>
                <a:gd name="T32" fmla="*/ 173 w 407"/>
                <a:gd name="T33" fmla="*/ 491 h 1024"/>
                <a:gd name="T34" fmla="*/ 138 w 407"/>
                <a:gd name="T35" fmla="*/ 410 h 1024"/>
                <a:gd name="T36" fmla="*/ 93 w 407"/>
                <a:gd name="T37" fmla="*/ 294 h 1024"/>
                <a:gd name="T38" fmla="*/ 66 w 407"/>
                <a:gd name="T39" fmla="*/ 209 h 1024"/>
                <a:gd name="T40" fmla="*/ 41 w 407"/>
                <a:gd name="T41" fmla="*/ 113 h 1024"/>
                <a:gd name="T42" fmla="*/ 0 w 407"/>
                <a:gd name="T43" fmla="*/ 89 h 1024"/>
                <a:gd name="T44" fmla="*/ 20 w 407"/>
                <a:gd name="T45" fmla="*/ 8 h 1024"/>
                <a:gd name="T46" fmla="*/ 0 w 407"/>
                <a:gd name="T47" fmla="*/ 0 h 1024"/>
                <a:gd name="T48" fmla="*/ 407 w 407"/>
                <a:gd name="T49" fmla="*/ 1024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T46" t="T47" r="T48" b="T49"/>
              <a:pathLst>
                <a:path w="407" h="1024">
                  <a:moveTo>
                    <a:pt x="20" y="8"/>
                  </a:moveTo>
                  <a:lnTo>
                    <a:pt x="46" y="0"/>
                  </a:lnTo>
                  <a:lnTo>
                    <a:pt x="101" y="35"/>
                  </a:lnTo>
                  <a:lnTo>
                    <a:pt x="101" y="95"/>
                  </a:lnTo>
                  <a:lnTo>
                    <a:pt x="148" y="153"/>
                  </a:lnTo>
                  <a:lnTo>
                    <a:pt x="193" y="215"/>
                  </a:lnTo>
                  <a:lnTo>
                    <a:pt x="241" y="295"/>
                  </a:lnTo>
                  <a:lnTo>
                    <a:pt x="279" y="370"/>
                  </a:lnTo>
                  <a:lnTo>
                    <a:pt x="318" y="478"/>
                  </a:lnTo>
                  <a:lnTo>
                    <a:pt x="350" y="574"/>
                  </a:lnTo>
                  <a:lnTo>
                    <a:pt x="390" y="764"/>
                  </a:lnTo>
                  <a:lnTo>
                    <a:pt x="407" y="882"/>
                  </a:lnTo>
                  <a:lnTo>
                    <a:pt x="355" y="1024"/>
                  </a:lnTo>
                  <a:lnTo>
                    <a:pt x="253" y="910"/>
                  </a:lnTo>
                  <a:lnTo>
                    <a:pt x="225" y="718"/>
                  </a:lnTo>
                  <a:lnTo>
                    <a:pt x="204" y="602"/>
                  </a:lnTo>
                  <a:lnTo>
                    <a:pt x="173" y="491"/>
                  </a:lnTo>
                  <a:lnTo>
                    <a:pt x="138" y="410"/>
                  </a:lnTo>
                  <a:lnTo>
                    <a:pt x="93" y="294"/>
                  </a:lnTo>
                  <a:lnTo>
                    <a:pt x="66" y="209"/>
                  </a:lnTo>
                  <a:lnTo>
                    <a:pt x="41" y="113"/>
                  </a:lnTo>
                  <a:lnTo>
                    <a:pt x="0" y="89"/>
                  </a:lnTo>
                  <a:lnTo>
                    <a:pt x="20" y="8"/>
                  </a:lnTo>
                  <a:close/>
                </a:path>
              </a:pathLst>
            </a:custGeom>
            <a:solidFill>
              <a:srgbClr val="FF0000"/>
            </a:solidFill>
            <a:ln w="648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55" name="Group 69"/>
          <p:cNvGrpSpPr>
            <a:grpSpLocks/>
          </p:cNvGrpSpPr>
          <p:nvPr/>
        </p:nvGrpSpPr>
        <p:grpSpPr bwMode="auto">
          <a:xfrm>
            <a:off x="6554787" y="5407025"/>
            <a:ext cx="2589213" cy="1450975"/>
            <a:chOff x="4128" y="1392"/>
            <a:chExt cx="1631" cy="914"/>
          </a:xfrm>
        </p:grpSpPr>
        <p:pic>
          <p:nvPicPr>
            <p:cNvPr id="56" name="Picture 70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5121" y="1392"/>
              <a:ext cx="639" cy="67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57" name="Picture 71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4128" y="1488"/>
              <a:ext cx="639" cy="67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58" name="Picture 72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4656" y="1632"/>
              <a:ext cx="639" cy="67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 additive="repl"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https://blob-s-docs.googlegroups.com/docs/OgAAADIvINdtWt0hkxpXW9l_kP2iCgw3u3oMEAfyfB_wqtoRzckY8bLixlV1y_2M7H-r9zG8jA4ygC2NQUv9KaoeHCoA15jOjMxc8p3qP4F_8TGkfFBoAv3ySCEX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285728"/>
            <a:ext cx="2448272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142844" y="2214554"/>
            <a:ext cx="7704856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i="1" dirty="0" smtClean="0"/>
          </a:p>
          <a:p>
            <a:endParaRPr lang="ru-RU" b="1" i="1" dirty="0" smtClean="0"/>
          </a:p>
          <a:p>
            <a:endParaRPr lang="ru-RU" b="1" i="1" dirty="0" smtClean="0"/>
          </a:p>
          <a:p>
            <a:pPr algn="just"/>
            <a:r>
              <a:rPr lang="ru-RU" dirty="0" smtClean="0"/>
              <a:t>       </a:t>
            </a:r>
            <a:r>
              <a:rPr lang="ru-RU" sz="2000" b="1" dirty="0" smtClean="0"/>
              <a:t> Основной задачей нашей школы является формирование условий для самореализации творческих способностей учащихся и основным направлением воспитательного процесса является работа в системе "Патриотическое воспитание учащихся на основе изучения истории, природы, культурных традиций родного края".</a:t>
            </a:r>
          </a:p>
          <a:p>
            <a:pPr algn="just"/>
            <a:r>
              <a:rPr lang="ru-RU" sz="2000" b="1" dirty="0" smtClean="0"/>
              <a:t>  Являясь неотъемлемой частью образовательного и воспитательного процесса школы, библиотека содействует развитию грамотности, информационных навыков, приобщению к отечественной и мировой культуре, гармоничному развитию личности каждого ученика.</a:t>
            </a:r>
            <a:endParaRPr lang="ru-RU" sz="20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00298" y="1285860"/>
            <a:ext cx="57619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CC00CC"/>
                </a:solidFill>
              </a:rPr>
              <a:t>"Школа без хорошей библиотеки также противоестественна, </a:t>
            </a:r>
          </a:p>
          <a:p>
            <a:r>
              <a:rPr lang="ru-RU" sz="2400" b="1" i="1" dirty="0" smtClean="0">
                <a:solidFill>
                  <a:srgbClr val="CC00CC"/>
                </a:solidFill>
              </a:rPr>
              <a:t>как квартира без кухни".</a:t>
            </a:r>
          </a:p>
          <a:p>
            <a:r>
              <a:rPr lang="ru-RU" sz="2400" b="1" i="1" dirty="0" smtClean="0"/>
              <a:t>                                 Я.Х. </a:t>
            </a:r>
            <a:r>
              <a:rPr lang="ru-RU" sz="2400" b="1" i="1" dirty="0" err="1" smtClean="0"/>
              <a:t>Андерсон</a:t>
            </a:r>
            <a:r>
              <a:rPr lang="ru-RU" b="1" i="1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441</TotalTime>
  <Words>202</Words>
  <Application>Microsoft Office PowerPoint</Application>
  <PresentationFormat>Экран (4:3)</PresentationFormat>
  <Paragraphs>75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Изящная</vt:lpstr>
      <vt:lpstr>Библиотека  МОУ СОШ  № 5</vt:lpstr>
      <vt:lpstr>Слайд 2</vt:lpstr>
      <vt:lpstr>Это наша библиотека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60</cp:revision>
  <dcterms:modified xsi:type="dcterms:W3CDTF">2014-04-15T21:42:38Z</dcterms:modified>
</cp:coreProperties>
</file>