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Родительское</a:t>
            </a:r>
            <a:r>
              <a:rPr lang="ru-RU" dirty="0" smtClean="0"/>
              <a:t> </a:t>
            </a:r>
            <a:r>
              <a:rPr lang="ru-RU" b="1" dirty="0" smtClean="0"/>
              <a:t>собрание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«Слушать ребенка. Как?»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22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Алгоритм действий по применению техники АС: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Занять правильное положение по отношению к ребенку (глаза взрослого и ребенка должны находиться на одном уровне).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Повтор услышанного от ребенка.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Делать паузы между фразами.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Обозначение чувства ребенка.</a:t>
            </a:r>
          </a:p>
          <a:p>
            <a:pPr marL="514350" indent="-514350">
              <a:buAutoNum type="arabicPeriod"/>
            </a:pPr>
            <a:r>
              <a:rPr lang="ru-RU" dirty="0" smtClean="0"/>
              <a:t>Чувства-в утвердительной форме.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28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Ребенок начинает активно слушать родителей.</a:t>
            </a:r>
          </a:p>
          <a:p>
            <a:r>
              <a:rPr lang="ru-RU" dirty="0" smtClean="0"/>
              <a:t>Родители становятся более чувствительными к нуждам и горестям ребенка, легче принимают его «отрицательные» чувства, то есть меняются и сами родители.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27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Результаты применения техники АС.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Исчезает или сильно ослабевает отрицательное переживание ребенка(разделенная радость удваивается, а разделенное горе уменьшается)</a:t>
            </a:r>
          </a:p>
          <a:p>
            <a:r>
              <a:rPr lang="ru-RU" dirty="0" smtClean="0"/>
              <a:t>Ребенок, убедившись, что взрослый готов его слушать, начинает больше рассказывать о себе.</a:t>
            </a:r>
          </a:p>
          <a:p>
            <a:r>
              <a:rPr lang="ru-RU" dirty="0" smtClean="0"/>
              <a:t>Ребенок сам учиться решать свои проблемы.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73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120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Родительское собрание. «Слушать ребенка. Как?»</vt:lpstr>
      <vt:lpstr>Алгоритм действий по применению техники АС:</vt:lpstr>
      <vt:lpstr>Презентация PowerPoint</vt:lpstr>
      <vt:lpstr>Результаты применения техники АС.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собрание.</dc:title>
  <dc:creator>психолог</dc:creator>
  <cp:lastModifiedBy>психолог</cp:lastModifiedBy>
  <cp:revision>2</cp:revision>
  <dcterms:created xsi:type="dcterms:W3CDTF">2014-02-12T08:46:02Z</dcterms:created>
  <dcterms:modified xsi:type="dcterms:W3CDTF">2014-02-12T09:05:09Z</dcterms:modified>
</cp:coreProperties>
</file>