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63" r:id="rId3"/>
    <p:sldId id="262" r:id="rId4"/>
    <p:sldId id="260" r:id="rId5"/>
    <p:sldId id="264" r:id="rId6"/>
    <p:sldId id="265" r:id="rId7"/>
    <p:sldId id="266" r:id="rId8"/>
    <p:sldId id="267" r:id="rId9"/>
    <p:sldId id="268" r:id="rId10"/>
    <p:sldId id="269" r:id="rId11"/>
    <p:sldId id="270" r:id="rId12"/>
  </p:sldIdLst>
  <p:sldSz cx="9144000" cy="6858000" type="screen4x3"/>
  <p:notesSz cx="6858000" cy="9144000"/>
  <p:custDataLst>
    <p:tags r:id="rId1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666699"/>
    <a:srgbClr val="04374A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803" autoAdjust="0"/>
  </p:normalViewPr>
  <p:slideViewPr>
    <p:cSldViewPr>
      <p:cViewPr>
        <p:scale>
          <a:sx n="68" d="100"/>
          <a:sy n="68" d="100"/>
        </p:scale>
        <p:origin x="-1446" y="-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4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smtClean="0"/>
              <a:t>Бесплатно и без регистрации.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49896" y="2708920"/>
            <a:ext cx="6444208" cy="1440160"/>
          </a:xfrm>
        </p:spPr>
        <p:txBody>
          <a:bodyPr/>
          <a:lstStyle>
            <a:lvl1pPr>
              <a:defRPr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7704856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1" name="Текст 2"/>
          <p:cNvSpPr>
            <a:spLocks noGrp="1"/>
          </p:cNvSpPr>
          <p:nvPr>
            <p:ph idx="1"/>
          </p:nvPr>
        </p:nvSpPr>
        <p:spPr>
          <a:xfrm>
            <a:off x="1475656" y="1412776"/>
            <a:ext cx="7488832" cy="48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7704856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75656" y="1412776"/>
            <a:ext cx="7488832" cy="48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5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Психологическая</a:t>
            </a:r>
            <a:br>
              <a:rPr lang="ru-RU" dirty="0" smtClean="0"/>
            </a:br>
            <a:r>
              <a:rPr lang="ru-RU" dirty="0" smtClean="0"/>
              <a:t>помощь учащимся </a:t>
            </a:r>
            <a:br>
              <a:rPr lang="ru-RU" dirty="0" smtClean="0"/>
            </a:br>
            <a:r>
              <a:rPr lang="ru-RU" dirty="0" smtClean="0"/>
              <a:t>«Я </a:t>
            </a:r>
            <a:r>
              <a:rPr lang="ru-RU" dirty="0"/>
              <a:t>все могу</a:t>
            </a:r>
            <a:r>
              <a:rPr lang="ru-RU" dirty="0" smtClean="0"/>
              <a:t>,  </a:t>
            </a:r>
            <a:r>
              <a:rPr lang="ru-RU" dirty="0"/>
              <a:t>я все умею»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03648" y="188640"/>
            <a:ext cx="76328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Способы снятия нервно-психического напряжения.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674484"/>
            <a:ext cx="763284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Спортивные занятия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Контрастный душ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Пальчиковое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рисование (ложка муки, ложка воды, ложка краски). Кляксы. Потом поговорить о них.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Скомкать газету и выбросить ее.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Газету порвать не мелкие кусочки, «еще мельче». Затем выбросить на помойку.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Слепить из газеты свое настроение.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Закрасить цветной разворот.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Громко спеть любимую песню.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Покричать то громко, то тихо.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Потанцевать под музыку, причем как спокойную, так и «буйную».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Смотреть на горящую свечу.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Вдохнуть глубоко до 10 раз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Погулять в лесу, покричать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Посчитать зубы языком с внутренней стороны.</a:t>
            </a:r>
          </a:p>
        </p:txBody>
      </p:sp>
    </p:spTree>
    <p:extLst>
      <p:ext uri="{BB962C8B-B14F-4D97-AF65-F5344CB8AC3E}">
        <p14:creationId xmlns:p14="http://schemas.microsoft.com/office/powerpoint/2010/main" val="1882872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578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745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59632" y="980728"/>
            <a:ext cx="7704856" cy="4536504"/>
          </a:xfrm>
        </p:spPr>
        <p:txBody>
          <a:bodyPr>
            <a:normAutofit fontScale="90000"/>
          </a:bodyPr>
          <a:lstStyle/>
          <a:p>
            <a:r>
              <a:rPr lang="ru-RU" dirty="0"/>
              <a:t>Слово «Экзамен» в переводе с латинского означает «испытание».</a:t>
            </a:r>
            <a:br>
              <a:rPr lang="ru-RU" dirty="0"/>
            </a:br>
            <a:r>
              <a:rPr lang="ru-RU" dirty="0"/>
              <a:t>В Толковом словаре Ожегова «испытание» - «тягостное переживание, несчастье».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302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07604" y="764704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Трудности, с которыми сталкиваются выпускники: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51789" y="2436201"/>
            <a:ext cx="637652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itchFamily="34" charset="0"/>
              <a:buChar char="•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Когнитивные трудности (познавательные)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Личностные трудности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Процессуальные трудности</a:t>
            </a:r>
          </a:p>
        </p:txBody>
      </p:sp>
    </p:spTree>
    <p:extLst>
      <p:ext uri="{BB962C8B-B14F-4D97-AF65-F5344CB8AC3E}">
        <p14:creationId xmlns:p14="http://schemas.microsoft.com/office/powerpoint/2010/main" val="332782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39751" y="151876"/>
            <a:ext cx="52713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Когнитивные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трудности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87623" y="692696"/>
            <a:ext cx="7781951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Трудности, связанные с особенностями переработки информации в ходе ОГЭ и ЕГЭ, со спецификой работы с текстовыми заданиями. (Это трудности всего периода обучения в школе).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    1) Профилактика когнитивных трудностей, подготовка по предмету.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 Помня о том, что «нельзя научиться плавать, стоя на берегу», заранее во время тренировки по тестовым заданиям приучайтесь ориентироваться во времени и уметь его распределять. С помощью тестов можно оценить уровень усвоения материала и отработать навык работы с тестовыми заданиями.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 Такие тренировки помогают формировать навыки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самоконтроля, эффективнее использовать время, более успешно выполнять задания.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 Психотехнические навыки, полученные в процессе обучения, не только повышают эффективность подготовки, но и позволяют  более успешно вести себя во время экзамена, развивают навыки мыслительной работы, умение мобилизовать себя в решающей ситуации, владеть эмоциями.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 Какие психологические функции обеспечивают успешность в выполнении заданий ЕГЭ? Это хорошая переключаемость и оперативная память. В отличие от традиционного экзамена, тесты, не имеющие логической связи между знаниями, требуют умения оперировать большим объемом данных и быстро переключаться с одной темы на другую.</a:t>
            </a:r>
          </a:p>
        </p:txBody>
      </p:sp>
    </p:spTree>
    <p:extLst>
      <p:ext uri="{BB962C8B-B14F-4D97-AF65-F5344CB8AC3E}">
        <p14:creationId xmlns:p14="http://schemas.microsoft.com/office/powerpoint/2010/main" val="240085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11760" y="260648"/>
            <a:ext cx="45105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Личностные трудности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1028343"/>
            <a:ext cx="748883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Обусловлены  особенностями восприятия учеником ситуации экзамена, его субъективными реакциями и состояниями.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Профилактика личностных трудностей.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Поскольку сама ситуация экзамена является стрессовой, нужно сформировать положительную, адекватную самооценку, общий положительный настрой перед экзаменом, развивать уверенность в себе, чтобы ученик шёл на экзамен спокойно, уверенно и в хорошем настроении.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Чтобы лучше справиться с заданиями, нужно выбрать стратегию поведения на экзамене, а также поработать над самоконтролем 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саморегуляцией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чтобы в случае необходимости можно было справиться со своими эмоциями.</a:t>
            </a:r>
          </a:p>
        </p:txBody>
      </p:sp>
    </p:spTree>
    <p:extLst>
      <p:ext uri="{BB962C8B-B14F-4D97-AF65-F5344CB8AC3E}">
        <p14:creationId xmlns:p14="http://schemas.microsoft.com/office/powerpoint/2010/main" val="1465878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7744" y="260647"/>
            <a:ext cx="53019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Процессуальные трудности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03360" y="1052736"/>
            <a:ext cx="794064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Связаны с самой процедурой единого государственного экзамена: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-Трудности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связанные со спецификой фиксирования ответов;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-Трудности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связанные с ролью взрослого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-Трудности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связанные с критериями оценки;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-Трудности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связанные с незнанием своих прав и обязанностей.</a:t>
            </a: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Профилактика процессуальных трудностей.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Фронтальная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подготовка учащихся, предоставляющая им необходимую информацию о правилах и нормах процедуры ЕГЭ и направленная на выработку индивидуального стиля работы.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Проведение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пробного экзамена.</a:t>
            </a:r>
          </a:p>
        </p:txBody>
      </p:sp>
    </p:spTree>
    <p:extLst>
      <p:ext uri="{BB962C8B-B14F-4D97-AF65-F5344CB8AC3E}">
        <p14:creationId xmlns:p14="http://schemas.microsoft.com/office/powerpoint/2010/main" val="2393542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75656" y="53146"/>
            <a:ext cx="75608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Рекомендации выпускнику по подготовке к ЕГЭ и ОГЭ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53912" y="980728"/>
            <a:ext cx="778258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Подготовка в течение года.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·     Подготовь место для занятий: убери всё лишнее, удобно расположи необходимые принадлежности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·     Желтый и фиолетовый цвета повышают интеллектуальную активность.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·     Составь план занятий, что именно будешь сегодня изучать.  Если ты «сова» или «жаворонок», эффективнее используй вечерние или утренние часы.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·     Начни с самого трудного, а если трудно «раскачаться» - то с самого интересного и приятного.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·     Чередуй занятия и отдых: 40 минут занятий, 10 минут – перерыв.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·     Не стремись всё запомнить наизусть, структурируй материал, составь на бумаге план, схему.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·     Выполняй как можно больше тестов.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·     Тренируйся с секундомером в руках, засекай время выполнения тестов 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·     Не думай, что не справишься, а наоборот, мысленно рисуй себе картину успеха.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·     Оставь 1 день перед экзаменом на повторение планов ответов, особенно самых трудных мест.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·     Потренируйся в чётком написании  печатных букв.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·     Познакомься со своими правами. Апелляции бывают по процедуре экзамена  и по выставленному количеству баллов, но не по содержанию ЕГЭ.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270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23728" y="836712"/>
            <a:ext cx="5958408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Накануне экзамена.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·         Днём можно готовиться, а вечером погулять, отдохнуть, раньше лечь спать, чтобы выспаться.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·         На экзамен лучше явиться за полчаса до начала, иметь паспорт, пропуск, 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гелевую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чёрную ручку.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·         Продумай, как ты оденешься на экзамен: в пункте тестирования может быть прохладно или тепло, а ты будешь сидеть на экзамене 3 часа</a:t>
            </a:r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59527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260648"/>
            <a:ext cx="763284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Будь внимателен!</a:t>
            </a:r>
          </a:p>
          <a:p>
            <a:pPr marL="342900" indent="-342900" algn="ctr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Соблюдай правила поведения на экзамене!</a:t>
            </a:r>
          </a:p>
          <a:p>
            <a:pPr marL="342900" indent="-342900" algn="ctr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Сосредоточься!</a:t>
            </a:r>
          </a:p>
          <a:p>
            <a:pPr marL="342900" indent="-342900" algn="ctr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 бойся!</a:t>
            </a:r>
          </a:p>
          <a:p>
            <a:pPr marL="342900" indent="-342900" algn="ctr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Начни с легкого!</a:t>
            </a:r>
          </a:p>
          <a:p>
            <a:pPr marL="342900" indent="-342900" algn="ctr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Пропускай!</a:t>
            </a:r>
          </a:p>
          <a:p>
            <a:pPr marL="342900" indent="-342900" algn="ctr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Читай задание до конца!</a:t>
            </a:r>
          </a:p>
          <a:p>
            <a:pPr marL="342900" indent="-342900" algn="ctr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Думай только о текущем задании!</a:t>
            </a:r>
          </a:p>
          <a:p>
            <a:pPr marL="342900" indent="-342900" algn="ctr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Исключай!</a:t>
            </a:r>
          </a:p>
          <a:p>
            <a:pPr marL="342900" indent="-342900" algn="ctr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Запланируй два круга</a:t>
            </a:r>
          </a:p>
          <a:p>
            <a:pPr marL="342900" indent="-342900" algn="ctr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Проверяй!</a:t>
            </a:r>
          </a:p>
          <a:p>
            <a:pPr marL="342900" indent="-342900" algn="ctr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 огорчайся!</a:t>
            </a:r>
          </a:p>
          <a:p>
            <a:pPr marL="342900" indent="-342900" algn="ctr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Удачи тебе!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Помни: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ты имеешь право на подачу апелляции по процедуре проведения экзамена в форме ЕГЭ руководителю пункта проведения экзамена в день выполнения работы, не выходя из ППЭ;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ты имеешь право подать апелляцию в конфликтную комиссию в течение трех дней после объявления результата экзамена;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Самовнушение не помешает, думайте о себе  положительно: «Я спокоен и все мои умения проявят себя».</a:t>
            </a:r>
          </a:p>
        </p:txBody>
      </p:sp>
    </p:spTree>
    <p:extLst>
      <p:ext uri="{BB962C8B-B14F-4D97-AF65-F5344CB8AC3E}">
        <p14:creationId xmlns:p14="http://schemas.microsoft.com/office/powerpoint/2010/main" val="122899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9a04a246dde88851db7777055146b6f6a7d679"/>
</p:tagLst>
</file>

<file path=ppt/theme/theme1.xml><?xml version="1.0" encoding="utf-8"?>
<a:theme xmlns:a="http://schemas.openxmlformats.org/drawingml/2006/main" name="Тема Office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1745</TotalTime>
  <Words>475</Words>
  <Application>Microsoft Office PowerPoint</Application>
  <PresentationFormat>Экран (4:3)</PresentationFormat>
  <Paragraphs>82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Психологическая помощь учащимся  «Я все могу,  я все умею»</vt:lpstr>
      <vt:lpstr>Слово «Экзамен» в переводе с латинского означает «испытание». В Толковом словаре Ожегова «испытание» - «тягостное переживание, несчастье».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Ромашки</dc:title>
  <dc:creator>obstinate</dc:creator>
  <dc:description>Шаблон презентации с сайта https://presentation-creation.ru/</dc:description>
  <cp:lastModifiedBy>Пользователь</cp:lastModifiedBy>
  <cp:revision>656</cp:revision>
  <dcterms:created xsi:type="dcterms:W3CDTF">2018-02-25T09:09:03Z</dcterms:created>
  <dcterms:modified xsi:type="dcterms:W3CDTF">2020-05-03T14:42:51Z</dcterms:modified>
</cp:coreProperties>
</file>