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344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540C3-F16E-46BE-B640-FBB2F57D757E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A5518-9390-42A9-85FD-D44784B0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928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E6F06A-4860-4995-BD98-6BB8E6DED05E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21001-0C7A-4A40-AE55-9F8D70C03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941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1001-0C7A-4A40-AE55-9F8D70C0344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479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10" y="1124744"/>
            <a:ext cx="8731453" cy="1080120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123728" y="45855"/>
            <a:ext cx="6840760" cy="11806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45855"/>
            <a:ext cx="6840760" cy="11806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564904"/>
            <a:ext cx="8229600" cy="396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10" y="1124744"/>
            <a:ext cx="9126990" cy="108012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Психологическая помощь учащимся</a:t>
            </a:r>
            <a:br>
              <a:rPr lang="ru-RU" b="1" dirty="0"/>
            </a:br>
            <a:r>
              <a:rPr lang="ru-RU" b="1" dirty="0"/>
              <a:t>«Как сдать экзамен»</a:t>
            </a: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79712" y="116632"/>
            <a:ext cx="705678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1. Оказывается, прыгать нужно не после экзамена, а до. Даже если вы будете выглядеть несколько вызывающе, нарезая круги вокруг здания бегом или на велосипеде, наука будет на вашей стороне. Всего 30 минут </a:t>
            </a:r>
            <a:r>
              <a:rPr lang="ru-RU" sz="2800" dirty="0" err="1"/>
              <a:t>кардиотренировки</a:t>
            </a:r>
            <a:r>
              <a:rPr lang="ru-RU" sz="2800" dirty="0"/>
              <a:t> могут улучшить вашу память и уменьшить влияние стресса, вызванного приветливым лицом экзаменатора. </a:t>
            </a:r>
            <a:r>
              <a:rPr lang="ru-RU" sz="2800" dirty="0" err="1"/>
              <a:t>Кардионагрузка</a:t>
            </a:r>
            <a:r>
              <a:rPr lang="ru-RU" sz="2800" dirty="0"/>
              <a:t> порадует мозг целым коктейлем гормонов, в том числе серотонина, </a:t>
            </a:r>
            <a:r>
              <a:rPr lang="ru-RU" sz="2800" dirty="0" err="1"/>
              <a:t>допамина</a:t>
            </a:r>
            <a:r>
              <a:rPr lang="ru-RU" sz="2800" dirty="0"/>
              <a:t> и норадреналина. Это прекрасный состав, благотворно влияющий на внимание, восприятие, мотивацию и способность к обучению.</a:t>
            </a:r>
          </a:p>
        </p:txBody>
      </p:sp>
    </p:spTree>
    <p:extLst>
      <p:ext uri="{BB962C8B-B14F-4D97-AF65-F5344CB8AC3E}">
        <p14:creationId xmlns:p14="http://schemas.microsoft.com/office/powerpoint/2010/main" val="208329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907704" y="0"/>
            <a:ext cx="705678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2. Музыка, играющая у вас в наушниках, признанное средство снять стресс. Перед экзаменом в роли музыки пусть выступит Вольфганг Амадей. В 1993 году </a:t>
            </a:r>
            <a:r>
              <a:rPr lang="ru-RU" sz="2800" dirty="0" err="1"/>
              <a:t>когнитивист</a:t>
            </a:r>
            <a:r>
              <a:rPr lang="ru-RU" sz="2800" dirty="0"/>
              <a:t> Франциск </a:t>
            </a:r>
            <a:r>
              <a:rPr lang="ru-RU" sz="2800" dirty="0" err="1"/>
              <a:t>Раушер</a:t>
            </a:r>
            <a:r>
              <a:rPr lang="ru-RU" sz="2800" dirty="0"/>
              <a:t> и его коллеги изучал влияние сонат Моцарта на подопытных студентов. Во время </a:t>
            </a:r>
            <a:r>
              <a:rPr lang="ru-RU" sz="2800" dirty="0" err="1"/>
              <a:t>экспитементов</a:t>
            </a:r>
            <a:r>
              <a:rPr lang="ru-RU" sz="2800" dirty="0"/>
              <a:t> студенты показали временное улучшение пространственно-временного мышления. В прочих экспериментах крысы, которые слушали Моцарта, лучше проходили лабиринт, чем крысы-поклонники других композиторов. И пусть многие ученые не верят в эффект Моцарта, это средство все же не так сложно в исполнении, чтобы им пренебречь.</a:t>
            </a:r>
          </a:p>
        </p:txBody>
      </p:sp>
    </p:spTree>
    <p:extLst>
      <p:ext uri="{BB962C8B-B14F-4D97-AF65-F5344CB8AC3E}">
        <p14:creationId xmlns:p14="http://schemas.microsoft.com/office/powerpoint/2010/main" val="153703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720" y="188640"/>
            <a:ext cx="66967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3. Займитесь медитацией. Человек, не понаслышке знакомый с позой лотоса, во время медитации отключает мозг от лишнего шума и максимально разгружает рабочую память. Профессор психологии </a:t>
            </a:r>
            <a:r>
              <a:rPr lang="ru-RU" sz="2800" dirty="0" err="1"/>
              <a:t>Сайен</a:t>
            </a:r>
            <a:r>
              <a:rPr lang="ru-RU" sz="2800" dirty="0"/>
              <a:t> </a:t>
            </a:r>
            <a:r>
              <a:rPr lang="ru-RU" sz="2800" dirty="0" err="1"/>
              <a:t>Бейлок</a:t>
            </a:r>
            <a:r>
              <a:rPr lang="ru-RU" sz="2800" dirty="0"/>
              <a:t> в книге «Момент истины» рассказывает об одном исследовании: в его ходе ребята, для которых Ом — не только единица электросопротивления, проявили исключительные способности к концентрации.</a:t>
            </a:r>
          </a:p>
        </p:txBody>
      </p:sp>
    </p:spTree>
    <p:extLst>
      <p:ext uri="{BB962C8B-B14F-4D97-AF65-F5344CB8AC3E}">
        <p14:creationId xmlns:p14="http://schemas.microsoft.com/office/powerpoint/2010/main" val="268011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414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180a3e1dcfeb8ff4ac232945f33422b85102064"/>
</p:tagLst>
</file>

<file path=ppt/theme/theme1.xml><?xml version="1.0" encoding="utf-8"?>
<a:theme xmlns:a="http://schemas.openxmlformats.org/drawingml/2006/main" name="Тема Office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10</Words>
  <Application>Microsoft Office PowerPoint</Application>
  <PresentationFormat>Экран (4:3)</PresentationFormat>
  <Paragraphs>5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Психологическая помощь учащимся «Как сдать экзамен»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Юный читатель</dc:title>
  <dc:creator>obstinate</dc:creator>
  <dc:description>Шаблон презентации с сайта https://presentation-creation.ru/</dc:description>
  <cp:lastModifiedBy>Пользователь</cp:lastModifiedBy>
  <cp:revision>123</cp:revision>
  <dcterms:created xsi:type="dcterms:W3CDTF">2018-02-25T09:09:03Z</dcterms:created>
  <dcterms:modified xsi:type="dcterms:W3CDTF">2020-05-03T13:44:46Z</dcterms:modified>
</cp:coreProperties>
</file>