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7" r:id="rId11"/>
    <p:sldId id="268" r:id="rId12"/>
    <p:sldId id="271" r:id="rId13"/>
    <p:sldId id="264" r:id="rId14"/>
    <p:sldId id="265" r:id="rId15"/>
    <p:sldId id="266" r:id="rId16"/>
  </p:sldIdLst>
  <p:sldSz cx="9144000" cy="6858000" type="screen4x3"/>
  <p:notesSz cx="6858000" cy="9144000"/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marL="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1pPr>
    <a:lvl2pPr marL="4572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2pPr>
    <a:lvl3pPr marL="9144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3pPr>
    <a:lvl4pPr marL="13716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4pPr>
    <a:lvl5pPr marL="18288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5pPr>
    <a:lvl6pPr marL="22860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6pPr>
    <a:lvl7pPr marL="27432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7pPr>
    <a:lvl8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8pPr>
    <a:lvl9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>
        <p:scale>
          <a:sx n="59" d="100"/>
          <a:sy n="59" d="100"/>
        </p:scale>
        <p:origin x="-147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Объединение"/>
          <p:cNvGrpSpPr>
            <a:grpSpLocks/>
          </p:cNvGrpSpPr>
          <p:nvPr/>
        </p:nvGrpSpPr>
        <p:grpSpPr>
          <a:xfrm>
            <a:off x="7937" y="3175"/>
            <a:ext cx="9244013" cy="6872288"/>
            <a:chOff x="7937" y="3175"/>
            <a:chExt cx="9244013" cy="6872288"/>
          </a:xfrm>
        </p:grpSpPr>
        <p:sp>
          <p:nvSpPr>
            <p:cNvPr id="72" name="Прямоугольники"/>
            <p:cNvSpPr>
              <a:spLocks/>
            </p:cNvSpPr>
            <p:nvPr/>
          </p:nvSpPr>
          <p:spPr>
            <a:xfrm>
              <a:off x="7937" y="3175"/>
              <a:ext cx="9144000" cy="6858000"/>
            </a:xfrm>
            <a:prstGeom prst="rect">
              <a:avLst/>
            </a:prstGeom>
            <a:gradFill>
              <a:gsLst>
                <a:gs pos="0">
                  <a:srgbClr val="E1F7F6"/>
                </a:gs>
                <a:gs pos="100000">
                  <a:srgbClr val="9BEBE3"/>
                </a:gs>
              </a:gsLst>
              <a:lin ang="5400000" scaled="1"/>
            </a:gradFill>
            <a:ln w="12700" cap="flat" cmpd="sng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73" name="Овал"/>
            <p:cNvSpPr>
              <a:spLocks/>
            </p:cNvSpPr>
            <p:nvPr/>
          </p:nvSpPr>
          <p:spPr>
            <a:xfrm>
              <a:off x="2090737" y="1073150"/>
              <a:ext cx="1036637" cy="1036637"/>
            </a:xfrm>
            <a:prstGeom prst="ellipse">
              <a:avLst/>
            </a:prstGeom>
            <a:solidFill>
              <a:srgbClr val="59C7BE">
                <a:alpha val="42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74" name="Овал"/>
            <p:cNvSpPr>
              <a:spLocks/>
            </p:cNvSpPr>
            <p:nvPr/>
          </p:nvSpPr>
          <p:spPr>
            <a:xfrm>
              <a:off x="7399338" y="2366962"/>
              <a:ext cx="1396999" cy="1395412"/>
            </a:xfrm>
            <a:prstGeom prst="ellipse">
              <a:avLst/>
            </a:prstGeom>
            <a:solidFill>
              <a:srgbClr val="50D0D0">
                <a:alpha val="19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75" name="Овал"/>
            <p:cNvSpPr>
              <a:spLocks/>
            </p:cNvSpPr>
            <p:nvPr/>
          </p:nvSpPr>
          <p:spPr>
            <a:xfrm>
              <a:off x="5041900" y="5229225"/>
              <a:ext cx="844550" cy="844550"/>
            </a:xfrm>
            <a:prstGeom prst="ellipse">
              <a:avLst/>
            </a:prstGeom>
            <a:solidFill>
              <a:srgbClr val="BFBFBF">
                <a:alpha val="19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76" name="Овал"/>
            <p:cNvSpPr>
              <a:spLocks/>
            </p:cNvSpPr>
            <p:nvPr/>
          </p:nvSpPr>
          <p:spPr>
            <a:xfrm>
              <a:off x="6794500" y="250825"/>
              <a:ext cx="617537" cy="617537"/>
            </a:xfrm>
            <a:prstGeom prst="ellipse">
              <a:avLst/>
            </a:prstGeom>
            <a:solidFill>
              <a:srgbClr val="BFBFBF">
                <a:alpha val="43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77" name="Овал"/>
            <p:cNvSpPr>
              <a:spLocks/>
            </p:cNvSpPr>
            <p:nvPr/>
          </p:nvSpPr>
          <p:spPr>
            <a:xfrm>
              <a:off x="5335588" y="2811462"/>
              <a:ext cx="438149" cy="438150"/>
            </a:xfrm>
            <a:prstGeom prst="ellipse">
              <a:avLst/>
            </a:prstGeom>
            <a:solidFill>
              <a:srgbClr val="BFBFBF">
                <a:alpha val="43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78" name="Овал"/>
            <p:cNvSpPr>
              <a:spLocks/>
            </p:cNvSpPr>
            <p:nvPr/>
          </p:nvSpPr>
          <p:spPr>
            <a:xfrm>
              <a:off x="633412" y="1371600"/>
              <a:ext cx="438150" cy="438150"/>
            </a:xfrm>
            <a:prstGeom prst="ellipse">
              <a:avLst/>
            </a:prstGeom>
            <a:solidFill>
              <a:srgbClr val="BFBFBF">
                <a:alpha val="43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79" name="Овал"/>
            <p:cNvSpPr>
              <a:spLocks/>
            </p:cNvSpPr>
            <p:nvPr/>
          </p:nvSpPr>
          <p:spPr>
            <a:xfrm>
              <a:off x="7389812" y="3265487"/>
              <a:ext cx="601662" cy="601662"/>
            </a:xfrm>
            <a:prstGeom prst="ellipse">
              <a:avLst/>
            </a:prstGeom>
            <a:solidFill>
              <a:srgbClr val="50D0D0">
                <a:alpha val="19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80" name="Овал"/>
            <p:cNvSpPr>
              <a:spLocks/>
            </p:cNvSpPr>
            <p:nvPr/>
          </p:nvSpPr>
          <p:spPr>
            <a:xfrm>
              <a:off x="1071562" y="4405312"/>
              <a:ext cx="817562" cy="817562"/>
            </a:xfrm>
            <a:prstGeom prst="ellipse">
              <a:avLst/>
            </a:prstGeom>
            <a:solidFill>
              <a:srgbClr val="59C7BE">
                <a:alpha val="42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81" name="Овал"/>
            <p:cNvSpPr>
              <a:spLocks/>
            </p:cNvSpPr>
            <p:nvPr/>
          </p:nvSpPr>
          <p:spPr>
            <a:xfrm>
              <a:off x="7026275" y="306387"/>
              <a:ext cx="1038224" cy="1036637"/>
            </a:xfrm>
            <a:prstGeom prst="ellipse">
              <a:avLst/>
            </a:prstGeom>
            <a:solidFill>
              <a:srgbClr val="59C7BE">
                <a:alpha val="42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82" name="Овал"/>
            <p:cNvSpPr>
              <a:spLocks/>
            </p:cNvSpPr>
            <p:nvPr/>
          </p:nvSpPr>
          <p:spPr>
            <a:xfrm>
              <a:off x="6672263" y="3959225"/>
              <a:ext cx="1082675" cy="1082675"/>
            </a:xfrm>
            <a:prstGeom prst="ellipse">
              <a:avLst/>
            </a:prstGeom>
            <a:solidFill>
              <a:srgbClr val="7ADCDA">
                <a:alpha val="19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83" name="Овал"/>
            <p:cNvSpPr>
              <a:spLocks/>
            </p:cNvSpPr>
            <p:nvPr/>
          </p:nvSpPr>
          <p:spPr>
            <a:xfrm>
              <a:off x="8813801" y="5753100"/>
              <a:ext cx="438149" cy="438150"/>
            </a:xfrm>
            <a:prstGeom prst="ellipse">
              <a:avLst/>
            </a:prstGeom>
            <a:solidFill>
              <a:srgbClr val="BFBFBF">
                <a:alpha val="43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84" name="Овал"/>
            <p:cNvSpPr>
              <a:spLocks/>
            </p:cNvSpPr>
            <p:nvPr/>
          </p:nvSpPr>
          <p:spPr>
            <a:xfrm>
              <a:off x="8210550" y="5949950"/>
              <a:ext cx="923924" cy="925512"/>
            </a:xfrm>
            <a:prstGeom prst="ellipse">
              <a:avLst/>
            </a:prstGeom>
            <a:solidFill>
              <a:srgbClr val="59C7BE">
                <a:alpha val="42000"/>
              </a:srgbClr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85" name="曲线"/>
            <p:cNvSpPr>
              <a:spLocks/>
            </p:cNvSpPr>
            <p:nvPr/>
          </p:nvSpPr>
          <p:spPr>
            <a:xfrm>
              <a:off x="7937" y="20637"/>
              <a:ext cx="5503860" cy="6137274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19130"/>
                  </a:moveTo>
                  <a:lnTo>
                    <a:pt x="0" y="19130"/>
                  </a:lnTo>
                  <a:lnTo>
                    <a:pt x="423" y="19421"/>
                  </a:lnTo>
                  <a:lnTo>
                    <a:pt x="867" y="19678"/>
                  </a:lnTo>
                  <a:lnTo>
                    <a:pt x="1333" y="19932"/>
                  </a:lnTo>
                  <a:lnTo>
                    <a:pt x="1799" y="20167"/>
                  </a:lnTo>
                  <a:lnTo>
                    <a:pt x="2280" y="20384"/>
                  </a:lnTo>
                  <a:lnTo>
                    <a:pt x="2766" y="20603"/>
                  </a:lnTo>
                  <a:lnTo>
                    <a:pt x="3272" y="20784"/>
                  </a:lnTo>
                  <a:lnTo>
                    <a:pt x="3778" y="20947"/>
                  </a:lnTo>
                  <a:lnTo>
                    <a:pt x="4281" y="21092"/>
                  </a:lnTo>
                  <a:lnTo>
                    <a:pt x="4829" y="21220"/>
                  </a:lnTo>
                  <a:lnTo>
                    <a:pt x="5355" y="21347"/>
                  </a:lnTo>
                  <a:lnTo>
                    <a:pt x="5901" y="21436"/>
                  </a:lnTo>
                  <a:lnTo>
                    <a:pt x="6447" y="21510"/>
                  </a:lnTo>
                  <a:lnTo>
                    <a:pt x="7008" y="21564"/>
                  </a:lnTo>
                  <a:lnTo>
                    <a:pt x="7576" y="21582"/>
                  </a:lnTo>
                  <a:lnTo>
                    <a:pt x="8142" y="21600"/>
                  </a:lnTo>
                  <a:lnTo>
                    <a:pt x="8849" y="21582"/>
                  </a:lnTo>
                  <a:lnTo>
                    <a:pt x="9517" y="21546"/>
                  </a:lnTo>
                  <a:lnTo>
                    <a:pt x="10205" y="21454"/>
                  </a:lnTo>
                  <a:lnTo>
                    <a:pt x="10868" y="21347"/>
                  </a:lnTo>
                  <a:lnTo>
                    <a:pt x="11516" y="21220"/>
                  </a:lnTo>
                  <a:lnTo>
                    <a:pt x="12142" y="21056"/>
                  </a:lnTo>
                  <a:lnTo>
                    <a:pt x="12770" y="20875"/>
                  </a:lnTo>
                  <a:lnTo>
                    <a:pt x="13395" y="20656"/>
                  </a:lnTo>
                  <a:lnTo>
                    <a:pt x="13983" y="20404"/>
                  </a:lnTo>
                  <a:lnTo>
                    <a:pt x="14569" y="20149"/>
                  </a:lnTo>
                  <a:lnTo>
                    <a:pt x="15132" y="19859"/>
                  </a:lnTo>
                  <a:lnTo>
                    <a:pt x="15678" y="19532"/>
                  </a:lnTo>
                  <a:lnTo>
                    <a:pt x="16204" y="19201"/>
                  </a:lnTo>
                  <a:lnTo>
                    <a:pt x="16710" y="18839"/>
                  </a:lnTo>
                  <a:lnTo>
                    <a:pt x="17193" y="18460"/>
                  </a:lnTo>
                  <a:lnTo>
                    <a:pt x="17659" y="18059"/>
                  </a:lnTo>
                  <a:lnTo>
                    <a:pt x="18105" y="17642"/>
                  </a:lnTo>
                  <a:lnTo>
                    <a:pt x="18529" y="17208"/>
                  </a:lnTo>
                  <a:lnTo>
                    <a:pt x="18933" y="16736"/>
                  </a:lnTo>
                  <a:lnTo>
                    <a:pt x="19319" y="16265"/>
                  </a:lnTo>
                  <a:lnTo>
                    <a:pt x="19658" y="15773"/>
                  </a:lnTo>
                  <a:lnTo>
                    <a:pt x="19982" y="15266"/>
                  </a:lnTo>
                  <a:lnTo>
                    <a:pt x="20284" y="14754"/>
                  </a:lnTo>
                  <a:lnTo>
                    <a:pt x="20548" y="14211"/>
                  </a:lnTo>
                  <a:lnTo>
                    <a:pt x="20790" y="13666"/>
                  </a:lnTo>
                  <a:lnTo>
                    <a:pt x="20994" y="13105"/>
                  </a:lnTo>
                  <a:lnTo>
                    <a:pt x="21176" y="12524"/>
                  </a:lnTo>
                  <a:lnTo>
                    <a:pt x="21335" y="11943"/>
                  </a:lnTo>
                  <a:lnTo>
                    <a:pt x="21457" y="11346"/>
                  </a:lnTo>
                  <a:lnTo>
                    <a:pt x="21540" y="10743"/>
                  </a:lnTo>
                  <a:lnTo>
                    <a:pt x="21580" y="10126"/>
                  </a:lnTo>
                  <a:lnTo>
                    <a:pt x="21600" y="9509"/>
                  </a:lnTo>
                  <a:lnTo>
                    <a:pt x="21580" y="8785"/>
                  </a:lnTo>
                  <a:lnTo>
                    <a:pt x="21520" y="8076"/>
                  </a:lnTo>
                  <a:lnTo>
                    <a:pt x="21398" y="7388"/>
                  </a:lnTo>
                  <a:lnTo>
                    <a:pt x="21236" y="6718"/>
                  </a:lnTo>
                  <a:lnTo>
                    <a:pt x="21034" y="6043"/>
                  </a:lnTo>
                  <a:lnTo>
                    <a:pt x="20809" y="5388"/>
                  </a:lnTo>
                  <a:lnTo>
                    <a:pt x="20528" y="4753"/>
                  </a:lnTo>
                  <a:lnTo>
                    <a:pt x="20204" y="4136"/>
                  </a:lnTo>
                  <a:lnTo>
                    <a:pt x="19860" y="3540"/>
                  </a:lnTo>
                  <a:lnTo>
                    <a:pt x="19456" y="2958"/>
                  </a:lnTo>
                  <a:lnTo>
                    <a:pt x="19035" y="2415"/>
                  </a:lnTo>
                  <a:lnTo>
                    <a:pt x="18589" y="1866"/>
                  </a:lnTo>
                  <a:lnTo>
                    <a:pt x="18105" y="1358"/>
                  </a:lnTo>
                  <a:lnTo>
                    <a:pt x="17580" y="887"/>
                  </a:lnTo>
                  <a:lnTo>
                    <a:pt x="17031" y="433"/>
                  </a:lnTo>
                  <a:lnTo>
                    <a:pt x="16446" y="0"/>
                  </a:lnTo>
                  <a:lnTo>
                    <a:pt x="0" y="0"/>
                  </a:lnTo>
                  <a:lnTo>
                    <a:pt x="0" y="19130"/>
                  </a:lnTo>
                  <a:lnTo>
                    <a:pt x="0" y="19130"/>
                  </a:lnTo>
                  <a:lnTo>
                    <a:pt x="0" y="19130"/>
                  </a:lnTo>
                  <a:close/>
                </a:path>
              </a:pathLst>
            </a:custGeom>
            <a:solidFill>
              <a:srgbClr val="9DC3E6">
                <a:alpha val="19000"/>
              </a:srgbClr>
            </a:solidFill>
            <a:ln w="12700" cap="flat" cmpd="sng">
              <a:noFill/>
              <a:prstDash val="solid"/>
              <a:miter/>
            </a:ln>
          </p:spPr>
        </p:sp>
        <p:sp>
          <p:nvSpPr>
            <p:cNvPr id="86" name="曲线"/>
            <p:cNvSpPr>
              <a:spLocks/>
            </p:cNvSpPr>
            <p:nvPr/>
          </p:nvSpPr>
          <p:spPr>
            <a:xfrm rot="21600000" flipH="1">
              <a:off x="3644903" y="28575"/>
              <a:ext cx="5503859" cy="6137271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19130"/>
                  </a:moveTo>
                  <a:lnTo>
                    <a:pt x="0" y="19130"/>
                  </a:lnTo>
                  <a:lnTo>
                    <a:pt x="423" y="19420"/>
                  </a:lnTo>
                  <a:lnTo>
                    <a:pt x="867" y="19677"/>
                  </a:lnTo>
                  <a:lnTo>
                    <a:pt x="1333" y="19932"/>
                  </a:lnTo>
                  <a:lnTo>
                    <a:pt x="1799" y="20167"/>
                  </a:lnTo>
                  <a:lnTo>
                    <a:pt x="2280" y="20384"/>
                  </a:lnTo>
                  <a:lnTo>
                    <a:pt x="2766" y="20603"/>
                  </a:lnTo>
                  <a:lnTo>
                    <a:pt x="3272" y="20784"/>
                  </a:lnTo>
                  <a:lnTo>
                    <a:pt x="3778" y="20947"/>
                  </a:lnTo>
                  <a:lnTo>
                    <a:pt x="4281" y="21092"/>
                  </a:lnTo>
                  <a:lnTo>
                    <a:pt x="4829" y="21220"/>
                  </a:lnTo>
                  <a:lnTo>
                    <a:pt x="5355" y="21347"/>
                  </a:lnTo>
                  <a:lnTo>
                    <a:pt x="5901" y="21436"/>
                  </a:lnTo>
                  <a:lnTo>
                    <a:pt x="6447" y="21510"/>
                  </a:lnTo>
                  <a:lnTo>
                    <a:pt x="7008" y="21564"/>
                  </a:lnTo>
                  <a:lnTo>
                    <a:pt x="7576" y="21582"/>
                  </a:lnTo>
                  <a:lnTo>
                    <a:pt x="8142" y="21600"/>
                  </a:lnTo>
                  <a:lnTo>
                    <a:pt x="8849" y="21582"/>
                  </a:lnTo>
                  <a:lnTo>
                    <a:pt x="9517" y="21546"/>
                  </a:lnTo>
                  <a:lnTo>
                    <a:pt x="10205" y="21454"/>
                  </a:lnTo>
                  <a:lnTo>
                    <a:pt x="10868" y="21347"/>
                  </a:lnTo>
                  <a:lnTo>
                    <a:pt x="11516" y="21220"/>
                  </a:lnTo>
                  <a:lnTo>
                    <a:pt x="12142" y="21056"/>
                  </a:lnTo>
                  <a:lnTo>
                    <a:pt x="12770" y="20875"/>
                  </a:lnTo>
                  <a:lnTo>
                    <a:pt x="13395" y="20656"/>
                  </a:lnTo>
                  <a:lnTo>
                    <a:pt x="13983" y="20404"/>
                  </a:lnTo>
                  <a:lnTo>
                    <a:pt x="14569" y="20149"/>
                  </a:lnTo>
                  <a:lnTo>
                    <a:pt x="15132" y="19858"/>
                  </a:lnTo>
                  <a:lnTo>
                    <a:pt x="15678" y="19532"/>
                  </a:lnTo>
                  <a:lnTo>
                    <a:pt x="16204" y="19201"/>
                  </a:lnTo>
                  <a:lnTo>
                    <a:pt x="16710" y="18839"/>
                  </a:lnTo>
                  <a:lnTo>
                    <a:pt x="17193" y="18459"/>
                  </a:lnTo>
                  <a:lnTo>
                    <a:pt x="17659" y="18059"/>
                  </a:lnTo>
                  <a:lnTo>
                    <a:pt x="18105" y="17641"/>
                  </a:lnTo>
                  <a:lnTo>
                    <a:pt x="18529" y="17208"/>
                  </a:lnTo>
                  <a:lnTo>
                    <a:pt x="18933" y="16736"/>
                  </a:lnTo>
                  <a:lnTo>
                    <a:pt x="19319" y="16264"/>
                  </a:lnTo>
                  <a:lnTo>
                    <a:pt x="19658" y="15773"/>
                  </a:lnTo>
                  <a:lnTo>
                    <a:pt x="19982" y="15265"/>
                  </a:lnTo>
                  <a:lnTo>
                    <a:pt x="20284" y="14753"/>
                  </a:lnTo>
                  <a:lnTo>
                    <a:pt x="20548" y="14210"/>
                  </a:lnTo>
                  <a:lnTo>
                    <a:pt x="20790" y="13665"/>
                  </a:lnTo>
                  <a:lnTo>
                    <a:pt x="20994" y="13104"/>
                  </a:lnTo>
                  <a:lnTo>
                    <a:pt x="21176" y="12523"/>
                  </a:lnTo>
                  <a:lnTo>
                    <a:pt x="21335" y="11942"/>
                  </a:lnTo>
                  <a:lnTo>
                    <a:pt x="21457" y="11345"/>
                  </a:lnTo>
                  <a:lnTo>
                    <a:pt x="21540" y="10741"/>
                  </a:lnTo>
                  <a:lnTo>
                    <a:pt x="21580" y="10125"/>
                  </a:lnTo>
                  <a:lnTo>
                    <a:pt x="21600" y="9508"/>
                  </a:lnTo>
                  <a:lnTo>
                    <a:pt x="21580" y="8783"/>
                  </a:lnTo>
                  <a:lnTo>
                    <a:pt x="21520" y="8075"/>
                  </a:lnTo>
                  <a:lnTo>
                    <a:pt x="21398" y="7387"/>
                  </a:lnTo>
                  <a:lnTo>
                    <a:pt x="21236" y="6716"/>
                  </a:lnTo>
                  <a:lnTo>
                    <a:pt x="21034" y="6041"/>
                  </a:lnTo>
                  <a:lnTo>
                    <a:pt x="20809" y="5386"/>
                  </a:lnTo>
                  <a:lnTo>
                    <a:pt x="20528" y="4751"/>
                  </a:lnTo>
                  <a:lnTo>
                    <a:pt x="20204" y="4134"/>
                  </a:lnTo>
                  <a:lnTo>
                    <a:pt x="19860" y="3538"/>
                  </a:lnTo>
                  <a:lnTo>
                    <a:pt x="19456" y="2957"/>
                  </a:lnTo>
                  <a:lnTo>
                    <a:pt x="19035" y="2413"/>
                  </a:lnTo>
                  <a:lnTo>
                    <a:pt x="18589" y="1864"/>
                  </a:lnTo>
                  <a:lnTo>
                    <a:pt x="18105" y="1356"/>
                  </a:lnTo>
                  <a:lnTo>
                    <a:pt x="17580" y="885"/>
                  </a:lnTo>
                  <a:lnTo>
                    <a:pt x="17031" y="431"/>
                  </a:lnTo>
                  <a:lnTo>
                    <a:pt x="16446" y="0"/>
                  </a:lnTo>
                  <a:lnTo>
                    <a:pt x="0" y="0"/>
                  </a:lnTo>
                  <a:lnTo>
                    <a:pt x="0" y="19130"/>
                  </a:lnTo>
                  <a:lnTo>
                    <a:pt x="0" y="19130"/>
                  </a:lnTo>
                  <a:lnTo>
                    <a:pt x="0" y="19130"/>
                  </a:lnTo>
                  <a:close/>
                </a:path>
              </a:pathLst>
            </a:custGeom>
            <a:solidFill>
              <a:srgbClr val="9DC3E6">
                <a:alpha val="19000"/>
              </a:srgbClr>
            </a:solidFill>
            <a:ln w="12700" cap="flat" cmpd="sng">
              <a:noFill/>
              <a:prstDash val="solid"/>
              <a:miter/>
            </a:ln>
          </p:spPr>
        </p:sp>
        <p:sp>
          <p:nvSpPr>
            <p:cNvPr id="87" name="Прямоугольники"/>
            <p:cNvSpPr>
              <a:spLocks/>
            </p:cNvSpPr>
            <p:nvPr/>
          </p:nvSpPr>
          <p:spPr>
            <a:xfrm>
              <a:off x="2082800" y="2292350"/>
              <a:ext cx="5103813" cy="90487"/>
            </a:xfrm>
            <a:prstGeom prst="rect">
              <a:avLst/>
            </a:prstGeom>
            <a:solidFill>
              <a:srgbClr val="248886"/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88" name="Прямоугольники"/>
            <p:cNvSpPr>
              <a:spLocks/>
            </p:cNvSpPr>
            <p:nvPr/>
          </p:nvSpPr>
          <p:spPr>
            <a:xfrm>
              <a:off x="2082800" y="4068762"/>
              <a:ext cx="5103813" cy="90487"/>
            </a:xfrm>
            <a:prstGeom prst="rect">
              <a:avLst/>
            </a:prstGeom>
            <a:solidFill>
              <a:srgbClr val="248886"/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  <p:sp>
          <p:nvSpPr>
            <p:cNvPr id="89" name="Прямоугольники"/>
            <p:cNvSpPr>
              <a:spLocks/>
            </p:cNvSpPr>
            <p:nvPr/>
          </p:nvSpPr>
          <p:spPr>
            <a:xfrm>
              <a:off x="2082800" y="3313112"/>
              <a:ext cx="5103813" cy="47624"/>
            </a:xfrm>
            <a:prstGeom prst="rect">
              <a:avLst/>
            </a:prstGeom>
            <a:solidFill>
              <a:srgbClr val="248886"/>
            </a:solidFill>
            <a:ln w="12700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marL="0" indent="0" algn="l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endParaRPr>
            </a:p>
          </p:txBody>
        </p:sp>
      </p:grpSp>
      <p:sp>
        <p:nvSpPr>
          <p:cNvPr id="91" name="Текстовое поле"/>
          <p:cNvSpPr>
            <a:spLocks noGrp="1"/>
          </p:cNvSpPr>
          <p:nvPr>
            <p:ph type="ctrTitle"/>
          </p:nvPr>
        </p:nvSpPr>
        <p:spPr>
          <a:xfrm>
            <a:off x="2065337" y="2300287"/>
            <a:ext cx="5126038" cy="104933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i="0" u="none" strike="noStrike" kern="0" cap="none" spc="0" baseline="0">
                <a:solidFill>
                  <a:schemeClr val="tx2"/>
                </a:solidFill>
                <a:latin typeface="Times New Roman" pitchFamily="18" charset="0"/>
                <a:ea typeface="宋体"/>
                <a:cs typeface="Lucida Sans"/>
              </a:rPr>
              <a:t>单击此处编辑母版标题样式</a:t>
            </a:r>
          </a:p>
        </p:txBody>
      </p:sp>
      <p:sp>
        <p:nvSpPr>
          <p:cNvPr id="92" name="Текстовое поле"/>
          <p:cNvSpPr>
            <a:spLocks noGrp="1"/>
          </p:cNvSpPr>
          <p:nvPr>
            <p:ph type="subTitle" idx="1"/>
          </p:nvPr>
        </p:nvSpPr>
        <p:spPr>
          <a:xfrm>
            <a:off x="2054225" y="3328987"/>
            <a:ext cx="5116513" cy="823912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zh-CN" altLang="en-US" sz="2800" b="0" i="0" u="none" strike="noStrike" kern="0" cap="none" spc="0" baseline="0">
                <a:solidFill>
                  <a:schemeClr val="tx1"/>
                </a:solidFill>
                <a:latin typeface="Times New Roman" pitchFamily="18" charset="0"/>
                <a:ea typeface="宋体"/>
                <a:cs typeface="Lucida Sans"/>
              </a:rPr>
              <a:t>单击此处编辑母版副标题样式</a:t>
            </a:r>
          </a:p>
        </p:txBody>
      </p:sp>
      <p:sp>
        <p:nvSpPr>
          <p:cNvPr id="93" name="Текстовое поле"/>
          <p:cNvSpPr>
            <a:spLocks noGrp="1"/>
          </p:cNvSpPr>
          <p:nvPr>
            <p:ph type="dt"/>
          </p:nvPr>
        </p:nvSpPr>
        <p:spPr>
          <a:xfrm>
            <a:off x="463550" y="6245225"/>
            <a:ext cx="2165350" cy="47624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altLang="zh-CN" sz="1400" b="0" i="0" u="none" strike="noStrike" kern="0" cap="none" spc="0" baseline="0">
                <a:solidFill>
                  <a:schemeClr val="tx1"/>
                </a:solidFill>
                <a:latin typeface="Times New Roman" pitchFamily="18" charset="0"/>
                <a:ea typeface="宋体"/>
                <a:cs typeface="Lucida Sans"/>
              </a:rPr>
              <a:t>Date/Time</a:t>
            </a:r>
            <a:endParaRPr lang="zh-CN" altLang="en-US" sz="1400" b="0" i="0" u="none" strike="noStrike" kern="0" cap="none" spc="0" baseline="0">
              <a:solidFill>
                <a:schemeClr val="tx1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sp>
        <p:nvSpPr>
          <p:cNvPr id="94" name="Текстовое поле"/>
          <p:cNvSpPr>
            <a:spLocks noGrp="1"/>
          </p:cNvSpPr>
          <p:nvPr>
            <p:ph type="sldNum"/>
          </p:nvPr>
        </p:nvSpPr>
        <p:spPr>
          <a:xfrm>
            <a:off x="6650037" y="6245225"/>
            <a:ext cx="2022475" cy="47624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>
            <a:prstTxWarp prst="textNoShape">
              <a:avLst/>
            </a:prstTxWarp>
          </a:bodyPr>
          <a:lstStyle/>
          <a:p>
            <a:pPr marL="0" indent="0" algn="r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400" b="0" i="0" u="none" strike="noStrike" kern="0" cap="none" spc="0" baseline="0">
                <a:solidFill>
                  <a:schemeClr val="tx1"/>
                </a:solidFill>
                <a:latin typeface="Times New Roman" pitchFamily="18" charset="0"/>
                <a:ea typeface="宋体"/>
                <a:cs typeface="Lucida Sans"/>
              </a:rPr>
              <a:t>‹#›</a:t>
            </a:fld>
            <a:endParaRPr lang="zh-CN" altLang="en-US" sz="1400" b="0" i="0" u="none" strike="noStrike" kern="0" cap="none" spc="0" baseline="0">
              <a:solidFill>
                <a:schemeClr val="tx1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sp>
        <p:nvSpPr>
          <p:cNvPr id="95" name="Текстовое поле"/>
          <p:cNvSpPr>
            <a:spLocks noGrp="1"/>
          </p:cNvSpPr>
          <p:nvPr>
            <p:ph type="ftr"/>
          </p:nvPr>
        </p:nvSpPr>
        <p:spPr>
          <a:xfrm>
            <a:off x="3170237" y="6245225"/>
            <a:ext cx="2938462" cy="47624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endParaRPr lang="zh-CN" altLang="en-US" sz="1400" b="0" i="0" u="none" strike="noStrike" kern="0" cap="none" spc="0" baseline="0">
              <a:solidFill>
                <a:schemeClr val="tx1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sp>
        <p:nvSpPr>
          <p:cNvPr id="96" name="Прямоугольники"/>
          <p:cNvSpPr>
            <a:spLocks/>
          </p:cNvSpPr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 w="26425" cap="flat" cmpd="sng">
            <a:noFill/>
            <a:prstDash val="solid"/>
            <a:round/>
          </a:ln>
        </p:spPr>
      </p:sp>
      <p:sp>
        <p:nvSpPr>
          <p:cNvPr id="97" name="Прямоугольники"/>
          <p:cNvSpPr>
            <a:spLocks/>
          </p:cNvSpPr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 w="26425" cap="flat" cmpd="sng">
            <a:noFill/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49917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35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98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12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21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084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Текстовое поле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Текстовое поле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8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25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06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588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26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Текстовое поле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32775" cy="11445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6" name="Текстовое поле"/>
          <p:cNvSpPr>
            <a:spLocks noGrp="1"/>
          </p:cNvSpPr>
          <p:nvPr>
            <p:ph type="body" idx="1"/>
          </p:nvPr>
        </p:nvSpPr>
        <p:spPr>
          <a:xfrm>
            <a:off x="457200" y="1601787"/>
            <a:ext cx="8232775" cy="452913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zh-CN" altLang="en-US"/>
              <a:t>单击此处编辑母版样式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  <a:p>
            <a:pPr lvl="4"/>
            <a:r>
              <a:rPr lang="zh-CN" altLang="en-US"/>
              <a:t>第六级</a:t>
            </a:r>
            <a:endParaRPr lang="en-US" altLang="zh-CN"/>
          </a:p>
          <a:p>
            <a:pPr lvl="4"/>
            <a:r>
              <a:rPr lang="zh-CN" altLang="en-US"/>
              <a:t>第七级</a:t>
            </a:r>
            <a:endParaRPr lang="en-US" altLang="zh-CN"/>
          </a:p>
          <a:p>
            <a:pPr lvl="4"/>
            <a:r>
              <a:rPr lang="zh-CN" altLang="en-US"/>
              <a:t>第八级</a:t>
            </a:r>
          </a:p>
        </p:txBody>
      </p:sp>
      <p:sp>
        <p:nvSpPr>
          <p:cNvPr id="67" name="Текстовое поле"/>
          <p:cNvSpPr>
            <a:spLocks noGrp="1"/>
          </p:cNvSpPr>
          <p:nvPr>
            <p:ph type="dt"/>
          </p:nvPr>
        </p:nvSpPr>
        <p:spPr>
          <a:xfrm>
            <a:off x="463550" y="6245225"/>
            <a:ext cx="2165350" cy="47624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zh-CN" sz="1400"/>
              <a:t>Date/Time</a:t>
            </a:r>
            <a:endParaRPr lang="zh-CN" altLang="en-US" sz="1400"/>
          </a:p>
        </p:txBody>
      </p:sp>
      <p:sp>
        <p:nvSpPr>
          <p:cNvPr id="68" name="Текстовое поле"/>
          <p:cNvSpPr>
            <a:spLocks noGrp="1"/>
          </p:cNvSpPr>
          <p:nvPr>
            <p:ph type="ftr"/>
          </p:nvPr>
        </p:nvSpPr>
        <p:spPr>
          <a:xfrm>
            <a:off x="3170237" y="6245225"/>
            <a:ext cx="2938462" cy="47624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zh-CN" altLang="en-US" sz="1400"/>
          </a:p>
        </p:txBody>
      </p:sp>
      <p:sp>
        <p:nvSpPr>
          <p:cNvPr id="69" name="Текстовое поле"/>
          <p:cNvSpPr>
            <a:spLocks noGrp="1"/>
          </p:cNvSpPr>
          <p:nvPr>
            <p:ph type="sldNum"/>
          </p:nvPr>
        </p:nvSpPr>
        <p:spPr>
          <a:xfrm>
            <a:off x="6650037" y="6245225"/>
            <a:ext cx="2022475" cy="47624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>
            <a:prstTxWarp prst="textNoShape">
              <a:avLst/>
            </a:prstTxWarp>
          </a:bodyPr>
          <a:lstStyle/>
          <a:p>
            <a:pPr marL="0" indent="0" algn="r">
              <a:buNone/>
            </a:pPr>
            <a:fld id="{CAD2D6BD-DE1B-4B5F-8B41-2702339687B9}" type="slidenum">
              <a:rPr lang="en-US" altLang="zh-CN" sz="1400" b="0" i="0" u="none" strike="noStrike" kern="0" cap="none" spc="0" baseline="0">
                <a:solidFill>
                  <a:schemeClr val="tx1"/>
                </a:solidFill>
                <a:latin typeface="Times New Roman" pitchFamily="18" charset="0"/>
                <a:ea typeface="宋体"/>
                <a:cs typeface="Lucida Sans"/>
              </a:rPr>
              <a:t>‹#›</a:t>
            </a:fld>
            <a:endParaRPr lang="zh-CN" altLang="en-US" sz="1400"/>
          </a:p>
        </p:txBody>
      </p:sp>
      <p:sp>
        <p:nvSpPr>
          <p:cNvPr id="70" name="Прямоугольники"/>
          <p:cNvSpPr>
            <a:spLocks/>
          </p:cNvSpPr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 w="26425" cap="flat" cmpd="sng">
            <a:noFill/>
            <a:prstDash val="solid"/>
            <a:round/>
          </a:ln>
        </p:spPr>
      </p:sp>
      <p:sp>
        <p:nvSpPr>
          <p:cNvPr id="71" name="Прямоугольники"/>
          <p:cNvSpPr>
            <a:spLocks/>
          </p:cNvSpPr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 w="26425" cap="flat" cmpd="sng">
            <a:noFill/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89428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lvl1pPr marL="0" indent="0" algn="ctr" defTabSz="914400" rtl="0" eaLnBrk="1" fontAlgn="base" latinLnBrk="0" hangingPunct="0">
        <a:lnSpc>
          <a:spcPct val="100000"/>
        </a:lnSpc>
        <a:spcBef>
          <a:spcPts val="0"/>
        </a:spcBef>
        <a:spcAft>
          <a:spcPts val="0"/>
        </a:spcAft>
        <a:buNone/>
        <a:defRPr sz="4400" b="0" i="0" u="none" baseline="0">
          <a:solidFill>
            <a:schemeClr val="tx2"/>
          </a:solidFill>
          <a:latin typeface="Times New Roman" pitchFamily="18" charset="0"/>
          <a:ea typeface="宋体"/>
          <a:cs typeface="Times New Roman" pitchFamily="18" charset="0"/>
        </a:defRPr>
      </a:lvl1pPr>
    </p:titleStyle>
    <p:bodyStyle>
      <a:lvl1pPr marL="342900" indent="-342900" algn="l" defTabSz="914400" rtl="0" eaLnBrk="1" fontAlgn="base" latinLnBrk="0" hangingPunct="0">
        <a:lnSpc>
          <a:spcPct val="100000"/>
        </a:lnSpc>
        <a:spcBef>
          <a:spcPct val="20000"/>
        </a:spcBef>
        <a:spcAft>
          <a:spcPts val="0"/>
        </a:spcAft>
        <a:buSzPct val="100000"/>
        <a:buFont typeface="宋体"/>
        <a:buChar char="•"/>
        <a:defRPr sz="3200" b="0" i="0" u="none" baseline="0">
          <a:solidFill>
            <a:schemeClr val="tx1"/>
          </a:solidFill>
          <a:latin typeface="Times New Roman" pitchFamily="18" charset="0"/>
          <a:ea typeface="宋体"/>
          <a:cs typeface="Times New Roman" pitchFamily="18" charset="0"/>
        </a:defRPr>
      </a:lvl1pPr>
      <a:lvl2pPr marL="742950" indent="-285750" algn="l" defTabSz="914400" rtl="0" eaLnBrk="1" fontAlgn="base" latinLnBrk="0" hangingPunct="0">
        <a:lnSpc>
          <a:spcPct val="100000"/>
        </a:lnSpc>
        <a:spcBef>
          <a:spcPct val="20000"/>
        </a:spcBef>
        <a:spcAft>
          <a:spcPts val="0"/>
        </a:spcAft>
        <a:buSzPct val="100000"/>
        <a:buFont typeface="宋体"/>
        <a:buChar char="–"/>
        <a:defRPr sz="2800" b="0" i="0" u="none" baseline="0">
          <a:solidFill>
            <a:schemeClr val="tx1"/>
          </a:solidFill>
          <a:latin typeface="Times New Roman" pitchFamily="18" charset="0"/>
          <a:ea typeface="宋体"/>
          <a:cs typeface="Times New Roman" pitchFamily="18" charset="0"/>
        </a:defRPr>
      </a:lvl2pPr>
      <a:lvl3pPr marL="1143000" indent="-228600" algn="l" defTabSz="914400" rtl="0" eaLnBrk="1" fontAlgn="base" latinLnBrk="0" hangingPunct="0">
        <a:lnSpc>
          <a:spcPct val="100000"/>
        </a:lnSpc>
        <a:spcBef>
          <a:spcPct val="20000"/>
        </a:spcBef>
        <a:spcAft>
          <a:spcPts val="0"/>
        </a:spcAft>
        <a:buSzPct val="100000"/>
        <a:buFont typeface="宋体"/>
        <a:buChar char="•"/>
        <a:defRPr sz="2400" b="0" i="0" u="none" baseline="0">
          <a:solidFill>
            <a:schemeClr val="tx1"/>
          </a:solidFill>
          <a:latin typeface="Times New Roman" pitchFamily="18" charset="0"/>
          <a:ea typeface="宋体"/>
          <a:cs typeface="Times New Roman" pitchFamily="18" charset="0"/>
        </a:defRPr>
      </a:lvl3pPr>
      <a:lvl4pPr marL="1600200" indent="-228600" algn="l" defTabSz="914400" rtl="0" eaLnBrk="1" fontAlgn="base" latinLnBrk="0" hangingPunct="0">
        <a:lnSpc>
          <a:spcPct val="100000"/>
        </a:lnSpc>
        <a:spcBef>
          <a:spcPct val="20000"/>
        </a:spcBef>
        <a:spcAft>
          <a:spcPts val="0"/>
        </a:spcAft>
        <a:buSzPct val="100000"/>
        <a:buFont typeface="宋体"/>
        <a:buChar char="–"/>
        <a:defRPr sz="2000" b="0" i="0" u="none" baseline="0">
          <a:solidFill>
            <a:schemeClr val="tx1"/>
          </a:solidFill>
          <a:latin typeface="Times New Roman" pitchFamily="18" charset="0"/>
          <a:ea typeface="宋体"/>
          <a:cs typeface="Times New Roman" pitchFamily="18" charset="0"/>
        </a:defRPr>
      </a:lvl4pPr>
      <a:lvl5pPr marL="2057400" indent="-228600" algn="l" defTabSz="914400" rtl="0" eaLnBrk="1" fontAlgn="base" latinLnBrk="0" hangingPunct="0">
        <a:lnSpc>
          <a:spcPct val="100000"/>
        </a:lnSpc>
        <a:spcBef>
          <a:spcPct val="20000"/>
        </a:spcBef>
        <a:spcAft>
          <a:spcPts val="0"/>
        </a:spcAft>
        <a:buSzPct val="100000"/>
        <a:buFont typeface="宋体"/>
        <a:buChar char="•"/>
        <a:defRPr sz="2000" b="0" i="0" u="none" baseline="0">
          <a:solidFill>
            <a:schemeClr val="tx1"/>
          </a:solidFill>
          <a:latin typeface="Times New Roman" pitchFamily="18" charset="0"/>
          <a:ea typeface="宋体"/>
          <a:cs typeface="Times New Roman" pitchFamily="18" charset="0"/>
        </a:defRPr>
      </a:lvl5pPr>
      <a:lvl6pPr marL="2057400" indent="-228600" algn="l" defTabSz="914400" rtl="0" eaLnBrk="1" fontAlgn="base" latinLnBrk="0" hangingPunct="0">
        <a:lnSpc>
          <a:spcPct val="100000"/>
        </a:lnSpc>
        <a:spcBef>
          <a:spcPct val="20000"/>
        </a:spcBef>
        <a:spcAft>
          <a:spcPts val="0"/>
        </a:spcAft>
        <a:buSzPct val="100000"/>
        <a:buFont typeface="宋体"/>
        <a:buChar char="•"/>
        <a:defRPr sz="2000" b="0" i="0" u="none" baseline="0">
          <a:solidFill>
            <a:schemeClr val="tx1"/>
          </a:solidFill>
          <a:latin typeface="Times New Roman" pitchFamily="18" charset="0"/>
          <a:ea typeface="宋体"/>
          <a:cs typeface="Times New Roman" pitchFamily="18" charset="0"/>
        </a:defRPr>
      </a:lvl6pPr>
      <a:lvl7pPr marL="2057400" indent="-228600" algn="l" defTabSz="914400" rtl="0" eaLnBrk="1" fontAlgn="base" latinLnBrk="0" hangingPunct="0">
        <a:lnSpc>
          <a:spcPct val="100000"/>
        </a:lnSpc>
        <a:spcBef>
          <a:spcPct val="20000"/>
        </a:spcBef>
        <a:spcAft>
          <a:spcPts val="0"/>
        </a:spcAft>
        <a:buSzPct val="100000"/>
        <a:buFont typeface="宋体"/>
        <a:buChar char="•"/>
        <a:defRPr sz="2000" b="0" i="0" u="none" baseline="0">
          <a:solidFill>
            <a:schemeClr val="tx1"/>
          </a:solidFill>
          <a:latin typeface="Times New Roman" pitchFamily="18" charset="0"/>
          <a:ea typeface="宋体"/>
          <a:cs typeface="Times New Roman" pitchFamily="18" charset="0"/>
        </a:defRPr>
      </a:lvl7pPr>
      <a:lvl8pPr marL="2057400" indent="-228600" algn="l" defTabSz="914400" rtl="0" eaLnBrk="1" fontAlgn="base" latinLnBrk="0" hangingPunct="0">
        <a:lnSpc>
          <a:spcPct val="100000"/>
        </a:lnSpc>
        <a:spcBef>
          <a:spcPct val="20000"/>
        </a:spcBef>
        <a:spcAft>
          <a:spcPts val="0"/>
        </a:spcAft>
        <a:buSzPct val="100000"/>
        <a:buFont typeface="宋体"/>
        <a:buChar char="•"/>
        <a:defRPr sz="2000" b="0" i="0" u="none" baseline="0">
          <a:solidFill>
            <a:schemeClr val="tx1"/>
          </a:solidFill>
          <a:latin typeface="Times New Roman" pitchFamily="18" charset="0"/>
          <a:ea typeface="宋体"/>
          <a:cs typeface="Times New Roman" pitchFamily="18" charset="0"/>
        </a:defRPr>
      </a:lvl8pPr>
      <a:lvl9pPr marL="2057400" indent="-228600" algn="l" defTabSz="914400" rtl="0" eaLnBrk="1" fontAlgn="base" latinLnBrk="0" hangingPunct="0">
        <a:lnSpc>
          <a:spcPct val="100000"/>
        </a:lnSpc>
        <a:spcBef>
          <a:spcPct val="20000"/>
        </a:spcBef>
        <a:spcAft>
          <a:spcPts val="0"/>
        </a:spcAft>
        <a:buSzPct val="100000"/>
        <a:buFont typeface="宋体"/>
        <a:buChar char="•"/>
        <a:defRPr sz="2000" b="0" i="0" u="none" baseline="0">
          <a:solidFill>
            <a:schemeClr val="tx1"/>
          </a:solidFill>
          <a:latin typeface="Times New Roman" pitchFamily="18" charset="0"/>
          <a:ea typeface="宋体"/>
          <a:cs typeface="Times New Roman" pitchFamily="18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овое поле"/>
          <p:cNvSpPr>
            <a:spLocks noGrp="1"/>
          </p:cNvSpPr>
          <p:nvPr>
            <p:ph type="ctrTitle"/>
          </p:nvPr>
        </p:nvSpPr>
        <p:spPr>
          <a:xfrm>
            <a:off x="611559" y="3140968"/>
            <a:ext cx="8064895" cy="1219201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5400" b="1" i="0" u="none" strike="noStrike" kern="0" cap="all" spc="0" baseline="0">
                <a:solidFill>
                  <a:srgbClr val="FF0000"/>
                </a:solidFill>
                <a:latin typeface="TrebuchetMS" charset="0"/>
                <a:ea typeface="宋体"/>
                <a:cs typeface="Lucida Sans"/>
              </a:rPr>
              <a:t>Мобильный музей</a:t>
            </a:r>
            <a:r>
              <a:rPr lang="zh-CN" altLang="en-US" sz="5400" b="1" i="0" u="none" strike="noStrike" kern="0" cap="all" spc="0" baseline="0">
                <a:solidFill>
                  <a:srgbClr val="FF0000"/>
                </a:solidFill>
                <a:latin typeface="TrebuchetMS" charset="0"/>
                <a:ea typeface="宋体"/>
                <a:cs typeface="Lucida Sans"/>
              </a:rPr>
              <a:t/>
            </a:r>
            <a:br>
              <a:rPr lang="zh-CN" altLang="en-US" sz="5400" b="1" i="0" u="none" strike="noStrike" kern="0" cap="all" spc="0" baseline="0">
                <a:solidFill>
                  <a:srgbClr val="FF0000"/>
                </a:solidFill>
                <a:latin typeface="TrebuchetMS" charset="0"/>
                <a:ea typeface="宋体"/>
                <a:cs typeface="Lucida Sans"/>
              </a:rPr>
            </a:br>
            <a:r>
              <a:rPr lang="en-US" altLang="zh-CN" sz="5400" b="1" i="0" u="none" strike="noStrike" kern="0" cap="all" spc="0" baseline="0">
                <a:solidFill>
                  <a:srgbClr val="FF0000"/>
                </a:solidFill>
                <a:latin typeface="TrebuchetMS" charset="0"/>
                <a:ea typeface="宋体"/>
                <a:cs typeface="Lucida Sans"/>
              </a:rPr>
              <a:t>«Музей в чемодане»</a:t>
            </a:r>
            <a:endParaRPr lang="zh-CN" altLang="en-US" sz="5400" b="1" i="0" u="none" strike="noStrike" kern="0" cap="all" spc="0" baseline="0">
              <a:solidFill>
                <a:srgbClr val="FF0000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sp>
        <p:nvSpPr>
          <p:cNvPr id="18" name="Текстовое поле"/>
          <p:cNvSpPr>
            <a:spLocks noGrp="1"/>
          </p:cNvSpPr>
          <p:nvPr>
            <p:ph type="subTitle" idx="1"/>
          </p:nvPr>
        </p:nvSpPr>
        <p:spPr>
          <a:xfrm>
            <a:off x="1259632" y="4437112"/>
            <a:ext cx="6553200" cy="797024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altLang="zh-CN" sz="2800" b="0" i="0" u="none" strike="noStrike" kern="0" cap="none" spc="0" baseline="0">
                <a:solidFill>
                  <a:schemeClr val="tx1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Номинация  «Лучший сельский  музей»</a:t>
            </a:r>
            <a:endParaRPr lang="zh-CN" altLang="en-US" sz="2800" b="0" i="0" u="none" strike="noStrike" kern="0" cap="none" spc="0" baseline="0">
              <a:solidFill>
                <a:schemeClr val="tx1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19" name="Прямоугольники"/>
          <p:cNvSpPr>
            <a:spLocks/>
          </p:cNvSpPr>
          <p:nvPr/>
        </p:nvSpPr>
        <p:spPr>
          <a:xfrm>
            <a:off x="4788030" y="5803564"/>
            <a:ext cx="4104456" cy="707886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b="1" i="0" u="none" strike="noStrike" kern="1200" cap="none" spc="0" baseline="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Droid Sans" charset="0"/>
              </a:rPr>
              <a:t>МБОУ </a:t>
            </a:r>
            <a:r>
              <a:rPr lang="en-US" altLang="zh-CN" sz="2000" b="1" i="0" u="none" strike="noStrike" kern="1200" cap="none" spc="0" baseline="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Droid Sans" charset="0"/>
              </a:rPr>
              <a:t>Кирсановская</a:t>
            </a:r>
            <a:r>
              <a:rPr lang="en-US" altLang="zh-CN" sz="2000" b="1" i="0" u="none" strike="noStrike" kern="1200" cap="none" spc="0" baseline="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Droid Sans" charset="0"/>
              </a:rPr>
              <a:t> СОШ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b="1" i="0" u="none" strike="noStrike" kern="1200" cap="none" spc="0" baseline="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Droid Sans" charset="0"/>
              </a:rPr>
              <a:t>им</a:t>
            </a:r>
            <a:r>
              <a:rPr lang="en-US" altLang="zh-CN" sz="2000" b="1" i="0" u="none" strike="noStrike" kern="1200" cap="none" spc="0" baseline="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Droid Sans" charset="0"/>
              </a:rPr>
              <a:t>. А.Н. </a:t>
            </a:r>
            <a:r>
              <a:rPr lang="en-US" altLang="zh-CN" sz="2000" b="1" i="0" u="none" strike="noStrike" kern="1200" cap="none" spc="0" baseline="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Droid Sans" charset="0"/>
              </a:rPr>
              <a:t>Маслова</a:t>
            </a:r>
            <a:endParaRPr lang="zh-CN" altLang="en-US" sz="2000" b="0" i="0" u="none" strike="noStrike" kern="1200" cap="none" spc="0" baseline="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Droid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2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1049" y="-720891"/>
            <a:ext cx="3816530" cy="678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3583" y="4797190"/>
            <a:ext cx="91457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ЗАКОНЫ</a:t>
            </a:r>
            <a:r>
              <a:rPr kumimoji="0" lang="ru-RU" sz="24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 ТОРЖЕСТВЕННОЕ ОБЕЩАНИЕ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красное полотнище, на котором  были изображены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пионерский значок и девиз «К борьбе за дело Коммунистической партии Советского Союза будь готов!».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15712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r="42008"/>
          <a:stretch/>
        </p:blipFill>
        <p:spPr bwMode="auto">
          <a:xfrm>
            <a:off x="251400" y="548600"/>
            <a:ext cx="3737453" cy="499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0" y="836640"/>
            <a:ext cx="4248472" cy="168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0" y="4437140"/>
            <a:ext cx="47880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/>
            <a:r>
              <a:rPr lang="ru-RU" sz="2800" dirty="0">
                <a:latin typeface="Times New Roman" pitchFamily="18" charset="0"/>
                <a:ea typeface="+mn-ea"/>
                <a:cs typeface="Times New Roman" pitchFamily="18" charset="0"/>
              </a:rPr>
              <a:t>Основана в 1925 в городе Москве и вначале издавалась как еженедельная пионерская газета. </a:t>
            </a:r>
            <a:endParaRPr lang="ru-RU" sz="28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9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00" y="1268700"/>
            <a:ext cx="4032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«Любитель-2»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советский среднеформатный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двухобъективный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зеркальный фотоаппарат производства Ленинградского оптико-механического объединения (ЛОМО). Выпускался с 1955 по 1979 год, произведено 2 232 245 штук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9" r="9420"/>
          <a:stretch/>
        </p:blipFill>
        <p:spPr bwMode="auto">
          <a:xfrm>
            <a:off x="4932050" y="1268700"/>
            <a:ext cx="3497179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99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Текстовое поле"/>
          <p:cNvSpPr>
            <a:spLocks noGrp="1"/>
          </p:cNvSpPr>
          <p:nvPr>
            <p:ph type="title"/>
          </p:nvPr>
        </p:nvSpPr>
        <p:spPr>
          <a:xfrm>
            <a:off x="611450" y="836640"/>
            <a:ext cx="8229600" cy="12192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r>
              <a:rPr lang="en-US" altLang="zh-CN" sz="4000" b="1" i="0" u="none" strike="noStrike" kern="0" cap="none" spc="0" baseline="0" dirty="0" err="1">
                <a:solidFill>
                  <a:srgbClr val="FF0000"/>
                </a:solidFill>
                <a:latin typeface="TrebuchetMS" charset="0"/>
                <a:cs typeface="Lucida Sans"/>
              </a:rPr>
              <a:t>Перечень</a:t>
            </a:r>
            <a:r>
              <a:rPr lang="en-US" altLang="zh-CN" sz="4000" b="1" i="0" u="none" strike="noStrike" kern="0" cap="none" spc="0" baseline="0" dirty="0">
                <a:solidFill>
                  <a:srgbClr val="FF0000"/>
                </a:solidFill>
                <a:latin typeface="TrebuchetMS" charset="0"/>
                <a:cs typeface="Lucida Sans"/>
              </a:rPr>
              <a:t> </a:t>
            </a:r>
            <a:r>
              <a:rPr lang="en-US" altLang="zh-CN" sz="4000" b="1" i="0" u="none" strike="noStrike" kern="0" cap="none" spc="0" baseline="0" dirty="0" err="1">
                <a:solidFill>
                  <a:srgbClr val="FF0000"/>
                </a:solidFill>
                <a:latin typeface="TrebuchetMS" charset="0"/>
                <a:cs typeface="Lucida Sans"/>
              </a:rPr>
              <a:t>основных</a:t>
            </a:r>
            <a:r>
              <a:rPr lang="en-US" altLang="zh-CN" sz="4000" b="1" i="0" u="none" strike="noStrike" kern="0" cap="none" spc="0" baseline="0" dirty="0">
                <a:solidFill>
                  <a:srgbClr val="FF0000"/>
                </a:solidFill>
                <a:latin typeface="TrebuchetMS" charset="0"/>
                <a:cs typeface="Lucida Sans"/>
              </a:rPr>
              <a:t> </a:t>
            </a:r>
            <a:r>
              <a:rPr lang="en-US" altLang="zh-CN" sz="4000" b="1" i="0" u="none" strike="noStrike" kern="0" cap="none" spc="0" baseline="0" dirty="0" err="1">
                <a:solidFill>
                  <a:srgbClr val="FF0000"/>
                </a:solidFill>
                <a:latin typeface="TrebuchetMS" charset="0"/>
                <a:cs typeface="Lucida Sans"/>
              </a:rPr>
              <a:t>мероприятий</a:t>
            </a:r>
            <a:r>
              <a:rPr lang="en-US" altLang="zh-CN" sz="4000" b="1" i="0" u="none" strike="noStrike" kern="0" cap="none" spc="0" baseline="0" dirty="0">
                <a:solidFill>
                  <a:srgbClr val="FF0000"/>
                </a:solidFill>
                <a:latin typeface="TrebuchetMS" charset="0"/>
                <a:cs typeface="Lucida Sans"/>
              </a:rPr>
              <a:t>, </a:t>
            </a:r>
            <a:r>
              <a:rPr lang="en-US" altLang="zh-CN" sz="4000" b="1" i="0" u="none" strike="noStrike" kern="0" cap="none" spc="0" baseline="0" dirty="0" err="1">
                <a:solidFill>
                  <a:srgbClr val="FF0000"/>
                </a:solidFill>
                <a:latin typeface="TrebuchetMS" charset="0"/>
                <a:cs typeface="Lucida Sans"/>
              </a:rPr>
              <a:t>организованных</a:t>
            </a:r>
            <a:r>
              <a:rPr lang="zh-CN" altLang="en-US" sz="4000" b="1" i="0" u="none" strike="noStrike" kern="0" cap="none" spc="0" baseline="0" dirty="0">
                <a:solidFill>
                  <a:srgbClr val="FF0000"/>
                </a:solidFill>
                <a:latin typeface="TrebuchetMS" charset="0"/>
                <a:cs typeface="Lucida Sans"/>
              </a:rPr>
              <a:t/>
            </a:r>
            <a:br>
              <a:rPr lang="zh-CN" altLang="en-US" sz="4000" b="1" i="0" u="none" strike="noStrike" kern="0" cap="none" spc="0" baseline="0" dirty="0">
                <a:solidFill>
                  <a:srgbClr val="FF0000"/>
                </a:solidFill>
                <a:latin typeface="TrebuchetMS" charset="0"/>
                <a:cs typeface="Lucida Sans"/>
              </a:rPr>
            </a:br>
            <a:r>
              <a:rPr lang="en-US" altLang="zh-CN" sz="4000" b="1" i="0" u="none" strike="noStrike" kern="0" cap="none" spc="0" baseline="0" dirty="0" err="1">
                <a:solidFill>
                  <a:srgbClr val="FF0000"/>
                </a:solidFill>
                <a:latin typeface="TrebuchetMS" charset="0"/>
                <a:cs typeface="Lucida Sans"/>
              </a:rPr>
              <a:t>музеем</a:t>
            </a:r>
            <a:r>
              <a:rPr lang="en-US" altLang="zh-CN" sz="4000" b="1" i="0" u="none" strike="noStrike" kern="0" cap="none" spc="0" baseline="0" dirty="0">
                <a:solidFill>
                  <a:srgbClr val="FF0000"/>
                </a:solidFill>
                <a:latin typeface="TrebuchetMS" charset="0"/>
                <a:cs typeface="Lucida Sans"/>
              </a:rPr>
              <a:t> </a:t>
            </a:r>
            <a:r>
              <a:rPr lang="en-US" altLang="zh-CN" sz="4000" b="1" i="0" u="none" strike="noStrike" kern="0" cap="none" spc="0" baseline="0" dirty="0" err="1" smtClean="0">
                <a:solidFill>
                  <a:srgbClr val="FF0000"/>
                </a:solidFill>
                <a:latin typeface="TrebuchetMS" charset="0"/>
                <a:cs typeface="Lucida Sans"/>
              </a:rPr>
              <a:t>школы</a:t>
            </a:r>
            <a:endParaRPr lang="zh-CN" altLang="en-US" sz="4000" b="1" i="0" u="none" strike="noStrike" kern="0" cap="none" spc="0" baseline="0" dirty="0">
              <a:solidFill>
                <a:srgbClr val="FF0000"/>
              </a:solidFill>
              <a:cs typeface="Lucida Sans"/>
            </a:endParaRPr>
          </a:p>
        </p:txBody>
      </p:sp>
      <p:sp>
        <p:nvSpPr>
          <p:cNvPr id="41" name="Текстовое поле" descr="Нажмите дважды, чтобы добавить текст&#10;"/>
          <p:cNvSpPr>
            <a:spLocks noGrp="1"/>
          </p:cNvSpPr>
          <p:nvPr>
            <p:ph type="body" idx="1"/>
          </p:nvPr>
        </p:nvSpPr>
        <p:spPr>
          <a:xfrm>
            <a:off x="323410" y="3140960"/>
            <a:ext cx="8229600" cy="371704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ru-RU" altLang="zh-CN" dirty="0">
                <a:cs typeface="Lucida Sans"/>
              </a:rPr>
              <a:t>Классные часы по истории </a:t>
            </a:r>
            <a:r>
              <a:rPr lang="ru-RU" altLang="zh-CN" dirty="0" smtClean="0">
                <a:cs typeface="Lucida Sans"/>
              </a:rPr>
              <a:t>пионерии</a:t>
            </a:r>
          </a:p>
          <a:p>
            <a:r>
              <a:rPr lang="ru-RU" altLang="zh-CN" dirty="0" smtClean="0">
                <a:cs typeface="Lucida Sans"/>
              </a:rPr>
              <a:t>«Страна «Пионерия»</a:t>
            </a:r>
          </a:p>
          <a:p>
            <a:r>
              <a:rPr lang="ru-RU" altLang="zh-CN" dirty="0" smtClean="0">
                <a:cs typeface="Lucida Sans"/>
              </a:rPr>
              <a:t>День пионерии</a:t>
            </a:r>
          </a:p>
          <a:p>
            <a:r>
              <a:rPr lang="ru-RU" altLang="zh-CN" dirty="0" smtClean="0">
                <a:cs typeface="Lucida Sans"/>
              </a:rPr>
              <a:t>Пионербол</a:t>
            </a:r>
            <a:endParaRPr lang="ru-RU" altLang="zh-CN" dirty="0">
              <a:cs typeface="Lucida Sans"/>
            </a:endParaRPr>
          </a:p>
          <a:p>
            <a:endParaRPr lang="ru-RU" altLang="zh-CN" dirty="0">
              <a:cs typeface="Lucida Sans"/>
            </a:endParaRP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00000"/>
              <a:buFont typeface="宋体"/>
              <a:buChar char="•"/>
            </a:pPr>
            <a:endParaRPr lang="zh-CN" altLang="en-US" sz="3200" b="0" i="0" u="none" strike="noStrike" kern="0" cap="none" spc="0" baseline="0" dirty="0">
              <a:solidFill>
                <a:schemeClr val="tx1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951367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овое поле"/>
          <p:cNvSpPr>
            <a:spLocks noGrp="1"/>
          </p:cNvSpPr>
          <p:nvPr>
            <p:ph type="body" idx="1"/>
          </p:nvPr>
        </p:nvSpPr>
        <p:spPr>
          <a:xfrm>
            <a:off x="29812" y="4293120"/>
            <a:ext cx="9036620" cy="3267682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Музей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чемодане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играет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большую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познавательную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воспитательную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роль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дошкольников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также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способствует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укреплению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сотрудничества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детского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сада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семьи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altLang="zh-CN" sz="2400" b="0" i="0" u="none" strike="noStrike" kern="0" cap="none" spc="0" baseline="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algn="l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0" i="0" u="none" strike="noStrike" kern="0" cap="none" spc="0" baseline="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Практика</a:t>
            </a:r>
            <a:r>
              <a:rPr lang="en-US" altLang="zh-CN" sz="2400" b="0" i="0" u="none" strike="noStrike" kern="0" cap="none" spc="0" baseline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показывает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мини-музеев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способствует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возникновению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интереса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у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взрослых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желания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узнать</a:t>
            </a:r>
            <a:r>
              <a:rPr lang="en-US" altLang="zh-CN" sz="24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0" i="0" u="none" strike="noStrike" kern="0" cap="none" spc="0" baseline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больше</a:t>
            </a:r>
            <a:r>
              <a:rPr lang="en-US" altLang="zh-CN" sz="2000" b="0" i="0" u="none" strike="noStrike" kern="0" cap="none" spc="0" baseline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</a:t>
            </a:r>
            <a:endParaRPr lang="en-US" altLang="zh-CN" sz="2000" b="0" i="0" u="none" strike="noStrike" kern="0" cap="none" spc="0" baseline="0" dirty="0">
              <a:solidFill>
                <a:srgbClr val="00000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marL="0" indent="0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00000"/>
              <a:buNone/>
            </a:pPr>
            <a:endParaRPr lang="zh-CN" altLang="en-US" sz="3200" b="0" i="0" u="none" strike="noStrike" kern="0" cap="none" spc="0" baseline="0" dirty="0">
              <a:solidFill>
                <a:schemeClr val="tx1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20" y="332570"/>
            <a:ext cx="6443663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32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470" y="1484730"/>
            <a:ext cx="7849090" cy="4562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 eaLnBrk="0" fontAlgn="base" hangingPunct="0">
              <a:lnSpc>
                <a:spcPct val="150000"/>
              </a:lnSpc>
              <a:buSzPct val="100000"/>
            </a:pP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Так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давайте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воспитывать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наших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детей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так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,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чтобы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в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будущем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они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сохранили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то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,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что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сберегли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для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них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предки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.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Были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способны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учиться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у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других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народов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тому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,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что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пригодится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им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для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успешного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совместного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проживания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со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всеми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народами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 в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мире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и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согласии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на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нашей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огромной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и в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то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же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время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такой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маленькой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планете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 </a:t>
            </a:r>
            <a:r>
              <a:rPr lang="en-US" altLang="zh-CN" sz="2800" kern="0" dirty="0" err="1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Земля</a:t>
            </a:r>
            <a:r>
              <a:rPr lang="en-US" altLang="zh-CN" sz="2800" kern="0" dirty="0">
                <a:solidFill>
                  <a:srgbClr val="000000"/>
                </a:solidFill>
                <a:latin typeface="Arabic Typesetting" panose="03020402040406030203" pitchFamily="66" charset="-78"/>
                <a:ea typeface="Times New Roman" pitchFamily="18" charset="0"/>
                <a:cs typeface="Arabic Typesetting" panose="03020402040406030203" pitchFamily="66" charset="-78"/>
              </a:rPr>
              <a:t>!</a:t>
            </a:r>
            <a:endParaRPr lang="en-US" altLang="zh-CN" sz="2800" kern="0" dirty="0">
              <a:solidFill>
                <a:srgbClr val="000000"/>
              </a:solidFill>
              <a:latin typeface="Arabic Typesetting" panose="03020402040406030203" pitchFamily="66" charset="-78"/>
              <a:ea typeface="宋体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4646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овое поле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00" b="1" i="0" u="none" strike="noStrike" kern="0" cap="none" spc="0" baseline="0" dirty="0" err="1">
                <a:solidFill>
                  <a:srgbClr val="FF0000"/>
                </a:solidFill>
                <a:latin typeface="TrebuchetMS" charset="0"/>
                <a:ea typeface="宋体"/>
                <a:cs typeface="Lucida Sans"/>
              </a:rPr>
              <a:t>Положение</a:t>
            </a:r>
            <a:r>
              <a:rPr lang="en-US" altLang="zh-CN" sz="4000" b="1" i="0" u="none" strike="noStrike" kern="0" cap="none" spc="0" baseline="0" dirty="0">
                <a:solidFill>
                  <a:srgbClr val="FF0000"/>
                </a:solidFill>
                <a:latin typeface="TrebuchetMS" charset="0"/>
                <a:ea typeface="宋体"/>
                <a:cs typeface="Lucida Sans"/>
              </a:rPr>
              <a:t> о </a:t>
            </a:r>
            <a:r>
              <a:rPr lang="en-US" altLang="zh-CN" sz="4000" b="1" i="0" u="none" strike="noStrike" kern="0" cap="none" spc="0" baseline="0" dirty="0" err="1">
                <a:solidFill>
                  <a:srgbClr val="FF0000"/>
                </a:solidFill>
                <a:latin typeface="TrebuchetMS" charset="0"/>
                <a:ea typeface="宋体"/>
                <a:cs typeface="Lucida Sans"/>
              </a:rPr>
              <a:t>музее</a:t>
            </a:r>
            <a:endParaRPr lang="zh-CN" altLang="en-US" sz="4000" b="1" i="0" u="none" strike="noStrike" kern="0" cap="none" spc="0" baseline="0" dirty="0">
              <a:solidFill>
                <a:srgbClr val="FF0000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sp>
        <p:nvSpPr>
          <p:cNvPr id="28" name="Текстовое поле" descr="Нажмите дважды, чтобы добавить текст&#10;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00000"/>
              <a:buFont typeface="宋体"/>
              <a:buChar char="•"/>
            </a:pPr>
            <a:endParaRPr lang="zh-CN" altLang="en-US" sz="3200" b="0" i="0" u="none" strike="noStrike" kern="0" cap="none" spc="0" baseline="0" dirty="0">
              <a:solidFill>
                <a:schemeClr val="tx1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00" y="1941392"/>
            <a:ext cx="2543930" cy="363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91" y="1922536"/>
            <a:ext cx="2664789" cy="363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226" y="1916790"/>
            <a:ext cx="2634960" cy="363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35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овое поле" descr="Нажмите дважды, чтобы добавить заголовок&#10;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rebuchetMS" charset="0"/>
                <a:cs typeface="Lucida Sans"/>
              </a:rPr>
              <a:t>Положение</a:t>
            </a:r>
            <a:r>
              <a:rPr lang="en-US" altLang="zh-CN" sz="4000" b="1" dirty="0">
                <a:solidFill>
                  <a:srgbClr val="FF0000"/>
                </a:solidFill>
                <a:latin typeface="TrebuchetMS" charset="0"/>
                <a:cs typeface="Lucida Sans"/>
              </a:rPr>
              <a:t> о </a:t>
            </a:r>
            <a:r>
              <a:rPr lang="en-US" altLang="zh-CN" sz="4000" b="1" dirty="0" err="1">
                <a:solidFill>
                  <a:srgbClr val="FF0000"/>
                </a:solidFill>
                <a:latin typeface="TrebuchetMS" charset="0"/>
                <a:cs typeface="Lucida Sans"/>
              </a:rPr>
              <a:t>музее</a:t>
            </a:r>
            <a:endParaRPr lang="zh-CN" altLang="en-US" sz="4400" b="0" i="0" u="none" strike="noStrike" kern="0" cap="none" spc="0" baseline="0" dirty="0">
              <a:solidFill>
                <a:schemeClr val="tx2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sp>
        <p:nvSpPr>
          <p:cNvPr id="30" name="Текстовое поле" descr="Нажмите дважды, чтобы добавить текст&#10;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00000"/>
              <a:buFont typeface="宋体"/>
              <a:buChar char="•"/>
            </a:pPr>
            <a:endParaRPr lang="zh-CN" altLang="en-US" sz="3200" b="0" i="0" u="none" strike="noStrike" kern="0" cap="none" spc="0" baseline="0" dirty="0">
              <a:solidFill>
                <a:schemeClr val="tx1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078" y="2334173"/>
            <a:ext cx="42957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47161" y="2331831"/>
            <a:ext cx="41814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24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овое поле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8229600" cy="518728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114300" indent="0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altLang="zh-CN" sz="2800" b="1" i="0" u="none" strike="noStrike" kern="0" cap="none" spc="0" baseline="0">
                <a:solidFill>
                  <a:srgbClr val="FF0000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  <a:t>Цель</a:t>
            </a:r>
            <a:r>
              <a:rPr lang="en-US" altLang="zh-CN" sz="2800" b="0" i="0" u="none" strike="noStrike" kern="0" cap="none" spc="0" baseline="0">
                <a:solidFill>
                  <a:srgbClr val="FF0000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  <a:t>: </a:t>
            </a:r>
            <a:r>
              <a:rPr lang="en-US" altLang="zh-CN" sz="2800" b="0" i="0" u="none" strike="noStrike" kern="0" cap="none" spc="0" baseline="0">
                <a:solidFill>
                  <a:schemeClr val="tx1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  <a:t>Прививать дошкольникам интерес к предметам быта прошлого века, предметам своего народа, воспитывать чувства гордости за свой народ.</a:t>
            </a:r>
          </a:p>
          <a:p>
            <a:pPr marL="114300" indent="0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zh-CN" altLang="en-US" sz="2800" b="0" i="0" u="none" strike="noStrike" kern="0" cap="none" spc="0" baseline="0">
                <a:solidFill>
                  <a:schemeClr val="tx1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  <a:t/>
            </a:r>
            <a:br>
              <a:rPr lang="zh-CN" altLang="en-US" sz="2800" b="0" i="0" u="none" strike="noStrike" kern="0" cap="none" spc="0" baseline="0">
                <a:solidFill>
                  <a:schemeClr val="tx1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</a:br>
            <a:r>
              <a:rPr lang="en-US" altLang="zh-CN" sz="2800" b="1" i="0" u="none" strike="noStrike" kern="0" cap="none" spc="0" baseline="0">
                <a:solidFill>
                  <a:srgbClr val="FF0000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  <a:t>Задачи</a:t>
            </a:r>
            <a:r>
              <a:rPr lang="en-US" altLang="zh-CN" sz="2800" b="0" i="0" u="none" strike="noStrike" kern="0" cap="none" spc="0" baseline="0">
                <a:solidFill>
                  <a:srgbClr val="FF0000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  <a:t>: </a:t>
            </a:r>
            <a:r>
              <a:rPr lang="en-US" altLang="zh-CN" sz="2800" b="0" i="0" u="none" strike="noStrike" kern="0" cap="none" spc="0" baseline="0">
                <a:solidFill>
                  <a:schemeClr val="tx1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  <a:t>Способствовать формированию ощущения  прошлого в настоящем и будущем посредством общения с экспонатами. Приобщение широкого круга детей и взрослых к сохранению исторической памяти, «документов» тех времен.</a:t>
            </a:r>
            <a:r>
              <a:rPr lang="zh-CN" altLang="en-US" sz="2800" b="0" i="1" u="none" strike="noStrike" kern="0" cap="none" spc="0" baseline="0">
                <a:solidFill>
                  <a:schemeClr val="tx1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  <a:t/>
            </a:r>
            <a:br>
              <a:rPr lang="zh-CN" altLang="en-US" sz="2800" b="0" i="1" u="none" strike="noStrike" kern="0" cap="none" spc="0" baseline="0">
                <a:solidFill>
                  <a:schemeClr val="tx1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</a:br>
            <a:endParaRPr lang="zh-CN" altLang="en-US" sz="2800" b="0" i="0" u="none" strike="noStrike" kern="0" cap="none" spc="0" baseline="0">
              <a:solidFill>
                <a:schemeClr val="tx1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19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овое поле"/>
          <p:cNvSpPr>
            <a:spLocks noGrp="1"/>
          </p:cNvSpPr>
          <p:nvPr>
            <p:ph type="body" idx="1"/>
          </p:nvPr>
        </p:nvSpPr>
        <p:spPr>
          <a:xfrm>
            <a:off x="152462" y="671741"/>
            <a:ext cx="5571520" cy="5514412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68580" indent="0" algn="ctr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altLang="zh-CN" sz="3200" b="1" i="1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«Музей в чемодане»</a:t>
            </a:r>
            <a:r>
              <a:rPr lang="en-US" altLang="zh-CN" sz="3200" b="1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 </a:t>
            </a:r>
            <a:r>
              <a:rPr lang="en-US" altLang="zh-CN" sz="3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- это эффективная форма работы по воспитанию у детей патриотизма и нравственных установок. Возможности такого музея безграничны, сама по себе форма удобна для применения в жизнедеятельности любой школы</a:t>
            </a:r>
            <a:endParaRPr lang="zh-CN" altLang="en-US" sz="3200" b="0" i="0" u="none" strike="noStrike" kern="0" cap="none" spc="0" baseline="0">
              <a:solidFill>
                <a:srgbClr val="32324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pic>
        <p:nvPicPr>
          <p:cNvPr id="33" name="Изображения" descr="7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7731" y="3086377"/>
            <a:ext cx="3344844" cy="2037164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729069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овое поле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239416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  <a:t>Чемодан</a:t>
            </a:r>
            <a:r>
              <a:rPr lang="en-US" altLang="zh-CN" sz="3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  <a:t>- это ёмкость для хранения и транспортировки предметов, вещей.</a:t>
            </a:r>
            <a:r>
              <a:rPr lang="zh-CN" altLang="en-US" sz="2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  <a:t/>
            </a:r>
            <a:br>
              <a:rPr lang="zh-CN" altLang="en-US" sz="2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方正舒体" charset="0"/>
                <a:cs typeface="Times New Roman" pitchFamily="18" charset="0"/>
              </a:rPr>
            </a:br>
            <a:endParaRPr lang="zh-CN" altLang="en-US" sz="3600" b="0" i="0" u="none" strike="noStrike" kern="0" cap="none" spc="0" baseline="0">
              <a:solidFill>
                <a:schemeClr val="tx2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sp>
        <p:nvSpPr>
          <p:cNvPr id="35" name="Текстовое поле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3200" b="0" i="0" u="none" strike="noStrike" kern="0" cap="none" spc="0" baseline="0">
              <a:solidFill>
                <a:srgbClr val="32324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Из прошлого века </a:t>
            </a:r>
          </a:p>
          <a:p>
            <a: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Эти вещи к нам пришли</a:t>
            </a:r>
          </a:p>
          <a:p>
            <a: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Если в руки их возьмешь,</a:t>
            </a:r>
          </a:p>
          <a:p>
            <a: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И рассмотришь, то поймешь,</a:t>
            </a:r>
          </a:p>
          <a:p>
            <a: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Для чего они нужны.</a:t>
            </a:r>
          </a:p>
          <a:p>
            <a: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Чем полезны и важны</a:t>
            </a:r>
          </a:p>
          <a:p>
            <a: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Человеку раньше были,</a:t>
            </a:r>
          </a:p>
          <a:p>
            <a:pPr mar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0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Что за службу сослужили.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00000"/>
              <a:buFont typeface="宋体"/>
              <a:buChar char="•"/>
            </a:pPr>
            <a:endParaRPr lang="zh-CN" altLang="en-US" sz="3200" b="0" i="0" u="none" strike="noStrike" kern="0" cap="none" spc="0" baseline="0">
              <a:solidFill>
                <a:schemeClr val="tx1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10" y="4444505"/>
            <a:ext cx="3645423" cy="20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51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овое поле"/>
          <p:cNvSpPr>
            <a:spLocks noGrp="1"/>
          </p:cNvSpPr>
          <p:nvPr>
            <p:ph type="title"/>
          </p:nvPr>
        </p:nvSpPr>
        <p:spPr>
          <a:xfrm>
            <a:off x="683568" y="692696"/>
            <a:ext cx="7024744" cy="1143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0" cap="none" spc="0" baseline="0">
                <a:solidFill>
                  <a:srgbClr val="32324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Если открыть чемодан, то предметы сами о себе заговорят.</a:t>
            </a:r>
            <a:endParaRPr lang="zh-CN" altLang="en-US" sz="3600" b="0" i="0" u="none" strike="noStrike" kern="0" cap="none" spc="0" baseline="0">
              <a:solidFill>
                <a:srgbClr val="323240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sp>
        <p:nvSpPr>
          <p:cNvPr id="37" name="Текстовое поле" descr="Нажмите дважды, чтобы добавить текст&#10;"/>
          <p:cNvSpPr>
            <a:spLocks noGrp="1"/>
          </p:cNvSpPr>
          <p:nvPr>
            <p:ph type="body" idx="1"/>
          </p:nvPr>
        </p:nvSpPr>
        <p:spPr>
          <a:xfrm>
            <a:off x="683460" y="2276840"/>
            <a:ext cx="8003340" cy="420016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00000"/>
              <a:buFont typeface="宋体"/>
              <a:buChar char="•"/>
            </a:pPr>
            <a:endParaRPr lang="zh-CN" altLang="en-US" sz="3200" b="0" i="0" u="none" strike="noStrike" kern="0" cap="none" spc="0" baseline="0" dirty="0">
              <a:solidFill>
                <a:schemeClr val="tx1"/>
              </a:solidFill>
              <a:latin typeface="Times New Roman" pitchFamily="18" charset="0"/>
              <a:ea typeface="宋体"/>
              <a:cs typeface="Lucida San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60" y="2492869"/>
            <a:ext cx="6048840" cy="3400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080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BEBE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овое поле" descr="Нажмите дважды, чтобы добавить текст&#10;"/>
          <p:cNvSpPr>
            <a:spLocks noGrp="1"/>
          </p:cNvSpPr>
          <p:nvPr>
            <p:ph type="body" idx="1"/>
          </p:nvPr>
        </p:nvSpPr>
        <p:spPr>
          <a:xfrm>
            <a:off x="0" y="548600"/>
            <a:ext cx="4499990" cy="63094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lvl="0" indent="0" fontAlgn="auto" hangingPunct="1">
              <a:spcBef>
                <a:spcPts val="0"/>
              </a:spcBef>
              <a:buSzTx/>
              <a:buNone/>
            </a:pPr>
            <a:r>
              <a:rPr lang="ru-RU" sz="2800" kern="1200" dirty="0">
                <a:solidFill>
                  <a:prstClr val="black"/>
                </a:solidFill>
                <a:ea typeface="+mn-ea"/>
              </a:rPr>
              <a:t>Названия  пионерские горн и барабан появились почти одновременно со словом </a:t>
            </a:r>
            <a:r>
              <a:rPr lang="ru-RU" sz="2800" b="1" i="1" kern="1200" dirty="0">
                <a:solidFill>
                  <a:srgbClr val="FF0000"/>
                </a:solidFill>
                <a:ea typeface="+mn-ea"/>
              </a:rPr>
              <a:t>«пионер». </a:t>
            </a:r>
            <a:endParaRPr lang="ru-RU" sz="2800" b="1" i="1" kern="1200" dirty="0" smtClean="0">
              <a:solidFill>
                <a:srgbClr val="FF0000"/>
              </a:solidFill>
              <a:ea typeface="+mn-ea"/>
            </a:endParaRPr>
          </a:p>
          <a:p>
            <a:pPr marL="0" lvl="0" indent="0" fontAlgn="auto" hangingPunct="1">
              <a:spcBef>
                <a:spcPts val="0"/>
              </a:spcBef>
              <a:buSzTx/>
              <a:buNone/>
            </a:pPr>
            <a:endParaRPr lang="ru-RU" sz="2800" b="1" i="1" kern="1200" dirty="0" smtClean="0">
              <a:solidFill>
                <a:srgbClr val="FF0000"/>
              </a:solidFill>
              <a:ea typeface="+mn-ea"/>
            </a:endParaRPr>
          </a:p>
          <a:p>
            <a:pPr marL="0" lvl="0" indent="0" fontAlgn="auto" hangingPunct="1">
              <a:spcBef>
                <a:spcPts val="0"/>
              </a:spcBef>
              <a:buSzTx/>
              <a:buNone/>
            </a:pPr>
            <a:r>
              <a:rPr lang="ru-RU" sz="2800" b="1" i="1" kern="1200" dirty="0">
                <a:solidFill>
                  <a:prstClr val="black"/>
                </a:solidFill>
                <a:ea typeface="+mn-ea"/>
              </a:rPr>
              <a:t>Звуки горна и барабана </a:t>
            </a:r>
            <a:r>
              <a:rPr lang="ru-RU" sz="2800" kern="1200" dirty="0">
                <a:solidFill>
                  <a:prstClr val="black"/>
                </a:solidFill>
                <a:ea typeface="+mn-ea"/>
              </a:rPr>
              <a:t>- это </a:t>
            </a:r>
            <a:r>
              <a:rPr lang="ru-RU" sz="2800" b="1" i="1" kern="1200" dirty="0">
                <a:solidFill>
                  <a:srgbClr val="FF0000"/>
                </a:solidFill>
                <a:ea typeface="+mn-ea"/>
              </a:rPr>
              <a:t>призыв к пионерам, к их единению, к их деятельности, </a:t>
            </a:r>
            <a:r>
              <a:rPr lang="ru-RU" sz="2800" kern="1200" dirty="0">
                <a:solidFill>
                  <a:prstClr val="black"/>
                </a:solidFill>
                <a:ea typeface="+mn-ea"/>
              </a:rPr>
              <a:t>направленной на защиту Родины, служению добру, к поиску и утверждению справедливости.</a:t>
            </a:r>
          </a:p>
          <a:p>
            <a:pPr marL="0" lvl="0" indent="0" fontAlgn="auto" hangingPunct="1">
              <a:spcBef>
                <a:spcPts val="0"/>
              </a:spcBef>
              <a:buSzTx/>
              <a:buNone/>
            </a:pPr>
            <a:endParaRPr lang="ru-RU" sz="2800" b="1" i="1" kern="1200" dirty="0">
              <a:solidFill>
                <a:srgbClr val="FF0000"/>
              </a:solidFill>
              <a:ea typeface="+mn-ea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0"/>
          <a:stretch/>
        </p:blipFill>
        <p:spPr bwMode="auto">
          <a:xfrm>
            <a:off x="4644010" y="425667"/>
            <a:ext cx="2880400" cy="463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70" y="2517020"/>
            <a:ext cx="1229995" cy="418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50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90" y="548600"/>
            <a:ext cx="4572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rtl="0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Значок пионеров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 красном развевающемся флаге изображены серп и молот, горящий костер, девиз "Будь готов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!".</a:t>
            </a:r>
          </a:p>
          <a:p>
            <a:pPr lvl="0" rtl="0"/>
            <a:endParaRPr lang="ru-RU" sz="2800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rtl="0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1962 году был принят последний образец значка: 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центре пятиконечной звезды - профиль Ленина, под ним девиз "Всегда готов!", над звездой три языка пламени. </a:t>
            </a:r>
          </a:p>
          <a:p>
            <a:pPr lvl="0" rtl="0"/>
            <a:endParaRPr lang="ru-RU" sz="28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0" y="548600"/>
            <a:ext cx="2248980" cy="224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90" y="3642561"/>
            <a:ext cx="23717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绿色小清新">
  <a:themeElements>
    <a:clrScheme name="绿色小清新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6CC"/>
      </a:hlink>
      <a:folHlink>
        <a:srgbClr val="00A800"/>
      </a:folHlink>
    </a:clrScheme>
    <a:fontScheme name="绿色小清新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绿色小清新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169</TotalTime>
  <Words>369</Words>
  <Application>Microsoft Office PowerPoint</Application>
  <PresentationFormat>Экран (4:3)</PresentationFormat>
  <Paragraphs>37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绿色小清新</vt:lpstr>
      <vt:lpstr>Мобильный музей «Музей в чемодане»</vt:lpstr>
      <vt:lpstr>Положение о музее</vt:lpstr>
      <vt:lpstr>Положение о музее</vt:lpstr>
      <vt:lpstr>Презентация PowerPoint</vt:lpstr>
      <vt:lpstr>Презентация PowerPoint</vt:lpstr>
      <vt:lpstr>Чемодан- это ёмкость для хранения и транспортировки предметов, вещей. </vt:lpstr>
      <vt:lpstr>Если открыть чемодан, то предметы сами о себе заговорят.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Перечень основных мероприятий, организованных музеем школы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Мои документы</dc:creator>
  <cp:lastModifiedBy>RePack by Diakov</cp:lastModifiedBy>
  <cp:revision>46</cp:revision>
  <dcterms:created xsi:type="dcterms:W3CDTF">2025-10-20T12:18:22Z</dcterms:created>
  <dcterms:modified xsi:type="dcterms:W3CDTF">2025-10-21T07:54:27Z</dcterms:modified>
</cp:coreProperties>
</file>