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handoutMasterIdLst>
    <p:handoutMasterId r:id="rId3"/>
  </p:handoutMasterIdLst>
  <p:sldIdLst>
    <p:sldId id="260" r:id="rId2"/>
  </p:sldIdLst>
  <p:sldSz cx="5327650" cy="7559675"/>
  <p:notesSz cx="6797675" cy="9928225"/>
  <p:defaultTextStyle>
    <a:defPPr>
      <a:defRPr lang="ru-RU"/>
    </a:defPPr>
    <a:lvl1pPr marL="0" algn="l" defTabSz="584484" rtl="0" eaLnBrk="1" latinLnBrk="0" hangingPunct="1">
      <a:defRPr sz="1151" kern="1200">
        <a:solidFill>
          <a:schemeClr val="tx1"/>
        </a:solidFill>
        <a:latin typeface="+mn-lt"/>
        <a:ea typeface="+mn-ea"/>
        <a:cs typeface="+mn-cs"/>
      </a:defRPr>
    </a:lvl1pPr>
    <a:lvl2pPr marL="292242" algn="l" defTabSz="584484" rtl="0" eaLnBrk="1" latinLnBrk="0" hangingPunct="1">
      <a:defRPr sz="1151" kern="1200">
        <a:solidFill>
          <a:schemeClr val="tx1"/>
        </a:solidFill>
        <a:latin typeface="+mn-lt"/>
        <a:ea typeface="+mn-ea"/>
        <a:cs typeface="+mn-cs"/>
      </a:defRPr>
    </a:lvl2pPr>
    <a:lvl3pPr marL="584484" algn="l" defTabSz="584484" rtl="0" eaLnBrk="1" latinLnBrk="0" hangingPunct="1">
      <a:defRPr sz="1151" kern="1200">
        <a:solidFill>
          <a:schemeClr val="tx1"/>
        </a:solidFill>
        <a:latin typeface="+mn-lt"/>
        <a:ea typeface="+mn-ea"/>
        <a:cs typeface="+mn-cs"/>
      </a:defRPr>
    </a:lvl3pPr>
    <a:lvl4pPr marL="876727" algn="l" defTabSz="584484" rtl="0" eaLnBrk="1" latinLnBrk="0" hangingPunct="1">
      <a:defRPr sz="1151" kern="1200">
        <a:solidFill>
          <a:schemeClr val="tx1"/>
        </a:solidFill>
        <a:latin typeface="+mn-lt"/>
        <a:ea typeface="+mn-ea"/>
        <a:cs typeface="+mn-cs"/>
      </a:defRPr>
    </a:lvl4pPr>
    <a:lvl5pPr marL="1168969" algn="l" defTabSz="584484" rtl="0" eaLnBrk="1" latinLnBrk="0" hangingPunct="1">
      <a:defRPr sz="1151" kern="1200">
        <a:solidFill>
          <a:schemeClr val="tx1"/>
        </a:solidFill>
        <a:latin typeface="+mn-lt"/>
        <a:ea typeface="+mn-ea"/>
        <a:cs typeface="+mn-cs"/>
      </a:defRPr>
    </a:lvl5pPr>
    <a:lvl6pPr marL="1461211" algn="l" defTabSz="584484" rtl="0" eaLnBrk="1" latinLnBrk="0" hangingPunct="1">
      <a:defRPr sz="1151" kern="1200">
        <a:solidFill>
          <a:schemeClr val="tx1"/>
        </a:solidFill>
        <a:latin typeface="+mn-lt"/>
        <a:ea typeface="+mn-ea"/>
        <a:cs typeface="+mn-cs"/>
      </a:defRPr>
    </a:lvl6pPr>
    <a:lvl7pPr marL="1753453" algn="l" defTabSz="584484" rtl="0" eaLnBrk="1" latinLnBrk="0" hangingPunct="1">
      <a:defRPr sz="1151" kern="1200">
        <a:solidFill>
          <a:schemeClr val="tx1"/>
        </a:solidFill>
        <a:latin typeface="+mn-lt"/>
        <a:ea typeface="+mn-ea"/>
        <a:cs typeface="+mn-cs"/>
      </a:defRPr>
    </a:lvl7pPr>
    <a:lvl8pPr marL="2045696" algn="l" defTabSz="584484" rtl="0" eaLnBrk="1" latinLnBrk="0" hangingPunct="1">
      <a:defRPr sz="1151" kern="1200">
        <a:solidFill>
          <a:schemeClr val="tx1"/>
        </a:solidFill>
        <a:latin typeface="+mn-lt"/>
        <a:ea typeface="+mn-ea"/>
        <a:cs typeface="+mn-cs"/>
      </a:defRPr>
    </a:lvl8pPr>
    <a:lvl9pPr marL="2337938" algn="l" defTabSz="584484" rtl="0" eaLnBrk="1" latinLnBrk="0" hangingPunct="1">
      <a:defRPr sz="1151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381" userDrawn="1">
          <p15:clr>
            <a:srgbClr val="A4A3A4"/>
          </p15:clr>
        </p15:guide>
        <p15:guide id="2" pos="167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B67A59"/>
    <a:srgbClr val="D30000"/>
    <a:srgbClr val="D40000"/>
    <a:srgbClr val="008000"/>
    <a:srgbClr val="FF3300"/>
    <a:srgbClr val="003399"/>
    <a:srgbClr val="00009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Светлый стиль 1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3319" autoAdjust="0"/>
    <p:restoredTop sz="94660"/>
  </p:normalViewPr>
  <p:slideViewPr>
    <p:cSldViewPr snapToGrid="0">
      <p:cViewPr varScale="1">
        <p:scale>
          <a:sx n="98" d="100"/>
          <a:sy n="98" d="100"/>
        </p:scale>
        <p:origin x="-1668" y="-114"/>
      </p:cViewPr>
      <p:guideLst>
        <p:guide orient="horz" pos="2381"/>
        <p:guide pos="167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8F3377-A599-4CE6-B91E-6BAC34511335}" type="datetimeFigureOut">
              <a:rPr lang="ru-RU" smtClean="0"/>
              <a:pPr/>
              <a:t>03.12.2025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BFECD2-A03F-4ED5-9EAF-060A142E403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430005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9574" y="1237197"/>
            <a:ext cx="4528503" cy="2631887"/>
          </a:xfrm>
        </p:spPr>
        <p:txBody>
          <a:bodyPr anchor="b"/>
          <a:lstStyle>
            <a:lvl1pPr algn="ctr">
              <a:defRPr sz="3496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5956" y="3970580"/>
            <a:ext cx="3995738" cy="1825171"/>
          </a:xfrm>
        </p:spPr>
        <p:txBody>
          <a:bodyPr/>
          <a:lstStyle>
            <a:lvl1pPr marL="0" indent="0" algn="ctr">
              <a:buNone/>
              <a:defRPr sz="1398"/>
            </a:lvl1pPr>
            <a:lvl2pPr marL="266365" indent="0" algn="ctr">
              <a:buNone/>
              <a:defRPr sz="1165"/>
            </a:lvl2pPr>
            <a:lvl3pPr marL="532729" indent="0" algn="ctr">
              <a:buNone/>
              <a:defRPr sz="1049"/>
            </a:lvl3pPr>
            <a:lvl4pPr marL="799094" indent="0" algn="ctr">
              <a:buNone/>
              <a:defRPr sz="932"/>
            </a:lvl4pPr>
            <a:lvl5pPr marL="1065459" indent="0" algn="ctr">
              <a:buNone/>
              <a:defRPr sz="932"/>
            </a:lvl5pPr>
            <a:lvl6pPr marL="1331824" indent="0" algn="ctr">
              <a:buNone/>
              <a:defRPr sz="932"/>
            </a:lvl6pPr>
            <a:lvl7pPr marL="1598188" indent="0" algn="ctr">
              <a:buNone/>
              <a:defRPr sz="932"/>
            </a:lvl7pPr>
            <a:lvl8pPr marL="1864553" indent="0" algn="ctr">
              <a:buNone/>
              <a:defRPr sz="932"/>
            </a:lvl8pPr>
            <a:lvl9pPr marL="2130918" indent="0" algn="ctr">
              <a:buNone/>
              <a:defRPr sz="932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84AB9-236E-4A3D-8614-10605BE7451E}" type="datetimeFigureOut">
              <a:rPr lang="ru-RU" smtClean="0"/>
              <a:pPr/>
              <a:t>03.12.2025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65C4F-764F-42DA-8D13-248552968F5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548570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84AB9-236E-4A3D-8614-10605BE7451E}" type="datetimeFigureOut">
              <a:rPr lang="ru-RU" smtClean="0"/>
              <a:pPr/>
              <a:t>03.12.2025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65C4F-764F-42DA-8D13-248552968F5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822407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3501" y="1884671"/>
            <a:ext cx="4595098" cy="3144614"/>
          </a:xfrm>
        </p:spPr>
        <p:txBody>
          <a:bodyPr anchor="b"/>
          <a:lstStyle>
            <a:lvl1pPr>
              <a:defRPr sz="3496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3501" y="5059035"/>
            <a:ext cx="4595098" cy="1653678"/>
          </a:xfrm>
        </p:spPr>
        <p:txBody>
          <a:bodyPr/>
          <a:lstStyle>
            <a:lvl1pPr marL="0" indent="0">
              <a:buNone/>
              <a:defRPr sz="1398">
                <a:solidFill>
                  <a:schemeClr val="tx1"/>
                </a:solidFill>
              </a:defRPr>
            </a:lvl1pPr>
            <a:lvl2pPr marL="266365" indent="0">
              <a:buNone/>
              <a:defRPr sz="1165">
                <a:solidFill>
                  <a:schemeClr val="tx1">
                    <a:tint val="75000"/>
                  </a:schemeClr>
                </a:solidFill>
              </a:defRPr>
            </a:lvl2pPr>
            <a:lvl3pPr marL="532729" indent="0">
              <a:buNone/>
              <a:defRPr sz="1049">
                <a:solidFill>
                  <a:schemeClr val="tx1">
                    <a:tint val="75000"/>
                  </a:schemeClr>
                </a:solidFill>
              </a:defRPr>
            </a:lvl3pPr>
            <a:lvl4pPr marL="799094" indent="0">
              <a:buNone/>
              <a:defRPr sz="932">
                <a:solidFill>
                  <a:schemeClr val="tx1">
                    <a:tint val="75000"/>
                  </a:schemeClr>
                </a:solidFill>
              </a:defRPr>
            </a:lvl4pPr>
            <a:lvl5pPr marL="1065459" indent="0">
              <a:buNone/>
              <a:defRPr sz="932">
                <a:solidFill>
                  <a:schemeClr val="tx1">
                    <a:tint val="75000"/>
                  </a:schemeClr>
                </a:solidFill>
              </a:defRPr>
            </a:lvl5pPr>
            <a:lvl6pPr marL="1331824" indent="0">
              <a:buNone/>
              <a:defRPr sz="932">
                <a:solidFill>
                  <a:schemeClr val="tx1">
                    <a:tint val="75000"/>
                  </a:schemeClr>
                </a:solidFill>
              </a:defRPr>
            </a:lvl6pPr>
            <a:lvl7pPr marL="1598188" indent="0">
              <a:buNone/>
              <a:defRPr sz="932">
                <a:solidFill>
                  <a:schemeClr val="tx1">
                    <a:tint val="75000"/>
                  </a:schemeClr>
                </a:solidFill>
              </a:defRPr>
            </a:lvl7pPr>
            <a:lvl8pPr marL="1864553" indent="0">
              <a:buNone/>
              <a:defRPr sz="932">
                <a:solidFill>
                  <a:schemeClr val="tx1">
                    <a:tint val="75000"/>
                  </a:schemeClr>
                </a:solidFill>
              </a:defRPr>
            </a:lvl8pPr>
            <a:lvl9pPr marL="2130918" indent="0">
              <a:buNone/>
              <a:defRPr sz="93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84AB9-236E-4A3D-8614-10605BE7451E}" type="datetimeFigureOut">
              <a:rPr lang="ru-RU" smtClean="0"/>
              <a:pPr/>
              <a:t>03.12.2025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65C4F-764F-42DA-8D13-248552968F5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775193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6276" y="2012414"/>
            <a:ext cx="2264251" cy="479654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97123" y="2012414"/>
            <a:ext cx="2264251" cy="479654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84AB9-236E-4A3D-8614-10605BE7451E}" type="datetimeFigureOut">
              <a:rPr lang="ru-RU" smtClean="0"/>
              <a:pPr/>
              <a:t>03.12.2025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65C4F-764F-42DA-8D13-248552968F5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295997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6970" y="402484"/>
            <a:ext cx="4595098" cy="146118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6971" y="1853171"/>
            <a:ext cx="2253845" cy="908210"/>
          </a:xfrm>
        </p:spPr>
        <p:txBody>
          <a:bodyPr anchor="b"/>
          <a:lstStyle>
            <a:lvl1pPr marL="0" indent="0">
              <a:buNone/>
              <a:defRPr sz="1398" b="1"/>
            </a:lvl1pPr>
            <a:lvl2pPr marL="266365" indent="0">
              <a:buNone/>
              <a:defRPr sz="1165" b="1"/>
            </a:lvl2pPr>
            <a:lvl3pPr marL="532729" indent="0">
              <a:buNone/>
              <a:defRPr sz="1049" b="1"/>
            </a:lvl3pPr>
            <a:lvl4pPr marL="799094" indent="0">
              <a:buNone/>
              <a:defRPr sz="932" b="1"/>
            </a:lvl4pPr>
            <a:lvl5pPr marL="1065459" indent="0">
              <a:buNone/>
              <a:defRPr sz="932" b="1"/>
            </a:lvl5pPr>
            <a:lvl6pPr marL="1331824" indent="0">
              <a:buNone/>
              <a:defRPr sz="932" b="1"/>
            </a:lvl6pPr>
            <a:lvl7pPr marL="1598188" indent="0">
              <a:buNone/>
              <a:defRPr sz="932" b="1"/>
            </a:lvl7pPr>
            <a:lvl8pPr marL="1864553" indent="0">
              <a:buNone/>
              <a:defRPr sz="932" b="1"/>
            </a:lvl8pPr>
            <a:lvl9pPr marL="2130918" indent="0">
              <a:buNone/>
              <a:defRPr sz="932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6971" y="2761381"/>
            <a:ext cx="2253845" cy="40615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697123" y="1853171"/>
            <a:ext cx="2264945" cy="908210"/>
          </a:xfrm>
        </p:spPr>
        <p:txBody>
          <a:bodyPr anchor="b"/>
          <a:lstStyle>
            <a:lvl1pPr marL="0" indent="0">
              <a:buNone/>
              <a:defRPr sz="1398" b="1"/>
            </a:lvl1pPr>
            <a:lvl2pPr marL="266365" indent="0">
              <a:buNone/>
              <a:defRPr sz="1165" b="1"/>
            </a:lvl2pPr>
            <a:lvl3pPr marL="532729" indent="0">
              <a:buNone/>
              <a:defRPr sz="1049" b="1"/>
            </a:lvl3pPr>
            <a:lvl4pPr marL="799094" indent="0">
              <a:buNone/>
              <a:defRPr sz="932" b="1"/>
            </a:lvl4pPr>
            <a:lvl5pPr marL="1065459" indent="0">
              <a:buNone/>
              <a:defRPr sz="932" b="1"/>
            </a:lvl5pPr>
            <a:lvl6pPr marL="1331824" indent="0">
              <a:buNone/>
              <a:defRPr sz="932" b="1"/>
            </a:lvl6pPr>
            <a:lvl7pPr marL="1598188" indent="0">
              <a:buNone/>
              <a:defRPr sz="932" b="1"/>
            </a:lvl7pPr>
            <a:lvl8pPr marL="1864553" indent="0">
              <a:buNone/>
              <a:defRPr sz="932" b="1"/>
            </a:lvl8pPr>
            <a:lvl9pPr marL="2130918" indent="0">
              <a:buNone/>
              <a:defRPr sz="932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697123" y="2761381"/>
            <a:ext cx="2264945" cy="40615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84AB9-236E-4A3D-8614-10605BE7451E}" type="datetimeFigureOut">
              <a:rPr lang="ru-RU" smtClean="0"/>
              <a:pPr/>
              <a:t>03.12.2025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65C4F-764F-42DA-8D13-248552968F5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798845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84AB9-236E-4A3D-8614-10605BE7451E}" type="datetimeFigureOut">
              <a:rPr lang="ru-RU" smtClean="0"/>
              <a:pPr/>
              <a:t>03.12.2025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65C4F-764F-42DA-8D13-248552968F5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482340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84AB9-236E-4A3D-8614-10605BE7451E}" type="datetimeFigureOut">
              <a:rPr lang="ru-RU" smtClean="0"/>
              <a:pPr/>
              <a:t>03.12.2025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65C4F-764F-42DA-8D13-248552968F5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172033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6970" y="503978"/>
            <a:ext cx="1718306" cy="1763924"/>
          </a:xfrm>
        </p:spPr>
        <p:txBody>
          <a:bodyPr anchor="b"/>
          <a:lstStyle>
            <a:lvl1pPr>
              <a:defRPr sz="1864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64945" y="1088455"/>
            <a:ext cx="2697123" cy="5372269"/>
          </a:xfrm>
        </p:spPr>
        <p:txBody>
          <a:bodyPr/>
          <a:lstStyle>
            <a:lvl1pPr>
              <a:defRPr sz="1864"/>
            </a:lvl1pPr>
            <a:lvl2pPr>
              <a:defRPr sz="1631"/>
            </a:lvl2pPr>
            <a:lvl3pPr>
              <a:defRPr sz="1398"/>
            </a:lvl3pPr>
            <a:lvl4pPr>
              <a:defRPr sz="1165"/>
            </a:lvl4pPr>
            <a:lvl5pPr>
              <a:defRPr sz="1165"/>
            </a:lvl5pPr>
            <a:lvl6pPr>
              <a:defRPr sz="1165"/>
            </a:lvl6pPr>
            <a:lvl7pPr>
              <a:defRPr sz="1165"/>
            </a:lvl7pPr>
            <a:lvl8pPr>
              <a:defRPr sz="1165"/>
            </a:lvl8pPr>
            <a:lvl9pPr>
              <a:defRPr sz="1165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66970" y="2267902"/>
            <a:ext cx="1718306" cy="4201570"/>
          </a:xfrm>
        </p:spPr>
        <p:txBody>
          <a:bodyPr/>
          <a:lstStyle>
            <a:lvl1pPr marL="0" indent="0">
              <a:buNone/>
              <a:defRPr sz="932"/>
            </a:lvl1pPr>
            <a:lvl2pPr marL="266365" indent="0">
              <a:buNone/>
              <a:defRPr sz="816"/>
            </a:lvl2pPr>
            <a:lvl3pPr marL="532729" indent="0">
              <a:buNone/>
              <a:defRPr sz="699"/>
            </a:lvl3pPr>
            <a:lvl4pPr marL="799094" indent="0">
              <a:buNone/>
              <a:defRPr sz="583"/>
            </a:lvl4pPr>
            <a:lvl5pPr marL="1065459" indent="0">
              <a:buNone/>
              <a:defRPr sz="583"/>
            </a:lvl5pPr>
            <a:lvl6pPr marL="1331824" indent="0">
              <a:buNone/>
              <a:defRPr sz="583"/>
            </a:lvl6pPr>
            <a:lvl7pPr marL="1598188" indent="0">
              <a:buNone/>
              <a:defRPr sz="583"/>
            </a:lvl7pPr>
            <a:lvl8pPr marL="1864553" indent="0">
              <a:buNone/>
              <a:defRPr sz="583"/>
            </a:lvl8pPr>
            <a:lvl9pPr marL="2130918" indent="0">
              <a:buNone/>
              <a:defRPr sz="583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84AB9-236E-4A3D-8614-10605BE7451E}" type="datetimeFigureOut">
              <a:rPr lang="ru-RU" smtClean="0"/>
              <a:pPr/>
              <a:t>03.12.2025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65C4F-764F-42DA-8D13-248552968F5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3975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6970" y="503978"/>
            <a:ext cx="1718306" cy="1763924"/>
          </a:xfrm>
        </p:spPr>
        <p:txBody>
          <a:bodyPr anchor="b"/>
          <a:lstStyle>
            <a:lvl1pPr>
              <a:defRPr sz="1864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64945" y="1088455"/>
            <a:ext cx="2697123" cy="5372269"/>
          </a:xfrm>
        </p:spPr>
        <p:txBody>
          <a:bodyPr anchor="t"/>
          <a:lstStyle>
            <a:lvl1pPr marL="0" indent="0">
              <a:buNone/>
              <a:defRPr sz="1864"/>
            </a:lvl1pPr>
            <a:lvl2pPr marL="266365" indent="0">
              <a:buNone/>
              <a:defRPr sz="1631"/>
            </a:lvl2pPr>
            <a:lvl3pPr marL="532729" indent="0">
              <a:buNone/>
              <a:defRPr sz="1398"/>
            </a:lvl3pPr>
            <a:lvl4pPr marL="799094" indent="0">
              <a:buNone/>
              <a:defRPr sz="1165"/>
            </a:lvl4pPr>
            <a:lvl5pPr marL="1065459" indent="0">
              <a:buNone/>
              <a:defRPr sz="1165"/>
            </a:lvl5pPr>
            <a:lvl6pPr marL="1331824" indent="0">
              <a:buNone/>
              <a:defRPr sz="1165"/>
            </a:lvl6pPr>
            <a:lvl7pPr marL="1598188" indent="0">
              <a:buNone/>
              <a:defRPr sz="1165"/>
            </a:lvl7pPr>
            <a:lvl8pPr marL="1864553" indent="0">
              <a:buNone/>
              <a:defRPr sz="1165"/>
            </a:lvl8pPr>
            <a:lvl9pPr marL="2130918" indent="0">
              <a:buNone/>
              <a:defRPr sz="1165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66970" y="2267902"/>
            <a:ext cx="1718306" cy="4201570"/>
          </a:xfrm>
        </p:spPr>
        <p:txBody>
          <a:bodyPr/>
          <a:lstStyle>
            <a:lvl1pPr marL="0" indent="0">
              <a:buNone/>
              <a:defRPr sz="932"/>
            </a:lvl1pPr>
            <a:lvl2pPr marL="266365" indent="0">
              <a:buNone/>
              <a:defRPr sz="816"/>
            </a:lvl2pPr>
            <a:lvl3pPr marL="532729" indent="0">
              <a:buNone/>
              <a:defRPr sz="699"/>
            </a:lvl3pPr>
            <a:lvl4pPr marL="799094" indent="0">
              <a:buNone/>
              <a:defRPr sz="583"/>
            </a:lvl4pPr>
            <a:lvl5pPr marL="1065459" indent="0">
              <a:buNone/>
              <a:defRPr sz="583"/>
            </a:lvl5pPr>
            <a:lvl6pPr marL="1331824" indent="0">
              <a:buNone/>
              <a:defRPr sz="583"/>
            </a:lvl6pPr>
            <a:lvl7pPr marL="1598188" indent="0">
              <a:buNone/>
              <a:defRPr sz="583"/>
            </a:lvl7pPr>
            <a:lvl8pPr marL="1864553" indent="0">
              <a:buNone/>
              <a:defRPr sz="583"/>
            </a:lvl8pPr>
            <a:lvl9pPr marL="2130918" indent="0">
              <a:buNone/>
              <a:defRPr sz="583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84AB9-236E-4A3D-8614-10605BE7451E}" type="datetimeFigureOut">
              <a:rPr lang="ru-RU" smtClean="0"/>
              <a:pPr/>
              <a:t>03.12.2025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65C4F-764F-42DA-8D13-248552968F5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910620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84AB9-236E-4A3D-8614-10605BE7451E}" type="datetimeFigureOut">
              <a:rPr lang="ru-RU" smtClean="0"/>
              <a:pPr/>
              <a:t>03.12.2025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65C4F-764F-42DA-8D13-248552968F5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673034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2600" y="402483"/>
            <a:ext cx="1148775" cy="64064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66276" y="402483"/>
            <a:ext cx="3379728" cy="64064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84AB9-236E-4A3D-8614-10605BE7451E}" type="datetimeFigureOut">
              <a:rPr lang="ru-RU" smtClean="0"/>
              <a:pPr/>
              <a:t>03.12.2025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65C4F-764F-42DA-8D13-248552968F5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8883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6276" y="402484"/>
            <a:ext cx="4595098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6276" y="2012414"/>
            <a:ext cx="4595098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6276" y="7006700"/>
            <a:ext cx="1198721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A84AB9-236E-4A3D-8614-10605BE7451E}" type="datetimeFigureOut">
              <a:rPr lang="ru-RU" smtClean="0"/>
              <a:pPr/>
              <a:t>03.12.2025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64784" y="7006700"/>
            <a:ext cx="1798082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762653" y="7006700"/>
            <a:ext cx="1198721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A65C4F-764F-42DA-8D13-248552968F5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868419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532729" rtl="0" eaLnBrk="1" latinLnBrk="0" hangingPunct="1">
        <a:lnSpc>
          <a:spcPct val="90000"/>
        </a:lnSpc>
        <a:spcBef>
          <a:spcPct val="0"/>
        </a:spcBef>
        <a:buNone/>
        <a:defRPr sz="256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3182" indent="-133182" algn="l" defTabSz="532729" rtl="0" eaLnBrk="1" latinLnBrk="0" hangingPunct="1">
        <a:lnSpc>
          <a:spcPct val="90000"/>
        </a:lnSpc>
        <a:spcBef>
          <a:spcPts val="583"/>
        </a:spcBef>
        <a:buFont typeface="Arial" panose="020B0604020202020204" pitchFamily="34" charset="0"/>
        <a:buChar char="•"/>
        <a:defRPr sz="1631" kern="1200">
          <a:solidFill>
            <a:schemeClr val="tx1"/>
          </a:solidFill>
          <a:latin typeface="+mn-lt"/>
          <a:ea typeface="+mn-ea"/>
          <a:cs typeface="+mn-cs"/>
        </a:defRPr>
      </a:lvl1pPr>
      <a:lvl2pPr marL="399547" indent="-133182" algn="l" defTabSz="532729" rtl="0" eaLnBrk="1" latinLnBrk="0" hangingPunct="1">
        <a:lnSpc>
          <a:spcPct val="90000"/>
        </a:lnSpc>
        <a:spcBef>
          <a:spcPts val="291"/>
        </a:spcBef>
        <a:buFont typeface="Arial" panose="020B0604020202020204" pitchFamily="34" charset="0"/>
        <a:buChar char="•"/>
        <a:defRPr sz="1398" kern="1200">
          <a:solidFill>
            <a:schemeClr val="tx1"/>
          </a:solidFill>
          <a:latin typeface="+mn-lt"/>
          <a:ea typeface="+mn-ea"/>
          <a:cs typeface="+mn-cs"/>
        </a:defRPr>
      </a:lvl2pPr>
      <a:lvl3pPr marL="665912" indent="-133182" algn="l" defTabSz="532729" rtl="0" eaLnBrk="1" latinLnBrk="0" hangingPunct="1">
        <a:lnSpc>
          <a:spcPct val="90000"/>
        </a:lnSpc>
        <a:spcBef>
          <a:spcPts val="291"/>
        </a:spcBef>
        <a:buFont typeface="Arial" panose="020B0604020202020204" pitchFamily="34" charset="0"/>
        <a:buChar char="•"/>
        <a:defRPr sz="1165" kern="1200">
          <a:solidFill>
            <a:schemeClr val="tx1"/>
          </a:solidFill>
          <a:latin typeface="+mn-lt"/>
          <a:ea typeface="+mn-ea"/>
          <a:cs typeface="+mn-cs"/>
        </a:defRPr>
      </a:lvl3pPr>
      <a:lvl4pPr marL="932277" indent="-133182" algn="l" defTabSz="532729" rtl="0" eaLnBrk="1" latinLnBrk="0" hangingPunct="1">
        <a:lnSpc>
          <a:spcPct val="90000"/>
        </a:lnSpc>
        <a:spcBef>
          <a:spcPts val="291"/>
        </a:spcBef>
        <a:buFont typeface="Arial" panose="020B0604020202020204" pitchFamily="34" charset="0"/>
        <a:buChar char="•"/>
        <a:defRPr sz="1049" kern="1200">
          <a:solidFill>
            <a:schemeClr val="tx1"/>
          </a:solidFill>
          <a:latin typeface="+mn-lt"/>
          <a:ea typeface="+mn-ea"/>
          <a:cs typeface="+mn-cs"/>
        </a:defRPr>
      </a:lvl4pPr>
      <a:lvl5pPr marL="1198641" indent="-133182" algn="l" defTabSz="532729" rtl="0" eaLnBrk="1" latinLnBrk="0" hangingPunct="1">
        <a:lnSpc>
          <a:spcPct val="90000"/>
        </a:lnSpc>
        <a:spcBef>
          <a:spcPts val="291"/>
        </a:spcBef>
        <a:buFont typeface="Arial" panose="020B0604020202020204" pitchFamily="34" charset="0"/>
        <a:buChar char="•"/>
        <a:defRPr sz="1049" kern="1200">
          <a:solidFill>
            <a:schemeClr val="tx1"/>
          </a:solidFill>
          <a:latin typeface="+mn-lt"/>
          <a:ea typeface="+mn-ea"/>
          <a:cs typeface="+mn-cs"/>
        </a:defRPr>
      </a:lvl5pPr>
      <a:lvl6pPr marL="1465006" indent="-133182" algn="l" defTabSz="532729" rtl="0" eaLnBrk="1" latinLnBrk="0" hangingPunct="1">
        <a:lnSpc>
          <a:spcPct val="90000"/>
        </a:lnSpc>
        <a:spcBef>
          <a:spcPts val="291"/>
        </a:spcBef>
        <a:buFont typeface="Arial" panose="020B0604020202020204" pitchFamily="34" charset="0"/>
        <a:buChar char="•"/>
        <a:defRPr sz="1049" kern="1200">
          <a:solidFill>
            <a:schemeClr val="tx1"/>
          </a:solidFill>
          <a:latin typeface="+mn-lt"/>
          <a:ea typeface="+mn-ea"/>
          <a:cs typeface="+mn-cs"/>
        </a:defRPr>
      </a:lvl6pPr>
      <a:lvl7pPr marL="1731371" indent="-133182" algn="l" defTabSz="532729" rtl="0" eaLnBrk="1" latinLnBrk="0" hangingPunct="1">
        <a:lnSpc>
          <a:spcPct val="90000"/>
        </a:lnSpc>
        <a:spcBef>
          <a:spcPts val="291"/>
        </a:spcBef>
        <a:buFont typeface="Arial" panose="020B0604020202020204" pitchFamily="34" charset="0"/>
        <a:buChar char="•"/>
        <a:defRPr sz="1049" kern="1200">
          <a:solidFill>
            <a:schemeClr val="tx1"/>
          </a:solidFill>
          <a:latin typeface="+mn-lt"/>
          <a:ea typeface="+mn-ea"/>
          <a:cs typeface="+mn-cs"/>
        </a:defRPr>
      </a:lvl7pPr>
      <a:lvl8pPr marL="1997735" indent="-133182" algn="l" defTabSz="532729" rtl="0" eaLnBrk="1" latinLnBrk="0" hangingPunct="1">
        <a:lnSpc>
          <a:spcPct val="90000"/>
        </a:lnSpc>
        <a:spcBef>
          <a:spcPts val="291"/>
        </a:spcBef>
        <a:buFont typeface="Arial" panose="020B0604020202020204" pitchFamily="34" charset="0"/>
        <a:buChar char="•"/>
        <a:defRPr sz="1049" kern="1200">
          <a:solidFill>
            <a:schemeClr val="tx1"/>
          </a:solidFill>
          <a:latin typeface="+mn-lt"/>
          <a:ea typeface="+mn-ea"/>
          <a:cs typeface="+mn-cs"/>
        </a:defRPr>
      </a:lvl8pPr>
      <a:lvl9pPr marL="2264100" indent="-133182" algn="l" defTabSz="532729" rtl="0" eaLnBrk="1" latinLnBrk="0" hangingPunct="1">
        <a:lnSpc>
          <a:spcPct val="90000"/>
        </a:lnSpc>
        <a:spcBef>
          <a:spcPts val="291"/>
        </a:spcBef>
        <a:buFont typeface="Arial" panose="020B0604020202020204" pitchFamily="34" charset="0"/>
        <a:buChar char="•"/>
        <a:defRPr sz="104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32729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1pPr>
      <a:lvl2pPr marL="266365" algn="l" defTabSz="532729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2pPr>
      <a:lvl3pPr marL="532729" algn="l" defTabSz="532729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3pPr>
      <a:lvl4pPr marL="799094" algn="l" defTabSz="532729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4pPr>
      <a:lvl5pPr marL="1065459" algn="l" defTabSz="532729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5pPr>
      <a:lvl6pPr marL="1331824" algn="l" defTabSz="532729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6pPr>
      <a:lvl7pPr marL="1598188" algn="l" defTabSz="532729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7pPr>
      <a:lvl8pPr marL="1864553" algn="l" defTabSz="532729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8pPr>
      <a:lvl9pPr marL="2130918" algn="l" defTabSz="532729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угольник 21"/>
          <p:cNvSpPr/>
          <p:nvPr/>
        </p:nvSpPr>
        <p:spPr>
          <a:xfrm>
            <a:off x="0" y="0"/>
            <a:ext cx="5328000" cy="7559675"/>
          </a:xfrm>
          <a:prstGeom prst="rect">
            <a:avLst/>
          </a:prstGeom>
          <a:gradFill flip="none" rotWithShape="1">
            <a:gsLst>
              <a:gs pos="100000">
                <a:schemeClr val="accent1">
                  <a:lumMod val="60000"/>
                  <a:lumOff val="40000"/>
                </a:schemeClr>
              </a:gs>
              <a:gs pos="52000">
                <a:schemeClr val="accent1">
                  <a:lumMod val="20000"/>
                  <a:lumOff val="80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60" name="Picture 36" descr="https://kherson.life/wp-content/uploads/2022/06/rosgvardiya-2-1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artisticTexturiz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265" t="1885" r="265" b="36423"/>
          <a:stretch/>
        </p:blipFill>
        <p:spPr bwMode="auto">
          <a:xfrm>
            <a:off x="0" y="1039691"/>
            <a:ext cx="5327826" cy="1900733"/>
          </a:xfrm>
          <a:prstGeom prst="flowChartAlternateProcess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Прямоугольник 20"/>
          <p:cNvSpPr/>
          <p:nvPr/>
        </p:nvSpPr>
        <p:spPr>
          <a:xfrm>
            <a:off x="-175" y="123946"/>
            <a:ext cx="5328000" cy="10464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ru-RU" sz="1600" b="1" dirty="0" smtClean="0">
                <a:ln w="12700">
                  <a:noFill/>
                </a:ln>
                <a:latin typeface="Arial Black" panose="020B0A04020102020204" pitchFamily="34" charset="0"/>
                <a:cs typeface="Arial" panose="020B0604020202020204" pitchFamily="34" charset="0"/>
              </a:rPr>
              <a:t>МИНИСТЕРСТВО ОБОРОНЫ </a:t>
            </a:r>
          </a:p>
          <a:p>
            <a:pPr algn="ctr"/>
            <a:r>
              <a:rPr lang="ru-RU" sz="1600" b="1" dirty="0" smtClean="0">
                <a:ln w="12700">
                  <a:noFill/>
                </a:ln>
                <a:latin typeface="Arial Black" panose="020B0A04020102020204" pitchFamily="34" charset="0"/>
                <a:cs typeface="Arial" panose="020B0604020202020204" pitchFamily="34" charset="0"/>
              </a:rPr>
              <a:t>РОССИЙСКОЙ ФЕДЕРАЦИИ</a:t>
            </a:r>
          </a:p>
          <a:p>
            <a:pPr algn="ctr"/>
            <a:r>
              <a:rPr lang="ru-RU" sz="1600" b="1" dirty="0">
                <a:ln w="12700">
                  <a:noFill/>
                </a:ln>
                <a:latin typeface="Arial Black" panose="020B0A04020102020204" pitchFamily="34" charset="0"/>
                <a:cs typeface="Arial" panose="020B0604020202020204" pitchFamily="34" charset="0"/>
              </a:rPr>
              <a:t>в</a:t>
            </a:r>
            <a:r>
              <a:rPr lang="ru-RU" sz="1600" b="1" dirty="0" smtClean="0">
                <a:ln w="12700">
                  <a:noFill/>
                </a:ln>
                <a:latin typeface="Arial Black" panose="020B0A04020102020204" pitchFamily="34" charset="0"/>
                <a:cs typeface="Arial" panose="020B0604020202020204" pitchFamily="34" charset="0"/>
              </a:rPr>
              <a:t>едёт набор </a:t>
            </a:r>
          </a:p>
          <a:p>
            <a:pPr algn="ctr"/>
            <a:r>
              <a:rPr lang="ru-RU" sz="1600" b="1" spc="100" dirty="0">
                <a:ln w="12700"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в</a:t>
            </a:r>
            <a:r>
              <a:rPr lang="ru-RU" sz="2000" b="1" spc="100" dirty="0" smtClean="0">
                <a:ln w="12700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smtClean="0">
                <a:ln w="12700">
                  <a:noFill/>
                </a:ln>
                <a:solidFill>
                  <a:srgbClr val="FF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М</a:t>
            </a:r>
            <a:r>
              <a:rPr lang="ru-RU" sz="1600" b="1" dirty="0" smtClean="0">
                <a:ln w="12700">
                  <a:noFill/>
                </a:ln>
                <a:latin typeface="Arial Black" panose="020B0A04020102020204" pitchFamily="34" charset="0"/>
                <a:cs typeface="Arial" panose="020B0604020202020204" pitchFamily="34" charset="0"/>
              </a:rPr>
              <a:t>ОБИЛИЗАЦИОННЫЙ </a:t>
            </a:r>
            <a:r>
              <a:rPr lang="ru-RU" sz="1600" b="1" dirty="0" smtClean="0">
                <a:ln w="12700">
                  <a:noFill/>
                </a:ln>
                <a:solidFill>
                  <a:srgbClr val="FF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Л</a:t>
            </a:r>
            <a:r>
              <a:rPr lang="ru-RU" sz="1600" b="1" dirty="0" smtClean="0">
                <a:ln w="12700">
                  <a:noFill/>
                </a:ln>
                <a:latin typeface="Arial Black" panose="020B0A04020102020204" pitchFamily="34" charset="0"/>
                <a:cs typeface="Arial" panose="020B0604020202020204" pitchFamily="34" charset="0"/>
              </a:rPr>
              <a:t>ЮДСКОЙ </a:t>
            </a:r>
            <a:r>
              <a:rPr lang="ru-RU" sz="1600" b="1" dirty="0" smtClean="0">
                <a:ln w="12700">
                  <a:noFill/>
                </a:ln>
                <a:solidFill>
                  <a:srgbClr val="FF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Р</a:t>
            </a:r>
            <a:r>
              <a:rPr lang="ru-RU" sz="1600" b="1" dirty="0" smtClean="0">
                <a:ln w="12700">
                  <a:noFill/>
                </a:ln>
                <a:latin typeface="Arial Black" panose="020B0A04020102020204" pitchFamily="34" charset="0"/>
                <a:cs typeface="Arial" panose="020B0604020202020204" pitchFamily="34" charset="0"/>
              </a:rPr>
              <a:t>ЕЗЕРВ</a:t>
            </a:r>
            <a:endParaRPr lang="ru-RU" sz="1600" b="1" dirty="0">
              <a:ln w="12700">
                <a:noFill/>
              </a:ln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pic>
        <p:nvPicPr>
          <p:cNvPr id="23" name="Рисунок 2"/>
          <p:cNvPicPr preferRelativeResize="0">
            <a:picLocks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51" r="1056" b="-90"/>
          <a:stretch/>
        </p:blipFill>
        <p:spPr bwMode="auto">
          <a:xfrm>
            <a:off x="108000" y="108000"/>
            <a:ext cx="792000" cy="7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38" descr="https://nklk.ru/dll_image/6606.png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4479960" y="72000"/>
            <a:ext cx="792000" cy="79200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Прямоугольник 26"/>
          <p:cNvSpPr/>
          <p:nvPr/>
        </p:nvSpPr>
        <p:spPr>
          <a:xfrm>
            <a:off x="-175" y="2756022"/>
            <a:ext cx="5328000" cy="2466060"/>
          </a:xfrm>
          <a:prstGeom prst="rect">
            <a:avLst/>
          </a:prstGeom>
        </p:spPr>
        <p:txBody>
          <a:bodyPr wrap="square" lIns="180000" tIns="0" rIns="180000" bIns="0">
            <a:spAutoFit/>
          </a:bodyPr>
          <a:lstStyle/>
          <a:p>
            <a:pPr algn="ctr">
              <a:lnSpc>
                <a:spcPct val="85000"/>
              </a:lnSpc>
              <a:spcAft>
                <a:spcPts val="400"/>
              </a:spcAft>
            </a:pPr>
            <a:r>
              <a:rPr lang="ru-RU" sz="1600" b="1" spc="100" dirty="0" smtClean="0">
                <a:ln w="3175">
                  <a:solidFill>
                    <a:srgbClr val="B67A59"/>
                  </a:solidFill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Гарантируем</a:t>
            </a:r>
          </a:p>
          <a:p>
            <a:pPr marL="266700" indent="-266700" algn="just">
              <a:lnSpc>
                <a:spcPct val="85000"/>
              </a:lnSpc>
              <a:spcAft>
                <a:spcPts val="400"/>
              </a:spcAft>
              <a:buClr>
                <a:srgbClr val="002060"/>
              </a:buClr>
              <a:buSzPct val="150000"/>
              <a:buFont typeface="Wingdings" panose="05000000000000000000" pitchFamily="2" charset="2"/>
              <a:buChar char="ü"/>
            </a:pPr>
            <a:r>
              <a:rPr lang="ru-RU" sz="1200" b="1" spc="-50" dirty="0" smtClean="0">
                <a:ln w="3175">
                  <a:solidFill>
                    <a:srgbClr val="B67A59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ежемесячные денежные выплаты за пребывание в резерве, </a:t>
            </a:r>
            <a:r>
              <a:rPr lang="ru-RU" sz="1100" b="1" i="1" spc="-50" dirty="0" smtClean="0">
                <a:ln w="3175">
                  <a:solidFill>
                    <a:srgbClr val="B67A59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(кроме периодов участия в </a:t>
            </a:r>
            <a:r>
              <a:rPr lang="ru-RU" sz="1100" b="1" i="1" spc="-50" dirty="0" err="1" smtClean="0">
                <a:ln w="3175">
                  <a:solidFill>
                    <a:srgbClr val="B67A59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сборовых</a:t>
            </a:r>
            <a:r>
              <a:rPr lang="ru-RU" sz="1100" b="1" i="1" spc="-50" dirty="0" smtClean="0">
                <a:ln w="3175">
                  <a:solidFill>
                    <a:srgbClr val="B67A59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 мероприятиях) </a:t>
            </a:r>
            <a:r>
              <a:rPr lang="ru-RU" sz="1200" b="1" spc="-50" dirty="0" smtClean="0">
                <a:ln w="3175">
                  <a:solidFill>
                    <a:srgbClr val="B67A59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от </a:t>
            </a:r>
            <a:r>
              <a:rPr lang="ru-RU" sz="1300" b="1" spc="-50" dirty="0" smtClean="0">
                <a:ln w="3175">
                  <a:solidFill>
                    <a:srgbClr val="B67A59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2 580 </a:t>
            </a:r>
            <a:r>
              <a:rPr lang="ru-RU" sz="1200" b="1" spc="-50" dirty="0" smtClean="0">
                <a:ln w="3175">
                  <a:solidFill>
                    <a:srgbClr val="B67A59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до</a:t>
            </a:r>
            <a:br>
              <a:rPr lang="ru-RU" sz="1200" b="1" spc="-50" dirty="0" smtClean="0">
                <a:ln w="3175">
                  <a:solidFill>
                    <a:srgbClr val="B67A59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300" b="1" spc="-50" dirty="0" smtClean="0">
                <a:ln w="3175">
                  <a:solidFill>
                    <a:srgbClr val="B67A59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6 792 </a:t>
            </a:r>
            <a:r>
              <a:rPr lang="ru-RU" sz="1200" b="1" spc="-50" dirty="0" smtClean="0">
                <a:ln w="3175">
                  <a:solidFill>
                    <a:srgbClr val="B67A59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руб.;</a:t>
            </a:r>
          </a:p>
          <a:p>
            <a:pPr marL="266700" indent="-266700" algn="just">
              <a:lnSpc>
                <a:spcPct val="85000"/>
              </a:lnSpc>
              <a:spcAft>
                <a:spcPts val="400"/>
              </a:spcAft>
              <a:buClr>
                <a:srgbClr val="002060"/>
              </a:buClr>
              <a:buSzPct val="150000"/>
              <a:buFont typeface="Wingdings" panose="05000000000000000000" pitchFamily="2" charset="2"/>
              <a:buChar char="ü"/>
            </a:pPr>
            <a:r>
              <a:rPr lang="ru-RU" sz="1200" b="1" spc="-20" dirty="0" smtClean="0">
                <a:ln w="3175">
                  <a:solidFill>
                    <a:srgbClr val="B67A59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своевременные выплаты за участие в </a:t>
            </a:r>
            <a:r>
              <a:rPr lang="ru-RU" sz="1200" b="1" spc="-20" dirty="0" err="1" smtClean="0">
                <a:ln w="3175">
                  <a:solidFill>
                    <a:srgbClr val="B67A59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сборовых</a:t>
            </a:r>
            <a:r>
              <a:rPr lang="ru-RU" sz="1200" b="1" spc="-20" dirty="0" smtClean="0">
                <a:ln w="3175">
                  <a:solidFill>
                    <a:srgbClr val="B67A59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 мероприятиях от</a:t>
            </a:r>
            <a:r>
              <a:rPr lang="ru-RU" sz="1200" b="1" spc="-20" dirty="0" smtClean="0">
                <a:ln w="3175">
                  <a:solidFill>
                    <a:srgbClr val="B67A59"/>
                  </a:solidFill>
                </a:ln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300" b="1" spc="-20" dirty="0" smtClean="0">
                <a:ln w="3175">
                  <a:solidFill>
                    <a:srgbClr val="B67A59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21 496 </a:t>
            </a:r>
            <a:r>
              <a:rPr lang="ru-RU" sz="1200" b="1" spc="-20" dirty="0">
                <a:ln w="3175">
                  <a:solidFill>
                    <a:srgbClr val="B67A59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до</a:t>
            </a:r>
            <a:r>
              <a:rPr lang="ru-RU" sz="1200" b="1" spc="-20" dirty="0">
                <a:ln w="3175">
                  <a:solidFill>
                    <a:srgbClr val="B67A59"/>
                  </a:solidFill>
                </a:ln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300" b="1" spc="-20" dirty="0" smtClean="0">
                <a:ln w="3175">
                  <a:solidFill>
                    <a:srgbClr val="B67A59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56 599 </a:t>
            </a:r>
            <a:r>
              <a:rPr lang="ru-RU" sz="1200" b="1" spc="-20" dirty="0" smtClean="0">
                <a:ln w="3175">
                  <a:solidFill>
                    <a:srgbClr val="B67A59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руб.;</a:t>
            </a:r>
          </a:p>
          <a:p>
            <a:pPr marL="266700" indent="-266700" algn="just">
              <a:lnSpc>
                <a:spcPct val="85000"/>
              </a:lnSpc>
              <a:spcAft>
                <a:spcPts val="400"/>
              </a:spcAft>
              <a:buClr>
                <a:srgbClr val="002060"/>
              </a:buClr>
              <a:buSzPct val="150000"/>
              <a:buFont typeface="Wingdings" panose="05000000000000000000" pitchFamily="2" charset="2"/>
              <a:buChar char="ü"/>
            </a:pPr>
            <a:r>
              <a:rPr lang="ru-RU" sz="1200" b="1" spc="-20" dirty="0" smtClean="0">
                <a:ln w="3175">
                  <a:solidFill>
                    <a:srgbClr val="B67A59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сохранение рабочего места и средней заработной платы </a:t>
            </a:r>
            <a:br>
              <a:rPr lang="ru-RU" sz="1200" b="1" spc="-20" dirty="0" smtClean="0">
                <a:ln w="3175">
                  <a:solidFill>
                    <a:srgbClr val="B67A59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00" b="1" i="1" spc="-20" dirty="0" smtClean="0">
                <a:ln w="3175">
                  <a:solidFill>
                    <a:srgbClr val="B67A59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(при привлечении к военным (специальным) сборам)</a:t>
            </a:r>
            <a:r>
              <a:rPr lang="ru-RU" sz="1200" b="1" spc="-20" dirty="0" smtClean="0">
                <a:ln w="3175">
                  <a:solidFill>
                    <a:srgbClr val="B67A59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266700" indent="-266700" algn="just">
              <a:lnSpc>
                <a:spcPct val="85000"/>
              </a:lnSpc>
              <a:spcAft>
                <a:spcPts val="400"/>
              </a:spcAft>
              <a:buClr>
                <a:srgbClr val="002060"/>
              </a:buClr>
              <a:buSzPct val="150000"/>
              <a:buFont typeface="Wingdings" panose="05000000000000000000" pitchFamily="2" charset="2"/>
              <a:buChar char="ü"/>
            </a:pPr>
            <a:r>
              <a:rPr lang="ru-RU" sz="1200" b="1" spc="-20" dirty="0" smtClean="0">
                <a:ln w="3175">
                  <a:solidFill>
                    <a:srgbClr val="B67A59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продовольственное, вещевое и медицинское обеспечение </a:t>
            </a:r>
            <a:br>
              <a:rPr lang="ru-RU" sz="1200" b="1" spc="-20" dirty="0" smtClean="0">
                <a:ln w="3175">
                  <a:solidFill>
                    <a:srgbClr val="B67A59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00" b="1" i="1" spc="-20" dirty="0" smtClean="0">
                <a:ln w="3175">
                  <a:solidFill>
                    <a:srgbClr val="B67A59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(при исполнении обязанностей военной службы)</a:t>
            </a:r>
            <a:r>
              <a:rPr lang="ru-RU" sz="1200" b="1" spc="-20" dirty="0" smtClean="0">
                <a:ln w="3175">
                  <a:solidFill>
                    <a:srgbClr val="B67A59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266700" indent="-266700" algn="just">
              <a:lnSpc>
                <a:spcPct val="85000"/>
              </a:lnSpc>
              <a:spcAft>
                <a:spcPts val="400"/>
              </a:spcAft>
              <a:buClr>
                <a:srgbClr val="002060"/>
              </a:buClr>
              <a:buSzPct val="150000"/>
              <a:buFont typeface="Wingdings" panose="05000000000000000000" pitchFamily="2" charset="2"/>
              <a:buChar char="ü"/>
            </a:pPr>
            <a:r>
              <a:rPr lang="ru-RU" sz="1200" b="1" spc="-20" dirty="0" smtClean="0">
                <a:ln w="3175">
                  <a:solidFill>
                    <a:srgbClr val="B67A59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обязательное государственное страхование жизни и здоровья</a:t>
            </a:r>
            <a:br>
              <a:rPr lang="ru-RU" sz="1200" b="1" spc="-20" dirty="0" smtClean="0">
                <a:ln w="3175">
                  <a:solidFill>
                    <a:srgbClr val="B67A59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00" b="1" i="1" spc="-20" dirty="0">
                <a:ln w="3175">
                  <a:solidFill>
                    <a:srgbClr val="B67A59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(при исполнении обязанностей военной службы)</a:t>
            </a:r>
            <a:r>
              <a:rPr lang="ru-RU" sz="1400" b="1" spc="-20" dirty="0">
                <a:ln w="3175">
                  <a:solidFill>
                    <a:srgbClr val="B67A59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266700" indent="-266700" algn="just">
              <a:lnSpc>
                <a:spcPct val="85000"/>
              </a:lnSpc>
              <a:spcAft>
                <a:spcPts val="400"/>
              </a:spcAft>
              <a:buClr>
                <a:srgbClr val="002060"/>
              </a:buClr>
              <a:buSzPct val="150000"/>
              <a:buFont typeface="Wingdings" panose="05000000000000000000" pitchFamily="2" charset="2"/>
              <a:buChar char="ü"/>
            </a:pPr>
            <a:r>
              <a:rPr lang="ru-RU" sz="1200" b="1" spc="-20" dirty="0" smtClean="0">
                <a:ln w="3175">
                  <a:solidFill>
                    <a:srgbClr val="B67A59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бесплатный проезд к месту проведения сборов и обратно.</a:t>
            </a:r>
            <a:endParaRPr lang="ru-RU" sz="1200" b="1" spc="-20" dirty="0">
              <a:ln w="3175">
                <a:solidFill>
                  <a:srgbClr val="B67A59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22" descr="https://pngshare.com/wp-content/uploads/2021/06/Soldier-Silhouette-Transparent-18-1024x398.png"/>
          <p:cNvPicPr>
            <a:picLocks noChangeAspect="1" noChangeArrowheads="1"/>
          </p:cNvPicPr>
          <p:nvPr/>
        </p:nvPicPr>
        <p:blipFill rotWithShape="1">
          <a:blip r:embed="rId6">
            <a:lum bright="70000" contrast="-70000"/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artisticLineDraw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7660" r="-91" b="25462"/>
          <a:stretch/>
        </p:blipFill>
        <p:spPr bwMode="auto">
          <a:xfrm flipH="1">
            <a:off x="-1" y="5345121"/>
            <a:ext cx="5327825" cy="2214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Прямоугольник 28"/>
          <p:cNvSpPr/>
          <p:nvPr/>
        </p:nvSpPr>
        <p:spPr>
          <a:xfrm>
            <a:off x="-175" y="5238960"/>
            <a:ext cx="5328000" cy="2010294"/>
          </a:xfrm>
          <a:prstGeom prst="rect">
            <a:avLst/>
          </a:prstGeom>
        </p:spPr>
        <p:txBody>
          <a:bodyPr wrap="square" lIns="180000" tIns="0" rIns="180000" bIns="0">
            <a:spAutoFit/>
          </a:bodyPr>
          <a:lstStyle/>
          <a:p>
            <a:pPr algn="ctr">
              <a:lnSpc>
                <a:spcPct val="85000"/>
              </a:lnSpc>
              <a:spcAft>
                <a:spcPts val="400"/>
              </a:spcAft>
            </a:pPr>
            <a:r>
              <a:rPr lang="ru-RU" sz="1600" b="1" spc="-20" dirty="0">
                <a:ln w="3175">
                  <a:solidFill>
                    <a:srgbClr val="B67A59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Требования к кандидатам</a:t>
            </a:r>
          </a:p>
          <a:p>
            <a:pPr marL="266700" indent="-266700" algn="just">
              <a:lnSpc>
                <a:spcPct val="85000"/>
              </a:lnSpc>
              <a:spcAft>
                <a:spcPts val="400"/>
              </a:spcAft>
              <a:buClr>
                <a:srgbClr val="C00000"/>
              </a:buClr>
              <a:buSzPct val="150000"/>
              <a:buFont typeface="Wingdings" panose="05000000000000000000" pitchFamily="2" charset="2"/>
              <a:buChar char="v"/>
            </a:pPr>
            <a:r>
              <a:rPr lang="ru-RU" sz="1200" b="1" spc="-20" dirty="0">
                <a:ln w="3175">
                  <a:solidFill>
                    <a:srgbClr val="B67A59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по возрасту: прапорщики, сержанты и солдаты – до </a:t>
            </a:r>
            <a:r>
              <a:rPr lang="ru-RU" sz="1300" b="1" spc="-20" dirty="0">
                <a:ln w="3175">
                  <a:solidFill>
                    <a:srgbClr val="B67A59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52 </a:t>
            </a:r>
            <a:r>
              <a:rPr lang="ru-RU" sz="1200" b="1" spc="-20" dirty="0">
                <a:ln w="3175">
                  <a:solidFill>
                    <a:srgbClr val="B67A59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лет, младшие офицеры – до </a:t>
            </a:r>
            <a:r>
              <a:rPr lang="ru-RU" sz="1300" b="1" spc="-20" dirty="0">
                <a:ln w="3175">
                  <a:solidFill>
                    <a:srgbClr val="B67A59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57</a:t>
            </a:r>
            <a:r>
              <a:rPr lang="ru-RU" sz="1200" b="1" spc="-20" dirty="0">
                <a:ln w="12700">
                  <a:solidFill>
                    <a:srgbClr val="B67A59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spc="-20" dirty="0">
                <a:ln w="3175">
                  <a:solidFill>
                    <a:srgbClr val="B67A59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лет, старшие офицеры –  до </a:t>
            </a:r>
            <a:r>
              <a:rPr lang="ru-RU" sz="1300" b="1" spc="-20" dirty="0">
                <a:ln w="3175">
                  <a:solidFill>
                    <a:srgbClr val="B67A59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62 </a:t>
            </a:r>
            <a:r>
              <a:rPr lang="ru-RU" sz="1200" b="1" spc="-20" dirty="0">
                <a:ln w="3175">
                  <a:solidFill>
                    <a:srgbClr val="B67A59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лет;</a:t>
            </a:r>
          </a:p>
          <a:p>
            <a:pPr marL="266700" indent="-266700" algn="just">
              <a:lnSpc>
                <a:spcPct val="85000"/>
              </a:lnSpc>
              <a:spcAft>
                <a:spcPts val="400"/>
              </a:spcAft>
              <a:buClr>
                <a:srgbClr val="C00000"/>
              </a:buClr>
              <a:buSzPct val="150000"/>
              <a:buFont typeface="Wingdings" panose="05000000000000000000" pitchFamily="2" charset="2"/>
              <a:buChar char="v"/>
            </a:pPr>
            <a:r>
              <a:rPr lang="ru-RU" sz="1200" b="1" spc="-20" dirty="0">
                <a:ln w="3175">
                  <a:solidFill>
                    <a:srgbClr val="B67A59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по здоровью: быть годным к военной службе (категория А</a:t>
            </a:r>
            <a:r>
              <a:rPr lang="ru-RU" sz="1200" b="1" spc="-20" dirty="0" smtClean="0">
                <a:ln w="3175">
                  <a:solidFill>
                    <a:srgbClr val="B67A59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), годным </a:t>
            </a:r>
            <a:r>
              <a:rPr lang="ru-RU" sz="1200" b="1" spc="-20" dirty="0">
                <a:ln w="3175">
                  <a:solidFill>
                    <a:srgbClr val="B67A59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к военной службе с незначительными ограничениями (категория Б</a:t>
            </a:r>
            <a:r>
              <a:rPr lang="ru-RU" sz="1200" b="1" spc="-20" dirty="0" smtClean="0">
                <a:ln w="3175">
                  <a:solidFill>
                    <a:srgbClr val="B67A59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) или ограниченно годным к военной службе (категория В);</a:t>
            </a:r>
            <a:endParaRPr lang="ru-RU" sz="1200" b="1" spc="-20" dirty="0">
              <a:ln w="3175">
                <a:solidFill>
                  <a:srgbClr val="B67A59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66700" indent="-266700" algn="just">
              <a:lnSpc>
                <a:spcPct val="85000"/>
              </a:lnSpc>
              <a:spcAft>
                <a:spcPts val="400"/>
              </a:spcAft>
              <a:buClr>
                <a:srgbClr val="C00000"/>
              </a:buClr>
              <a:buSzPct val="150000"/>
              <a:buFont typeface="Wingdings" panose="05000000000000000000" pitchFamily="2" charset="2"/>
              <a:buChar char="v"/>
            </a:pPr>
            <a:r>
              <a:rPr lang="ru-RU" sz="1200" b="1" spc="-20" dirty="0">
                <a:ln w="3175">
                  <a:solidFill>
                    <a:srgbClr val="B67A59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по результатам профессионал. психологического отбора: получить 1, 2 или 3 категорию пригодности для конкретной выбранной специальности;</a:t>
            </a:r>
          </a:p>
          <a:p>
            <a:pPr marL="266700" indent="-266700" algn="just">
              <a:lnSpc>
                <a:spcPct val="85000"/>
              </a:lnSpc>
              <a:spcAft>
                <a:spcPts val="400"/>
              </a:spcAft>
              <a:buClr>
                <a:srgbClr val="C00000"/>
              </a:buClr>
              <a:buSzPct val="150000"/>
              <a:buFont typeface="Wingdings" panose="05000000000000000000" pitchFamily="2" charset="2"/>
              <a:buChar char="v"/>
            </a:pPr>
            <a:r>
              <a:rPr lang="ru-RU" sz="1200" b="1" spc="-20" dirty="0">
                <a:ln w="3175">
                  <a:solidFill>
                    <a:srgbClr val="B67A59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по образованию: не ниже основного общего (9 классов).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-137432" y="7167323"/>
            <a:ext cx="567762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spc="250" dirty="0">
                <a:ln w="12700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Б</a:t>
            </a:r>
            <a:r>
              <a:rPr lang="ru-RU" sz="1600" b="1" spc="250" dirty="0">
                <a:ln w="12700"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оевой </a:t>
            </a:r>
            <a:r>
              <a:rPr lang="ru-RU" sz="2000" b="1" spc="250" dirty="0">
                <a:ln w="12700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А</a:t>
            </a:r>
            <a:r>
              <a:rPr lang="ru-RU" sz="1600" b="1" spc="250" dirty="0">
                <a:ln w="12700"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рмейский </a:t>
            </a:r>
            <a:r>
              <a:rPr lang="ru-RU" sz="2000" b="1" spc="250" dirty="0">
                <a:ln w="12700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Р</a:t>
            </a:r>
            <a:r>
              <a:rPr lang="ru-RU" sz="1600" b="1" spc="250" dirty="0">
                <a:ln w="12700"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езерв </a:t>
            </a:r>
            <a:r>
              <a:rPr lang="ru-RU" sz="2000" b="1" spc="250" dirty="0">
                <a:ln w="12700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С</a:t>
            </a:r>
            <a:r>
              <a:rPr lang="ru-RU" sz="1600" b="1" spc="250" dirty="0">
                <a:ln w="12700"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траны</a:t>
            </a:r>
            <a:endParaRPr lang="ru-RU" sz="1600" spc="250" dirty="0"/>
          </a:p>
        </p:txBody>
      </p:sp>
    </p:spTree>
    <p:extLst>
      <p:ext uri="{BB962C8B-B14F-4D97-AF65-F5344CB8AC3E}">
        <p14:creationId xmlns:p14="http://schemas.microsoft.com/office/powerpoint/2010/main" xmlns="" val="2028253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1373</TotalTime>
  <Words>129</Words>
  <Application>Microsoft Office PowerPoint</Application>
  <PresentationFormat>Произвольный</PresentationFormat>
  <Paragraphs>17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Слайд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Мариничев Александр Николаевич</dc:creator>
  <cp:lastModifiedBy>Admin</cp:lastModifiedBy>
  <cp:revision>154</cp:revision>
  <cp:lastPrinted>2022-01-19T08:45:15Z</cp:lastPrinted>
  <dcterms:created xsi:type="dcterms:W3CDTF">2021-07-14T05:01:48Z</dcterms:created>
  <dcterms:modified xsi:type="dcterms:W3CDTF">2025-12-03T08:50:46Z</dcterms:modified>
</cp:coreProperties>
</file>