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CB1B-262A-42DC-9E3B-D0168B739A46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8065-FBDE-4030-B576-B59D9C00AE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8065-FBDE-4030-B576-B59D9C00AE1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E73AC-93C1-4486-AC1A-F351B1EF533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EDEF01-4AEE-4640-87C7-B26C66A2C34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78581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МБОУ Кирсановская СОШ им. А.Н.Маслова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415374" cy="235745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Презентация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об итогах проведения месячника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 «Добро пожаловать в музей»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</a:t>
            </a:r>
            <a:r>
              <a:rPr lang="ru-RU" sz="3200" dirty="0"/>
              <a:t>акции памяти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Свечное шествие»</a:t>
            </a:r>
          </a:p>
        </p:txBody>
      </p:sp>
      <p:pic>
        <p:nvPicPr>
          <p:cNvPr id="9218" name="Picture 2" descr="D:\DCIM\111_PANA\P111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CIM\111_PANA\P111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Участие в акции памяти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Бессмертный полк»</a:t>
            </a:r>
          </a:p>
        </p:txBody>
      </p:sp>
      <p:pic>
        <p:nvPicPr>
          <p:cNvPr id="16386" name="Picture 2" descr="D:\DCIM\111_PANA\P111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День открытых дверей в музее «Исток»</a:t>
            </a:r>
          </a:p>
        </p:txBody>
      </p:sp>
      <p:pic>
        <p:nvPicPr>
          <p:cNvPr id="11266" name="Picture 2" descr="D:\DCIM\111_PANA\P111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935164"/>
            <a:ext cx="4071966" cy="256540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00562" y="3786190"/>
            <a:ext cx="4214841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Праздничный концерт, </a:t>
            </a:r>
            <a:br>
              <a:rPr lang="ru-RU" sz="3200" dirty="0" smtClean="0"/>
            </a:br>
            <a:r>
              <a:rPr lang="ru-RU" sz="3200" dirty="0" smtClean="0"/>
              <a:t>посвященный Дню Победы.</a:t>
            </a:r>
            <a:endParaRPr lang="ru-RU" sz="3200" dirty="0"/>
          </a:p>
        </p:txBody>
      </p:sp>
      <p:pic>
        <p:nvPicPr>
          <p:cNvPr id="12290" name="Picture 2" descr="D:\DCIM\111_PANA\P111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CIM\111_PANA\P111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Уборка аллеи  памятника </a:t>
            </a:r>
            <a:br>
              <a:rPr lang="ru-RU" sz="3600" dirty="0" smtClean="0"/>
            </a:br>
            <a:r>
              <a:rPr lang="ru-RU" sz="3600" dirty="0" smtClean="0"/>
              <a:t>«Вечная слава героям </a:t>
            </a:r>
            <a:r>
              <a:rPr lang="ru-RU" sz="3600" dirty="0" err="1" smtClean="0"/>
              <a:t>ВОв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D:\DCIM\111_PANA\P111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Презентация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«</a:t>
            </a:r>
            <a:r>
              <a:rPr lang="ru-RU" sz="2700" dirty="0"/>
              <a:t>Пионеры- Герои Советского союза, погибшие в ВОВ»</a:t>
            </a:r>
          </a:p>
        </p:txBody>
      </p:sp>
      <p:pic>
        <p:nvPicPr>
          <p:cNvPr id="3074" name="Picture 2" descr="D:\DCIM\111_PANA\P111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Литературно-музыкальная композиция, </a:t>
            </a:r>
            <a:br>
              <a:rPr lang="ru-RU" sz="2000" dirty="0" smtClean="0"/>
            </a:br>
            <a:r>
              <a:rPr lang="ru-RU" sz="2000" dirty="0" smtClean="0"/>
              <a:t>посвященная Дню Победы.</a:t>
            </a:r>
            <a:endParaRPr lang="ru-RU" sz="2000" dirty="0"/>
          </a:p>
        </p:txBody>
      </p:sp>
      <p:pic>
        <p:nvPicPr>
          <p:cNvPr id="4098" name="Picture 2" descr="D:\DCIM\111_PANA\P111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01122" cy="526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«В памяти навеки…», </a:t>
            </a:r>
            <a:br>
              <a:rPr lang="ru-RU" sz="2400" dirty="0" smtClean="0"/>
            </a:br>
            <a:r>
              <a:rPr lang="ru-RU" sz="2400" dirty="0" smtClean="0"/>
              <a:t>рассказы детей о родственниках- участников войны.</a:t>
            </a:r>
            <a:endParaRPr lang="ru-RU" sz="2400" dirty="0"/>
          </a:p>
        </p:txBody>
      </p:sp>
      <p:pic>
        <p:nvPicPr>
          <p:cNvPr id="5122" name="Picture 2" descr="D:\DCIM\111_PANA\P111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15262" cy="115327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Классные часы к Дню Победы.</a:t>
            </a:r>
            <a:endParaRPr lang="ru-RU" sz="4000" dirty="0"/>
          </a:p>
        </p:txBody>
      </p:sp>
      <p:pic>
        <p:nvPicPr>
          <p:cNvPr id="6146" name="Picture 2" descr="D:\DCIM\111_PANA\P111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35782"/>
            <a:ext cx="4000528" cy="3161708"/>
          </a:xfrm>
          <a:prstGeom prst="rect">
            <a:avLst/>
          </a:prstGeom>
          <a:noFill/>
        </p:spPr>
      </p:pic>
      <p:pic>
        <p:nvPicPr>
          <p:cNvPr id="11" name="Рисунок 10" descr="D:\DCIM\111_PANA\P111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5005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Классные часы с использованием материалов музея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01415"/>
            <a:ext cx="4214842" cy="264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714752"/>
            <a:ext cx="4069084" cy="2869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о воинах- земляках, участвовавших в </a:t>
            </a:r>
            <a:r>
              <a:rPr lang="ru-RU" sz="3200" dirty="0" err="1" smtClean="0"/>
              <a:t>ВОв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170" name="Picture 2" descr="D:\DCIM\111_PANA\P1110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Песочная композиция на тему</a:t>
            </a:r>
            <a:br>
              <a:rPr lang="ru-RU" sz="3200" dirty="0" smtClean="0"/>
            </a:br>
            <a:r>
              <a:rPr lang="ru-RU" sz="3200" dirty="0" smtClean="0"/>
              <a:t> «Зажжем свечу памяти» </a:t>
            </a:r>
            <a:endParaRPr lang="ru-RU" sz="3200" dirty="0"/>
          </a:p>
        </p:txBody>
      </p:sp>
      <p:pic>
        <p:nvPicPr>
          <p:cNvPr id="8194" name="Picture 2" descr="D:\DCIM\111_PANA\P111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75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МБОУ Кирсановская СОШ им. А.Н.Маслова</vt:lpstr>
      <vt:lpstr>Уборка аллеи  памятника  «Вечная слава героям ВОв»</vt:lpstr>
      <vt:lpstr>Презентация  «Пионеры- Герои Советского союза, погибшие в ВОВ»</vt:lpstr>
      <vt:lpstr>Литературно-музыкальная композиция,  посвященная Дню Победы.</vt:lpstr>
      <vt:lpstr>«В памяти навеки…»,  рассказы детей о родственниках- участников войны.</vt:lpstr>
      <vt:lpstr>Классные часы к Дню Победы.</vt:lpstr>
      <vt:lpstr>Классные часы с использованием материалов музея</vt:lpstr>
      <vt:lpstr>Презентация о воинах- земляках, участвовавших в ВОв.</vt:lpstr>
      <vt:lpstr>Песочная композиция на тему  «Зажжем свечу памяти» </vt:lpstr>
      <vt:lpstr>Участие в акции памяти  «Свечное шествие»</vt:lpstr>
      <vt:lpstr>Слайд 11</vt:lpstr>
      <vt:lpstr>Участие в акции памяти  «Бессмертный полк»</vt:lpstr>
      <vt:lpstr>День открытых дверей в музее «Исток»</vt:lpstr>
      <vt:lpstr>Праздничный концерт,  посвященный Дню Победы.</vt:lpstr>
      <vt:lpstr>Слайд 15</vt:lpstr>
    </vt:vector>
  </TitlesOfParts>
  <Company>МОУ Кирсановская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Оператор</dc:creator>
  <cp:lastModifiedBy>Оператор</cp:lastModifiedBy>
  <cp:revision>16</cp:revision>
  <dcterms:created xsi:type="dcterms:W3CDTF">2016-05-19T08:54:05Z</dcterms:created>
  <dcterms:modified xsi:type="dcterms:W3CDTF">2016-05-19T11:28:54Z</dcterms:modified>
</cp:coreProperties>
</file>