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9" r:id="rId4"/>
    <p:sldId id="260" r:id="rId5"/>
    <p:sldId id="261" r:id="rId6"/>
    <p:sldId id="262" r:id="rId7"/>
    <p:sldId id="271" r:id="rId8"/>
    <p:sldId id="263" r:id="rId9"/>
    <p:sldId id="264" r:id="rId10"/>
    <p:sldId id="265" r:id="rId11"/>
    <p:sldId id="266" r:id="rId12"/>
    <p:sldId id="270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5BCB1B-262A-42DC-9E3B-D0168B739A46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F8065-FBDE-4030-B576-B59D9C00AE1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DF8065-FBDE-4030-B576-B59D9C00AE1F}" type="slidenum">
              <a:rPr lang="ru-RU" smtClean="0"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E73AC-93C1-4486-AC1A-F351B1EF533C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DEF01-4AEE-4640-87C7-B26C66A2C345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E73AC-93C1-4486-AC1A-F351B1EF533C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DEF01-4AEE-4640-87C7-B26C66A2C3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E73AC-93C1-4486-AC1A-F351B1EF533C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DEF01-4AEE-4640-87C7-B26C66A2C3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E73AC-93C1-4486-AC1A-F351B1EF533C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DEF01-4AEE-4640-87C7-B26C66A2C3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E73AC-93C1-4486-AC1A-F351B1EF533C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DEF01-4AEE-4640-87C7-B26C66A2C345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E73AC-93C1-4486-AC1A-F351B1EF533C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DEF01-4AEE-4640-87C7-B26C66A2C3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E73AC-93C1-4486-AC1A-F351B1EF533C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DEF01-4AEE-4640-87C7-B26C66A2C3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E73AC-93C1-4486-AC1A-F351B1EF533C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DEF01-4AEE-4640-87C7-B26C66A2C3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E73AC-93C1-4486-AC1A-F351B1EF533C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DEF01-4AEE-4640-87C7-B26C66A2C3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E73AC-93C1-4486-AC1A-F351B1EF533C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DEF01-4AEE-4640-87C7-B26C66A2C3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E73AC-93C1-4486-AC1A-F351B1EF533C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DEDEF01-4AEE-4640-87C7-B26C66A2C345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40E73AC-93C1-4486-AC1A-F351B1EF533C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DEDEF01-4AEE-4640-87C7-B26C66A2C345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642918"/>
            <a:ext cx="7772400" cy="785817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tx1"/>
                </a:solidFill>
              </a:rPr>
              <a:t>МБОУ Кирсановская СОШ им. А.Н.Маслова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1714488"/>
            <a:ext cx="8415374" cy="2357454"/>
          </a:xfrm>
        </p:spPr>
        <p:txBody>
          <a:bodyPr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Презентация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об итогах проведения месячника</a:t>
            </a:r>
          </a:p>
          <a:p>
            <a:pPr algn="ctr"/>
            <a:r>
              <a:rPr lang="ru-RU" sz="3600" dirty="0" smtClean="0">
                <a:solidFill>
                  <a:srgbClr val="FFC000"/>
                </a:solidFill>
              </a:rPr>
              <a:t> «Добро пожаловать в музей»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Участие в </a:t>
            </a:r>
            <a:r>
              <a:rPr lang="ru-RU" sz="3200" dirty="0"/>
              <a:t>акции памяти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«</a:t>
            </a:r>
            <a:r>
              <a:rPr lang="ru-RU" sz="3200" dirty="0"/>
              <a:t>Свечное шествие»</a:t>
            </a:r>
          </a:p>
        </p:txBody>
      </p:sp>
      <p:pic>
        <p:nvPicPr>
          <p:cNvPr id="9218" name="Picture 2" descr="D:\DCIM\111_PANA\P111007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70278" y="1935163"/>
            <a:ext cx="7803444" cy="4389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D:\DCIM\111_PANA\P111008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70278" y="1935163"/>
            <a:ext cx="7803444" cy="4389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/>
              <a:t>Участие в акции памяти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«</a:t>
            </a:r>
            <a:r>
              <a:rPr lang="ru-RU" sz="3600" dirty="0"/>
              <a:t>Бессмертный полк»</a:t>
            </a:r>
          </a:p>
        </p:txBody>
      </p:sp>
      <p:pic>
        <p:nvPicPr>
          <p:cNvPr id="16386" name="Picture 2" descr="D:\DCIM\111_PANA\P111007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70278" y="1935163"/>
            <a:ext cx="7803444" cy="4389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День открытых дверей в музее «Исток»</a:t>
            </a:r>
          </a:p>
        </p:txBody>
      </p:sp>
      <p:pic>
        <p:nvPicPr>
          <p:cNvPr id="11266" name="Picture 2" descr="D:\DCIM\111_PANA\P111008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14282" y="1935164"/>
            <a:ext cx="4071966" cy="2565406"/>
          </a:xfrm>
          <a:prstGeom prst="rect">
            <a:avLst/>
          </a:prstGeom>
          <a:noFill/>
        </p:spPr>
      </p:pic>
      <p:pic>
        <p:nvPicPr>
          <p:cNvPr id="5" name="Рисунок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4500562" y="3786190"/>
            <a:ext cx="4214841" cy="26432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Праздничный концерт, </a:t>
            </a:r>
            <a:br>
              <a:rPr lang="ru-RU" sz="3200" dirty="0" smtClean="0"/>
            </a:br>
            <a:r>
              <a:rPr lang="ru-RU" sz="3200" dirty="0" smtClean="0"/>
              <a:t>посвященный Дню Победы.</a:t>
            </a:r>
            <a:endParaRPr lang="ru-RU" sz="3200" dirty="0"/>
          </a:p>
        </p:txBody>
      </p:sp>
      <p:pic>
        <p:nvPicPr>
          <p:cNvPr id="12290" name="Picture 2" descr="D:\DCIM\111_PANA\P111008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70278" y="1935163"/>
            <a:ext cx="7803444" cy="4389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D:\DCIM\111_PANA\P111009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70278" y="1935163"/>
            <a:ext cx="7803444" cy="4389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smtClean="0"/>
              <a:t>Уборка аллеи  памятника </a:t>
            </a:r>
            <a:br>
              <a:rPr lang="ru-RU" sz="3600" dirty="0" smtClean="0"/>
            </a:br>
            <a:r>
              <a:rPr lang="ru-RU" sz="3600" dirty="0" smtClean="0"/>
              <a:t>«Вечная слава героям </a:t>
            </a:r>
            <a:r>
              <a:rPr lang="ru-RU" sz="3600" dirty="0" err="1" smtClean="0"/>
              <a:t>ВОв</a:t>
            </a:r>
            <a:r>
              <a:rPr lang="ru-RU" sz="3600" dirty="0" smtClean="0"/>
              <a:t>»</a:t>
            </a:r>
            <a:endParaRPr lang="ru-RU" sz="3600" dirty="0"/>
          </a:p>
        </p:txBody>
      </p:sp>
      <p:pic>
        <p:nvPicPr>
          <p:cNvPr id="1026" name="Picture 2" descr="D:\DCIM\111_PANA\P111003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70278" y="1935163"/>
            <a:ext cx="7803444" cy="4389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/>
              <a:t>Презентация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2700" dirty="0" smtClean="0"/>
              <a:t>«</a:t>
            </a:r>
            <a:r>
              <a:rPr lang="ru-RU" sz="2700" dirty="0"/>
              <a:t>Пионеры- Герои Советского союза, погибшие в ВОВ»</a:t>
            </a:r>
          </a:p>
        </p:txBody>
      </p:sp>
      <p:pic>
        <p:nvPicPr>
          <p:cNvPr id="3074" name="Picture 2" descr="D:\DCIM\111_PANA\P111004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70278" y="1935163"/>
            <a:ext cx="7803444" cy="4389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64294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/>
              <a:t>Литературно-музыкальная композиция, </a:t>
            </a:r>
            <a:br>
              <a:rPr lang="ru-RU" sz="2000" dirty="0" smtClean="0"/>
            </a:br>
            <a:r>
              <a:rPr lang="ru-RU" sz="2000" dirty="0" smtClean="0"/>
              <a:t>посвященная Дню Победы.</a:t>
            </a:r>
            <a:endParaRPr lang="ru-RU" sz="2000" dirty="0"/>
          </a:p>
        </p:txBody>
      </p:sp>
      <p:pic>
        <p:nvPicPr>
          <p:cNvPr id="4098" name="Picture 2" descr="D:\DCIM\111_PANA\P111004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500174"/>
            <a:ext cx="8501122" cy="52637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/>
              <a:t>«В памяти навеки…», </a:t>
            </a:r>
            <a:br>
              <a:rPr lang="ru-RU" sz="2400" dirty="0" smtClean="0"/>
            </a:br>
            <a:r>
              <a:rPr lang="ru-RU" sz="2400" dirty="0" smtClean="0"/>
              <a:t>рассказы детей о родственниках- участников войны.</a:t>
            </a:r>
            <a:endParaRPr lang="ru-RU" sz="2400" dirty="0"/>
          </a:p>
        </p:txBody>
      </p:sp>
      <p:pic>
        <p:nvPicPr>
          <p:cNvPr id="5122" name="Picture 2" descr="D:\DCIM\111_PANA\P111005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70278" y="1935163"/>
            <a:ext cx="7803444" cy="4389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704088"/>
            <a:ext cx="7615262" cy="1153276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Классные часы к Дню Победы.</a:t>
            </a:r>
            <a:endParaRPr lang="ru-RU" sz="4000" dirty="0"/>
          </a:p>
        </p:txBody>
      </p:sp>
      <p:pic>
        <p:nvPicPr>
          <p:cNvPr id="6146" name="Picture 2" descr="D:\DCIM\111_PANA\P111001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435782"/>
            <a:ext cx="4000528" cy="3161708"/>
          </a:xfrm>
          <a:prstGeom prst="rect">
            <a:avLst/>
          </a:prstGeom>
          <a:noFill/>
        </p:spPr>
      </p:pic>
      <p:pic>
        <p:nvPicPr>
          <p:cNvPr id="11" name="Рисунок 10" descr="D:\DCIM\111_PANA\P111001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3143248"/>
            <a:ext cx="4500594" cy="3071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Классные часы с использованием материалов музея</a:t>
            </a:r>
            <a:endParaRPr lang="ru-RU" dirty="0"/>
          </a:p>
        </p:txBody>
      </p:sp>
      <p:pic>
        <p:nvPicPr>
          <p:cNvPr id="7" name="Содержимое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4282" y="2001415"/>
            <a:ext cx="4214842" cy="26420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6314" y="3714752"/>
            <a:ext cx="4069084" cy="28692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Презентация о воинах- земляках, участвовавших в </a:t>
            </a:r>
            <a:r>
              <a:rPr lang="ru-RU" sz="3200" dirty="0" err="1" smtClean="0"/>
              <a:t>ВОв</a:t>
            </a:r>
            <a:r>
              <a:rPr lang="ru-RU" sz="3200" dirty="0" smtClean="0"/>
              <a:t>.</a:t>
            </a:r>
            <a:endParaRPr lang="ru-RU" sz="3200" dirty="0"/>
          </a:p>
        </p:txBody>
      </p:sp>
      <p:pic>
        <p:nvPicPr>
          <p:cNvPr id="7170" name="Picture 2" descr="D:\DCIM\111_PANA\P111006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670278" y="1935163"/>
            <a:ext cx="7803444" cy="4389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Песочная композиция на тему</a:t>
            </a:r>
            <a:br>
              <a:rPr lang="ru-RU" sz="3200" dirty="0" smtClean="0"/>
            </a:br>
            <a:r>
              <a:rPr lang="ru-RU" sz="3200" dirty="0" smtClean="0"/>
              <a:t> «Зажжем свечу памяти» </a:t>
            </a:r>
            <a:endParaRPr lang="ru-RU" sz="3200" dirty="0"/>
          </a:p>
        </p:txBody>
      </p:sp>
      <p:pic>
        <p:nvPicPr>
          <p:cNvPr id="8194" name="Picture 2" descr="D:\DCIM\111_PANA\P111006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70278" y="1935163"/>
            <a:ext cx="7803444" cy="4389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154</TotalTime>
  <Words>75</Words>
  <Application>Microsoft Office PowerPoint</Application>
  <PresentationFormat>Экран (4:3)</PresentationFormat>
  <Paragraphs>22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Поток</vt:lpstr>
      <vt:lpstr>МБОУ Кирсановская СОШ им. А.Н.Маслова</vt:lpstr>
      <vt:lpstr>Уборка аллеи  памятника  «Вечная слава героям ВОв»</vt:lpstr>
      <vt:lpstr>Презентация  «Пионеры- Герои Советского союза, погибшие в ВОВ»</vt:lpstr>
      <vt:lpstr>Литературно-музыкальная композиция,  посвященная Дню Победы.</vt:lpstr>
      <vt:lpstr>«В памяти навеки…»,  рассказы детей о родственниках- участников войны.</vt:lpstr>
      <vt:lpstr>Классные часы к Дню Победы.</vt:lpstr>
      <vt:lpstr>Классные часы с использованием материалов музея</vt:lpstr>
      <vt:lpstr>Презентация о воинах- земляках, участвовавших в ВОв.</vt:lpstr>
      <vt:lpstr>Песочная композиция на тему  «Зажжем свечу памяти» </vt:lpstr>
      <vt:lpstr>Участие в акции памяти  «Свечное шествие»</vt:lpstr>
      <vt:lpstr>Слайд 11</vt:lpstr>
      <vt:lpstr>Участие в акции памяти  «Бессмертный полк»</vt:lpstr>
      <vt:lpstr>День открытых дверей в музее «Исток»</vt:lpstr>
      <vt:lpstr>Праздничный концерт,  посвященный Дню Победы.</vt:lpstr>
      <vt:lpstr>Слайд 15</vt:lpstr>
    </vt:vector>
  </TitlesOfParts>
  <Company>МОУ Кирсановская 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Оператор</dc:creator>
  <cp:lastModifiedBy>Оператор</cp:lastModifiedBy>
  <cp:revision>16</cp:revision>
  <dcterms:created xsi:type="dcterms:W3CDTF">2016-05-19T08:54:05Z</dcterms:created>
  <dcterms:modified xsi:type="dcterms:W3CDTF">2016-05-19T11:28:54Z</dcterms:modified>
</cp:coreProperties>
</file>