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2" r:id="rId9"/>
    <p:sldId id="265" r:id="rId10"/>
    <p:sldId id="266" r:id="rId11"/>
    <p:sldId id="273" r:id="rId12"/>
    <p:sldId id="259" r:id="rId13"/>
    <p:sldId id="267" r:id="rId14"/>
    <p:sldId id="268" r:id="rId15"/>
    <p:sldId id="269" r:id="rId16"/>
    <p:sldId id="271" r:id="rId17"/>
    <p:sldId id="270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F0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63F9-449F-4C22-85B0-2CADF80D60BC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E7DE3A-E6EE-429D-B522-766C6479D1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63F9-449F-4C22-85B0-2CADF80D60BC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DE3A-E6EE-429D-B522-766C6479D1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63F9-449F-4C22-85B0-2CADF80D60BC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DE3A-E6EE-429D-B522-766C6479D1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45863F9-449F-4C22-85B0-2CADF80D60BC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9DE7DE3A-E6EE-429D-B522-766C6479D1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63F9-449F-4C22-85B0-2CADF80D60BC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DE3A-E6EE-429D-B522-766C6479D1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63F9-449F-4C22-85B0-2CADF80D60BC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DE3A-E6EE-429D-B522-766C6479D1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DE3A-E6EE-429D-B522-766C6479D1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63F9-449F-4C22-85B0-2CADF80D60BC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63F9-449F-4C22-85B0-2CADF80D60BC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DE3A-E6EE-429D-B522-766C6479D1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63F9-449F-4C22-85B0-2CADF80D60BC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DE3A-E6EE-429D-B522-766C6479D1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45863F9-449F-4C22-85B0-2CADF80D60BC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DE7DE3A-E6EE-429D-B522-766C6479D1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63F9-449F-4C22-85B0-2CADF80D60BC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E7DE3A-E6EE-429D-B522-766C6479D1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45863F9-449F-4C22-85B0-2CADF80D60BC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DE7DE3A-E6EE-429D-B522-766C6479D1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857760"/>
            <a:ext cx="6400800" cy="1285884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МБОУ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Кирсановская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СОШ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им. А. Н. Маслова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8800" dirty="0" smtClean="0"/>
              <a:t>Наш музей «Исток»</a:t>
            </a:r>
            <a:endParaRPr lang="ru-RU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Оператор\Рабочий стол\музей\IMG_19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85786" y="571480"/>
            <a:ext cx="7786742" cy="584005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800" t="32800" b="14400"/>
          <a:stretch>
            <a:fillRect/>
          </a:stretch>
        </p:blipFill>
        <p:spPr bwMode="auto">
          <a:xfrm rot="5400000">
            <a:off x="-1012049" y="2155000"/>
            <a:ext cx="5667372" cy="2357455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l="22297" r="26554"/>
          <a:stretch>
            <a:fillRect/>
          </a:stretch>
        </p:blipFill>
        <p:spPr bwMode="auto">
          <a:xfrm>
            <a:off x="4714876" y="214290"/>
            <a:ext cx="2298893" cy="3370825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 l="6796" r="7128" b="6372"/>
          <a:stretch>
            <a:fillRect/>
          </a:stretch>
        </p:blipFill>
        <p:spPr bwMode="auto">
          <a:xfrm>
            <a:off x="3571868" y="4000504"/>
            <a:ext cx="2714644" cy="221457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 l="3055" t="5429" b="4322"/>
          <a:stretch>
            <a:fillRect/>
          </a:stretch>
        </p:blipFill>
        <p:spPr bwMode="auto">
          <a:xfrm rot="5400000">
            <a:off x="6400593" y="4243613"/>
            <a:ext cx="2557920" cy="178595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Оператор\Рабочий стол\музей\IMG_19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6770"/>
          <a:stretch>
            <a:fillRect/>
          </a:stretch>
        </p:blipFill>
        <p:spPr bwMode="auto">
          <a:xfrm>
            <a:off x="1524000" y="1524000"/>
            <a:ext cx="6096000" cy="4262454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Социальный проект «Расскажи мне о войне»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Оператор\Рабочий стол\музей\IMG_19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4206" b="8452"/>
          <a:stretch>
            <a:fillRect/>
          </a:stretch>
        </p:blipFill>
        <p:spPr bwMode="auto">
          <a:xfrm>
            <a:off x="1571604" y="2714620"/>
            <a:ext cx="6034617" cy="3500462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2357454"/>
          </a:xfrm>
        </p:spPr>
        <p:txBody>
          <a:bodyPr>
            <a:normAutofit fontScale="90000"/>
          </a:bodyPr>
          <a:lstStyle/>
          <a:p>
            <a:pPr algn="ctr"/>
            <a:r>
              <a:rPr sz="2000" smtClean="0">
                <a:solidFill>
                  <a:schemeClr val="accent4">
                    <a:lumMod val="50000"/>
                  </a:schemeClr>
                </a:solidFill>
              </a:rPr>
              <a:t>V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 Районный Фестиваль школьных краеведческих музеев, посвященный 65-ой годовщине Победы в Великой Отечественной войне 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«Никто не забыт, ничто не забыто»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700" dirty="0" smtClean="0">
                <a:solidFill>
                  <a:schemeClr val="accent4">
                    <a:lumMod val="50000"/>
                  </a:schemeClr>
                </a:solidFill>
              </a:rPr>
              <a:t>Поисково-исследовательская работа </a:t>
            </a:r>
            <a:br>
              <a:rPr lang="ru-RU" sz="27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700" dirty="0" smtClean="0">
                <a:solidFill>
                  <a:schemeClr val="accent4">
                    <a:lumMod val="50000"/>
                  </a:schemeClr>
                </a:solidFill>
              </a:rPr>
              <a:t>«Детство, опалённое войной»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</a:b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Оператор\Рабочий стол\музей\IMG_19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84" t="4735" r="1744" b="6874"/>
          <a:stretch>
            <a:fillRect/>
          </a:stretch>
        </p:blipFill>
        <p:spPr bwMode="auto">
          <a:xfrm>
            <a:off x="1571604" y="1928802"/>
            <a:ext cx="5857916" cy="400052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20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Социальный проект «Аллея памяти»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1" y="1000108"/>
            <a:ext cx="5214974" cy="4525963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70" y="152400"/>
            <a:ext cx="3043230" cy="5133988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accent5">
                    <a:lumMod val="75000"/>
                  </a:schemeClr>
                </a:solidFill>
              </a:rPr>
              <a:t>Актив музея: </a:t>
            </a:r>
            <a:br>
              <a:rPr lang="ru-RU" sz="44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Акимова Ю.</a:t>
            </a:r>
            <a:b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Кольцова Э.</a:t>
            </a:r>
            <a:b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</a:rPr>
              <a:t>Тройченко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Ю. </a:t>
            </a:r>
            <a:b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</a:rPr>
              <a:t>Репищев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М. </a:t>
            </a:r>
            <a:b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</a:rPr>
              <a:t>Репищев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В. </a:t>
            </a:r>
            <a:b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Федотов Ю.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Оператор\Рабочий стол\музей\IMG_19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7291" r="1953" b="14583"/>
          <a:stretch>
            <a:fillRect/>
          </a:stretch>
        </p:blipFill>
        <p:spPr bwMode="auto">
          <a:xfrm>
            <a:off x="1785918" y="2000240"/>
            <a:ext cx="5976958" cy="35719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847708"/>
          </a:xfrm>
        </p:spPr>
        <p:txBody>
          <a:bodyPr/>
          <a:lstStyle/>
          <a:p>
            <a:pPr algn="ctr"/>
            <a:r>
              <a:rPr lang="ru-RU" dirty="0" smtClean="0"/>
              <a:t>Отзывы о работе музея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Оператор\Рабочий стол\музей\IMG_19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493" t="1578" r="13582"/>
          <a:stretch>
            <a:fillRect/>
          </a:stretch>
        </p:blipFill>
        <p:spPr bwMode="auto">
          <a:xfrm>
            <a:off x="2857488" y="1643050"/>
            <a:ext cx="3857652" cy="4454525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Оператор\Рабочий стол\музей\IMG_19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121" t="4032" r="15322" b="1209"/>
          <a:stretch>
            <a:fillRect/>
          </a:stretch>
        </p:blipFill>
        <p:spPr bwMode="auto">
          <a:xfrm>
            <a:off x="357158" y="500042"/>
            <a:ext cx="4214842" cy="542928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 descr="C:\Documents and Settings\Оператор\Рабочий стол\музей\IMG_1924.jpg"/>
          <p:cNvPicPr>
            <a:picLocks noChangeAspect="1" noChangeArrowheads="1"/>
          </p:cNvPicPr>
          <p:nvPr/>
        </p:nvPicPr>
        <p:blipFill>
          <a:blip r:embed="rId3"/>
          <a:srcRect l="20149" t="-4477" r="16044"/>
          <a:stretch>
            <a:fillRect/>
          </a:stretch>
        </p:blipFill>
        <p:spPr bwMode="auto">
          <a:xfrm>
            <a:off x="4857752" y="1428736"/>
            <a:ext cx="3929090" cy="5048264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357166"/>
            <a:ext cx="4900618" cy="60007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Музей «Исток»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МБОУ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</a:rPr>
              <a:t>Кирсановская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 СОШ 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им. А. Н. Маслова 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основан 9 мая 2000 года.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В музее находятся 126 подлинных экспонатов, которые подарены  жителями хутора. </a:t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Разделы экспозиции: </a:t>
            </a:r>
            <a:b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- История  хутора 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</a:rPr>
              <a:t>Кирсановка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 и ОПХ «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</a:rPr>
              <a:t>Семикаракорское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»,</a:t>
            </a:r>
            <a:b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- Великой  войне посвящается,</a:t>
            </a:r>
            <a:b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- Из  истории казачества,</a:t>
            </a:r>
            <a:b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-   Из истории СССР.   </a:t>
            </a:r>
            <a:b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5" b="6667"/>
          <a:stretch>
            <a:fillRect/>
          </a:stretch>
        </p:blipFill>
        <p:spPr bwMode="auto">
          <a:xfrm rot="5400000">
            <a:off x="263211" y="879740"/>
            <a:ext cx="3759792" cy="3000396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Оператор\Рабочий стол\музей\IMG_18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643042" y="1214422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Оператор\Рабочий стол\музей\IMG_19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5"/>
          <a:stretch>
            <a:fillRect/>
          </a:stretch>
        </p:blipFill>
        <p:spPr bwMode="auto">
          <a:xfrm rot="5400000">
            <a:off x="5274473" y="940578"/>
            <a:ext cx="3738588" cy="285752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4829180" cy="263365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Звенят боевые медали –</a:t>
            </a:r>
            <a:b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 Награды за смелость и раны!</a:t>
            </a:r>
            <a:b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Их мало сегодня осталось – </a:t>
            </a:r>
            <a:b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Защитников нашей Отчизны, </a:t>
            </a:r>
            <a:b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И это, поверьте не жалость, </a:t>
            </a:r>
            <a:b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А правда суровая жизни. 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5" name="Picture 3" descr="C:\Documents and Settings\Оператор\Рабочий стол\музей\IMG_1916.jpg"/>
          <p:cNvPicPr>
            <a:picLocks noChangeAspect="1" noChangeArrowheads="1"/>
          </p:cNvPicPr>
          <p:nvPr/>
        </p:nvPicPr>
        <p:blipFill>
          <a:blip r:embed="rId3"/>
          <a:srcRect l="11412" t="15217" r="5435" b="10870"/>
          <a:stretch>
            <a:fillRect/>
          </a:stretch>
        </p:blipFill>
        <p:spPr bwMode="auto">
          <a:xfrm>
            <a:off x="714348" y="3286124"/>
            <a:ext cx="4500594" cy="3000396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Оператор\Рабочий стол\музей\IMG_19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2000" b="14000"/>
          <a:stretch>
            <a:fillRect/>
          </a:stretch>
        </p:blipFill>
        <p:spPr bwMode="auto">
          <a:xfrm>
            <a:off x="1714480" y="3571876"/>
            <a:ext cx="6905673" cy="2796798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Documents and Settings\Оператор\Рабочий стол\музей\IMG_1917.jpg"/>
          <p:cNvPicPr>
            <a:picLocks noChangeAspect="1" noChangeArrowheads="1"/>
          </p:cNvPicPr>
          <p:nvPr/>
        </p:nvPicPr>
        <p:blipFill>
          <a:blip r:embed="rId3" cstate="print"/>
          <a:srcRect l="5673" t="10084" r="-211" b="16806"/>
          <a:stretch>
            <a:fillRect/>
          </a:stretch>
        </p:blipFill>
        <p:spPr bwMode="auto">
          <a:xfrm>
            <a:off x="928662" y="500042"/>
            <a:ext cx="4803590" cy="2786082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Оператор\Рабочий стол\музей\IMG_19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4214842" cy="36151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215423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Старая прялка вращает колесико жизни, 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Тянет пуховую нить на катушку свою,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Старая прялка – реликвия милой Отчизны,  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А под неё и сегодня старушки поют.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123" name="Picture 3" descr="C:\Documents and Settings\Оператор\Рабочий стол\музей\IMG_1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86124"/>
            <a:ext cx="4183063" cy="31372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Оператор\Рабочий стол\музей\IMG_19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429124" y="3214686"/>
            <a:ext cx="4159261" cy="3119446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 t="15293" b="7563"/>
          <a:stretch>
            <a:fillRect/>
          </a:stretch>
        </p:blipFill>
        <p:spPr bwMode="auto">
          <a:xfrm rot="5400000">
            <a:off x="-969669" y="1612555"/>
            <a:ext cx="6296992" cy="3643338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3714752"/>
            <a:ext cx="3829048" cy="2000264"/>
          </a:xfrm>
        </p:spPr>
        <p:txBody>
          <a:bodyPr>
            <a:normAutofit/>
          </a:bodyPr>
          <a:lstStyle/>
          <a:p>
            <a:endParaRPr lang="ru-RU" dirty="0"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401080" cy="1928826"/>
          </a:xfrm>
        </p:spPr>
        <p:txBody>
          <a:bodyPr>
            <a:noAutofit/>
          </a:bodyPr>
          <a:lstStyle/>
          <a:p>
            <a:r>
              <a:rPr lang="ru-RU" sz="2400" dirty="0" smtClean="0"/>
              <a:t>Я цену жизни знаю,</a:t>
            </a:r>
            <a:br>
              <a:rPr lang="ru-RU" sz="2400" dirty="0" smtClean="0"/>
            </a:br>
            <a:r>
              <a:rPr lang="ru-RU" sz="2400" dirty="0" smtClean="0"/>
              <a:t>Пусть трудно будет жить, </a:t>
            </a:r>
            <a:br>
              <a:rPr lang="ru-RU" sz="2400" dirty="0" smtClean="0"/>
            </a:br>
            <a:r>
              <a:rPr lang="ru-RU" sz="2400" dirty="0" smtClean="0"/>
              <a:t>Но твердо обещаю</a:t>
            </a:r>
            <a:br>
              <a:rPr lang="ru-RU" sz="2400" dirty="0" smtClean="0"/>
            </a:br>
            <a:r>
              <a:rPr lang="ru-RU" sz="2400" dirty="0" smtClean="0"/>
              <a:t>Донской земле служить.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7170" name="Picture 2" descr="C:\Documents and Settings\Оператор\Рабочий стол\музей\IMG_1902.jpg"/>
          <p:cNvPicPr>
            <a:picLocks noChangeAspect="1" noChangeArrowheads="1"/>
          </p:cNvPicPr>
          <p:nvPr/>
        </p:nvPicPr>
        <p:blipFill>
          <a:blip r:embed="rId2"/>
          <a:srcRect l="2154" t="12918" r="2033" b="8134"/>
          <a:stretch>
            <a:fillRect/>
          </a:stretch>
        </p:blipFill>
        <p:spPr bwMode="auto">
          <a:xfrm>
            <a:off x="1643042" y="2000240"/>
            <a:ext cx="6357982" cy="392909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Оператор\Рабочий стол\музей\IMG_19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696" t="3865" r="1449" b="11111"/>
          <a:stretch>
            <a:fillRect/>
          </a:stretch>
        </p:blipFill>
        <p:spPr bwMode="auto">
          <a:xfrm>
            <a:off x="571472" y="357166"/>
            <a:ext cx="3643338" cy="3143272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152400"/>
            <a:ext cx="4043362" cy="220503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Чем мой хутор  знаменит?</a:t>
            </a:r>
            <a:br>
              <a:rPr lang="ru-RU" sz="2400" dirty="0" smtClean="0"/>
            </a:br>
            <a:r>
              <a:rPr lang="ru-RU" sz="2400" dirty="0" smtClean="0"/>
              <a:t>Школа   на  яру стоит,</a:t>
            </a:r>
            <a:br>
              <a:rPr lang="ru-RU" sz="2400" dirty="0" smtClean="0"/>
            </a:br>
            <a:r>
              <a:rPr lang="ru-RU" sz="2400" dirty="0" smtClean="0"/>
              <a:t>Славно люди в нем живут</a:t>
            </a:r>
            <a:br>
              <a:rPr lang="ru-RU" sz="2400" dirty="0" smtClean="0"/>
            </a:br>
            <a:r>
              <a:rPr lang="ru-RU" sz="2400" dirty="0" smtClean="0"/>
              <a:t>Потому , что  любят  труд.</a:t>
            </a:r>
            <a:endParaRPr lang="ru-RU" sz="2400" dirty="0"/>
          </a:p>
        </p:txBody>
      </p:sp>
      <p:pic>
        <p:nvPicPr>
          <p:cNvPr id="8195" name="Picture 3" descr="C:\Documents and Settings\Оператор\Рабочий стол\музей\IMG_19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000372"/>
            <a:ext cx="4706942" cy="3530207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217</TotalTime>
  <Words>76</Words>
  <Application>Microsoft Office PowerPoint</Application>
  <PresentationFormat>Экран (4:3)</PresentationFormat>
  <Paragraphs>13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Бумажная</vt:lpstr>
      <vt:lpstr>Наш музей «Исток»</vt:lpstr>
      <vt:lpstr>Музей «Исток»  МБОУ Кирсановская СОШ  им. А. Н. Маслова  основан 9 мая 2000 года.   В музее находятся 126 подлинных экспонатов, которые подарены  жителями хутора.   Разделы экспозиции:  - История  хутора  Кирсановка и ОПХ «Семикаракорское», - Великой  войне посвящается, - Из  истории казачества, -   Из истории СССР.    </vt:lpstr>
      <vt:lpstr>Слайд 3</vt:lpstr>
      <vt:lpstr>Звенят боевые медали –  Награды за смелость и раны! Их мало сегодня осталось –  Защитников нашей Отчизны,  И это, поверьте не жалость,  А правда суровая жизни. </vt:lpstr>
      <vt:lpstr>Слайд 5</vt:lpstr>
      <vt:lpstr>Старая прялка вращает колесико жизни,  Тянет пуховую нить на катушку свою, Старая прялка – реликвия милой Отчизны,   А под неё и сегодня старушки поют.</vt:lpstr>
      <vt:lpstr>Слайд 7</vt:lpstr>
      <vt:lpstr>Я цену жизни знаю, Пусть трудно будет жить,  Но твердо обещаю Донской земле служить. </vt:lpstr>
      <vt:lpstr>Чем мой хутор  знаменит? Школа   на  яру стоит, Славно люди в нем живут Потому , что  любят  труд.</vt:lpstr>
      <vt:lpstr>Слайд 10</vt:lpstr>
      <vt:lpstr>Слайд 11</vt:lpstr>
      <vt:lpstr>Социальный проект «Расскажи мне о войне»</vt:lpstr>
      <vt:lpstr>V Районный Фестиваль школьных краеведческих музеев, посвященный 65-ой годовщине Победы в Великой Отечественной войне  «Никто не забыт, ничто не забыто» Поисково-исследовательская работа  «Детство, опалённое войной» </vt:lpstr>
      <vt:lpstr>Социальный проект «Аллея памяти»</vt:lpstr>
      <vt:lpstr>Актив музея:   Акимова Ю. Кольцова Э. Тройченко Ю.  Репищев М.  Репищев В.  Федотов Ю.</vt:lpstr>
      <vt:lpstr>Отзывы о работе музея</vt:lpstr>
      <vt:lpstr>Слайд 17</vt:lpstr>
      <vt:lpstr>Слайд 18</vt:lpstr>
    </vt:vector>
  </TitlesOfParts>
  <Company>МОУ Кирсановская СОШ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 музей «Надежда»</dc:title>
  <dc:creator>Оператор</dc:creator>
  <cp:lastModifiedBy>Оператор</cp:lastModifiedBy>
  <cp:revision>22</cp:revision>
  <dcterms:created xsi:type="dcterms:W3CDTF">2012-02-10T10:17:52Z</dcterms:created>
  <dcterms:modified xsi:type="dcterms:W3CDTF">2012-02-16T12:01:56Z</dcterms:modified>
</cp:coreProperties>
</file>