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3" r:id="rId3"/>
    <p:sldId id="275" r:id="rId4"/>
    <p:sldId id="279" r:id="rId5"/>
    <p:sldId id="260" r:id="rId6"/>
    <p:sldId id="276" r:id="rId7"/>
    <p:sldId id="277" r:id="rId8"/>
    <p:sldId id="278" r:id="rId9"/>
    <p:sldId id="262" r:id="rId10"/>
    <p:sldId id="263" r:id="rId11"/>
    <p:sldId id="265" r:id="rId12"/>
    <p:sldId id="266" r:id="rId13"/>
    <p:sldId id="282" r:id="rId14"/>
    <p:sldId id="281" r:id="rId15"/>
    <p:sldId id="280" r:id="rId16"/>
    <p:sldId id="283" r:id="rId17"/>
    <p:sldId id="285" r:id="rId18"/>
    <p:sldId id="28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-108520" y="0"/>
            <a:ext cx="9252520" cy="6858000"/>
            <a:chOff x="-108520" y="0"/>
            <a:chExt cx="9252520" cy="6858000"/>
          </a:xfrm>
        </p:grpSpPr>
        <p:pic>
          <p:nvPicPr>
            <p:cNvPr id="8" name="Рисунок 7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988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0_5b42e_2bbfad5_XL.png"/>
            <p:cNvPicPr>
              <a:picLocks noChangeAspect="1"/>
            </p:cNvPicPr>
            <p:nvPr/>
          </p:nvPicPr>
          <p:blipFill>
            <a:blip r:embed="rId3" cstate="print"/>
            <a:srcRect l="84999" r="2401"/>
            <a:stretch>
              <a:fillRect/>
            </a:stretch>
          </p:blipFill>
          <p:spPr>
            <a:xfrm>
              <a:off x="467544" y="0"/>
              <a:ext cx="432048" cy="6858000"/>
            </a:xfrm>
            <a:prstGeom prst="rect">
              <a:avLst/>
            </a:prstGeom>
          </p:spPr>
        </p:pic>
        <p:pic>
          <p:nvPicPr>
            <p:cNvPr id="10" name="Рисунок 9" descr="01.jpg"/>
            <p:cNvPicPr>
              <a:picLocks noChangeAspect="1"/>
            </p:cNvPicPr>
            <p:nvPr/>
          </p:nvPicPr>
          <p:blipFill>
            <a:blip r:embed="rId4" cstate="print">
              <a:lum bright="-12000"/>
            </a:blip>
            <a:srcRect b="3801"/>
            <a:stretch>
              <a:fillRect/>
            </a:stretch>
          </p:blipFill>
          <p:spPr>
            <a:xfrm>
              <a:off x="971600" y="188640"/>
              <a:ext cx="7992888" cy="6480720"/>
            </a:xfrm>
            <a:prstGeom prst="roundRect">
              <a:avLst>
                <a:gd name="adj" fmla="val 2944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1" name="Рисунок 10" descr="Орден Победы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108520" y="3861048"/>
              <a:ext cx="1619672" cy="16196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Рисунок 11" descr="Слава 1.jpg"/>
            <p:cNvPicPr>
              <a:picLocks noChangeAspect="1"/>
            </p:cNvPicPr>
            <p:nvPr/>
          </p:nvPicPr>
          <p:blipFill>
            <a:blip r:embed="rId6" cstate="print"/>
            <a:srcRect l="10483" t="7181" r="11935"/>
            <a:stretch>
              <a:fillRect/>
            </a:stretch>
          </p:blipFill>
          <p:spPr>
            <a:xfrm>
              <a:off x="251520" y="0"/>
              <a:ext cx="936104" cy="202402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Рисунок 12" descr="0_70b92_aa0ea38a_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866385" cy="13537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Рисунок 13" descr="0d133ace4f053415cf339bfd32f38f61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9592" y="5445224"/>
              <a:ext cx="7920880" cy="1188709"/>
            </a:xfrm>
            <a:prstGeom prst="rect">
              <a:avLst/>
            </a:prstGeom>
          </p:spPr>
        </p:pic>
        <p:pic>
          <p:nvPicPr>
            <p:cNvPr id="15" name="Рисунок 14" descr="0_81b58_5e7e0a01_XL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43808" y="5517232"/>
              <a:ext cx="4224755" cy="607309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0" name="Рисунок 9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0" name="Рисунок 9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0" name="Рисунок 9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0" name="Рисунок 9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9" name="Рисунок 8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0" name="Рисунок 9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1" name="Рисунок 10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11" name="Рисунок 10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2" name="Рисунок 11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3" name="Рисунок 12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7" name="Рисунок 6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8" name="Рисунок 7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9" name="Рисунок 8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6" name="Рисунок 5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7" name="Рисунок 6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8" name="Рисунок 7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13" name="Рисунок 12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4" name="Рисунок 13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5" name="Рисунок 14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9" name="Рисунок 8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0" name="Рисунок 9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1" name="Рисунок 10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kirsanovka1@rambler.ru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642918"/>
            <a:ext cx="7086600" cy="4786346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Конкурс</a:t>
            </a:r>
            <a:br>
              <a:rPr lang="ru-RU" sz="4800" b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4800" b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«Лучший сельский школьный музей памяти Великой Отечественной войны»</a:t>
            </a:r>
            <a:endParaRPr lang="ru-RU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0762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Земляки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–ветераны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1628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Picture 2" descr="C:\Documents and Settings\Оператор\Рабочий стол\музей2015\P10903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050" y="303382"/>
            <a:ext cx="949325" cy="1642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12856" y="2190446"/>
            <a:ext cx="136093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Лебедюк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Александра Никитична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692489" y="2978333"/>
            <a:ext cx="129317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Ганнова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Клавдия </a:t>
            </a:r>
            <a:r>
              <a:rPr lang="ru-RU" sz="1400" b="1" i="1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Емельяновна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871464" y="2800468"/>
            <a:ext cx="137164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Козлова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Вера Васильевна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235682" y="3603011"/>
            <a:ext cx="179181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Соловьев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Александр Александрович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2" descr="C:\Documents and Settings\Оператор\Рабочий стол\музей2015\P1090387.JPG"/>
          <p:cNvPicPr>
            <a:picLocks noChangeAspect="1" noChangeArrowheads="1"/>
          </p:cNvPicPr>
          <p:nvPr/>
        </p:nvPicPr>
        <p:blipFill>
          <a:blip r:embed="rId3" cstate="print"/>
          <a:srcRect t="11475" b="9836"/>
          <a:stretch>
            <a:fillRect/>
          </a:stretch>
        </p:blipFill>
        <p:spPr bwMode="auto">
          <a:xfrm>
            <a:off x="1835021" y="1384549"/>
            <a:ext cx="1008111" cy="1571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2" descr="P1090397"/>
          <p:cNvPicPr>
            <a:picLocks noChangeAspect="1" noChangeArrowheads="1"/>
          </p:cNvPicPr>
          <p:nvPr/>
        </p:nvPicPr>
        <p:blipFill rotWithShape="1">
          <a:blip r:embed="rId4" cstate="print"/>
          <a:srcRect l="8977" t="29446" r="614" b="6307"/>
          <a:stretch/>
        </p:blipFill>
        <p:spPr bwMode="auto">
          <a:xfrm>
            <a:off x="3604619" y="1955524"/>
            <a:ext cx="1029756" cy="1635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4" descr="C:\Documents and Settings\Оператор\Рабочий стол\музей2015\P10904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37298" y="1243523"/>
            <a:ext cx="898537" cy="1597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3" descr="C:\Documents and Settings\Оператор\Рабочий стол\музей2015\P1090417.JPG"/>
          <p:cNvPicPr>
            <a:picLocks noChangeAspect="1" noChangeArrowheads="1"/>
          </p:cNvPicPr>
          <p:nvPr/>
        </p:nvPicPr>
        <p:blipFill>
          <a:blip r:embed="rId6" cstate="print"/>
          <a:srcRect l="8245" t="16567" r="14364" b="29858"/>
          <a:stretch>
            <a:fillRect/>
          </a:stretch>
        </p:blipFill>
        <p:spPr bwMode="auto">
          <a:xfrm>
            <a:off x="6265529" y="2685502"/>
            <a:ext cx="1053860" cy="1449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7537555" y="2172368"/>
            <a:ext cx="14059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Ярковой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Кузьма Владимирович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Содержимое 4" descr="P1090421.JPG"/>
          <p:cNvPicPr>
            <a:picLocks noChangeAspect="1"/>
          </p:cNvPicPr>
          <p:nvPr/>
        </p:nvPicPr>
        <p:blipFill rotWithShape="1">
          <a:blip r:embed="rId7" cstate="print"/>
          <a:srcRect l="10837" t="25855" r="13880" b="14595"/>
          <a:stretch/>
        </p:blipFill>
        <p:spPr>
          <a:xfrm>
            <a:off x="1332780" y="4228468"/>
            <a:ext cx="970704" cy="13650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Rectangle 3"/>
          <p:cNvSpPr>
            <a:spLocks noChangeArrowheads="1"/>
          </p:cNvSpPr>
          <p:nvPr/>
        </p:nvSpPr>
        <p:spPr bwMode="auto">
          <a:xfrm rot="10800000" flipH="1" flipV="1">
            <a:off x="683568" y="5838204"/>
            <a:ext cx="19526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Бондоренко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Пётр Васильевич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Picture 2" descr="C:\Users\пк\Pictures\2013-04-03\00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1" t="14953" r="4546" b="11028"/>
          <a:stretch/>
        </p:blipFill>
        <p:spPr bwMode="auto">
          <a:xfrm>
            <a:off x="7759909" y="463291"/>
            <a:ext cx="1034176" cy="1368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2" name="Picture 2" descr="C:\Users\пк\Pictures\2013-04-04\00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50" t="34127" r="17570" b="58419"/>
          <a:stretch/>
        </p:blipFill>
        <p:spPr bwMode="auto">
          <a:xfrm rot="16200000">
            <a:off x="7480238" y="3643270"/>
            <a:ext cx="1590869" cy="944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6060411" y="4276068"/>
            <a:ext cx="121981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Колесников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Николай  Дмитриевич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537555" y="5111265"/>
            <a:ext cx="121040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Кольцов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Василий  Петрович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7" name="Содержимое 10" descr="http://ts1.mm.bing.net/th?id=H.4925873121853660&amp;pid=1.7&amp;w=204&amp;h=146&amp;c=7&amp;rs=1"/>
          <p:cNvPicPr>
            <a:picLocks/>
          </p:cNvPicPr>
          <p:nvPr/>
        </p:nvPicPr>
        <p:blipFill>
          <a:blip r:embed="rId1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47142" y="5301208"/>
            <a:ext cx="194310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27"/>
          <p:cNvSpPr/>
          <p:nvPr/>
        </p:nvSpPr>
        <p:spPr>
          <a:xfrm>
            <a:off x="2522966" y="3547138"/>
            <a:ext cx="3720140" cy="1988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Они завещали – воспой эту землю,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Когда отгремит, отгрохочет война.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Шумящие волны, шумящую зелень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И ветер… В нём наши шумят имена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72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447484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Биографии участников </a:t>
            </a:r>
            <a:r>
              <a:rPr lang="ru-RU" dirty="0" err="1" smtClean="0"/>
              <a:t>ВОв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2" b="3801"/>
          <a:stretch/>
        </p:blipFill>
        <p:spPr>
          <a:xfrm>
            <a:off x="1543050" y="2420888"/>
            <a:ext cx="7143750" cy="36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 descr="C:\Documents and Settings\Оператор\Рабочий стол\музей\IMG_1916.jpg"/>
          <p:cNvPicPr>
            <a:picLocks noChangeAspect="1" noChangeArrowheads="1"/>
          </p:cNvPicPr>
          <p:nvPr/>
        </p:nvPicPr>
        <p:blipFill>
          <a:blip r:embed="rId3"/>
          <a:srcRect l="11412" t="15217" r="5435" b="10870"/>
          <a:stretch>
            <a:fillRect/>
          </a:stretch>
        </p:blipFill>
        <p:spPr bwMode="auto">
          <a:xfrm>
            <a:off x="267915" y="324710"/>
            <a:ext cx="3944045" cy="21858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48691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Награды и благодарности участникам </a:t>
            </a:r>
            <a:r>
              <a:rPr lang="ru-RU" dirty="0" err="1" smtClean="0">
                <a:solidFill>
                  <a:schemeClr val="tx2"/>
                </a:solidFill>
              </a:rPr>
              <a:t>ВОв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r="4326"/>
          <a:stretch/>
        </p:blipFill>
        <p:spPr>
          <a:xfrm rot="5400000">
            <a:off x="3067556" y="2004486"/>
            <a:ext cx="2390010" cy="15242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r="8263"/>
          <a:stretch/>
        </p:blipFill>
        <p:spPr>
          <a:xfrm rot="5400000">
            <a:off x="6986154" y="4586746"/>
            <a:ext cx="2103496" cy="1502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r="5515"/>
          <a:stretch/>
        </p:blipFill>
        <p:spPr>
          <a:xfrm rot="5400000">
            <a:off x="6713760" y="1787306"/>
            <a:ext cx="2576708" cy="1573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0" t="40384" r="23340" b="2405"/>
          <a:stretch/>
        </p:blipFill>
        <p:spPr>
          <a:xfrm>
            <a:off x="5643570" y="2714620"/>
            <a:ext cx="1176626" cy="20002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http://images.myshared.ru/17/1075893/slide_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0" t="17392" r="3913" b="2606"/>
          <a:stretch/>
        </p:blipFill>
        <p:spPr bwMode="auto">
          <a:xfrm rot="20738527">
            <a:off x="128620" y="322788"/>
            <a:ext cx="2838293" cy="18651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r="8263"/>
          <a:stretch/>
        </p:blipFill>
        <p:spPr>
          <a:xfrm rot="20856516">
            <a:off x="435458" y="2595934"/>
            <a:ext cx="2441013" cy="16605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-29799" r="18501" b="29799"/>
          <a:stretch/>
        </p:blipFill>
        <p:spPr>
          <a:xfrm>
            <a:off x="1714480" y="3714752"/>
            <a:ext cx="3667367" cy="2657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20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642918"/>
            <a:ext cx="6472254" cy="5500726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Организация экскурсионной работы.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нашем музее проводятся уроки Мужества «Этих дней не смолкнет слава», «Герои нашего времени» и другие  обычно приуроченные к памятным датам.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Проведение экскурсий, приуроченных Дню Победы, освобождению города Москвы от фашистских захватчиков, снятию блокады Ленинграда, Сталинградской битве  проводятся каждый год в данные даты.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Экскурсии по истории края, казачества, истории СССР – проводятся 2 раза год.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мае месяце в День Победы проходит в музее «день открытых дверей», который посещают все жители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х.Кирсановка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а также все гости и желающие праздника.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:\2017 год\Тройченко фото\IMG_20171117_0824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207170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110\P11304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429132"/>
            <a:ext cx="1857388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274638"/>
            <a:ext cx="4402832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ЭКСКУРСИИ ПО МУЗЕЮ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0"/>
          <a:stretch/>
        </p:blipFill>
        <p:spPr>
          <a:xfrm>
            <a:off x="4286248" y="1428736"/>
            <a:ext cx="3888432" cy="1889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4077072"/>
            <a:ext cx="4043362" cy="2274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4286256"/>
            <a:ext cx="3571900" cy="2009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D:\школа фото\Новая папка\IMG_20190611_1123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85728"/>
            <a:ext cx="3429024" cy="32861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6510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476672"/>
            <a:ext cx="5122912" cy="5952724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Каждый год, 3 декабря, активистами нашего музея проводится акция, посвященная Дню Неизвестного солдата с возложением гвоздик. В 2019году был проведен «Круглый стол» с выпускниками нашей школы, которые участвовали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Грузинско-Абхазском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конфликте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Грабко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А.А. и Копанцев А.Н.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Встречи с очевидцами и детьми войны – проводятся в феврале и в мае, когда проходят патриотические месячники.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этом году к празднованию 75-летию Великой Победы активистами музея была проведена акция «Письмо неизвестному солдату» в которой приняли участие все учащиеся 5- 9 классов. Каждый учащийся написал письмо неизвестному солдату и оформил его каждый по- своему.  Так же активистами музея была проведена встреча с  жительницей нашего хутора , детство которой,  выпало на военные годы -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Борисенок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Ириной Ильиничной и создан стенд «Живая связь времен».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:\110\P11302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3024336" cy="2279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5214974"/>
          </a:xfrm>
        </p:spPr>
        <p:txBody>
          <a:bodyPr>
            <a:normAutofit/>
          </a:bodyPr>
          <a:lstStyle/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:\DCIM\114_PANA\P1140516.JPG"/>
          <p:cNvPicPr/>
          <p:nvPr/>
        </p:nvPicPr>
        <p:blipFill>
          <a:blip r:embed="rId2" cstate="print"/>
          <a:srcRect l="20207" t="16622" r="14359" b="19363"/>
          <a:stretch>
            <a:fillRect/>
          </a:stretch>
        </p:blipFill>
        <p:spPr bwMode="auto">
          <a:xfrm>
            <a:off x="428596" y="357166"/>
            <a:ext cx="2010617" cy="2888829"/>
          </a:xfrm>
          <a:prstGeom prst="roundRect">
            <a:avLst>
              <a:gd name="adj" fmla="val 688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748" name="Picture 4" descr="D:\DCIM\114_PANA\P11408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7146472" y="-3643362"/>
            <a:ext cx="23409276" cy="13166726"/>
          </a:xfrm>
          <a:prstGeom prst="rect">
            <a:avLst/>
          </a:prstGeom>
          <a:noFill/>
        </p:spPr>
      </p:pic>
      <p:pic>
        <p:nvPicPr>
          <p:cNvPr id="31749" name="Picture 5" descr="D:\DCIM\114_PANA\P1140894.JPG"/>
          <p:cNvPicPr>
            <a:picLocks noChangeAspect="1" noChangeArrowheads="1"/>
          </p:cNvPicPr>
          <p:nvPr/>
        </p:nvPicPr>
        <p:blipFill>
          <a:blip r:embed="rId4" cstate="print"/>
          <a:srcRect t="7680" b="10393"/>
          <a:stretch>
            <a:fillRect/>
          </a:stretch>
        </p:blipFill>
        <p:spPr bwMode="auto">
          <a:xfrm>
            <a:off x="-28218041" y="-6500873"/>
            <a:ext cx="3600000" cy="1658903"/>
          </a:xfrm>
          <a:prstGeom prst="rect">
            <a:avLst/>
          </a:prstGeom>
          <a:noFill/>
        </p:spPr>
      </p:pic>
      <p:pic>
        <p:nvPicPr>
          <p:cNvPr id="9" name="Рисунок 8" descr="D:\DCIM\114_PANA\P1140893.JPG"/>
          <p:cNvPicPr/>
          <p:nvPr/>
        </p:nvPicPr>
        <p:blipFill>
          <a:blip r:embed="rId5" cstate="print"/>
          <a:srcRect l="13064" t="8564" b="18241"/>
          <a:stretch>
            <a:fillRect/>
          </a:stretch>
        </p:blipFill>
        <p:spPr bwMode="auto">
          <a:xfrm rot="16200000">
            <a:off x="4786313" y="1571613"/>
            <a:ext cx="5214976" cy="2786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F:\DCIM\112_PANA\P112007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3714752"/>
            <a:ext cx="3987973" cy="2519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2844933" y="1670840"/>
            <a:ext cx="2857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b="1" dirty="0" smtClean="0"/>
              <a:t>Встреча </a:t>
            </a:r>
            <a:r>
              <a:rPr lang="ru-RU" b="1" i="1" dirty="0" smtClean="0"/>
              <a:t>с участниками </a:t>
            </a:r>
            <a:r>
              <a:rPr lang="ru-RU" b="1" i="1" dirty="0" err="1" smtClean="0"/>
              <a:t>Грузинско</a:t>
            </a:r>
            <a:r>
              <a:rPr lang="ru-RU" b="1" i="1" dirty="0" smtClean="0"/>
              <a:t> – Абхазского конфлик</a:t>
            </a:r>
            <a:r>
              <a:rPr lang="ru-RU" b="1" dirty="0" smtClean="0"/>
              <a:t>та</a:t>
            </a:r>
            <a:endParaRPr lang="ru-RU" dirty="0" smtClean="0"/>
          </a:p>
          <a:p>
            <a:r>
              <a:rPr lang="ru-RU" b="1" dirty="0" smtClean="0"/>
              <a:t> 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796908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Активисты музея вместе с обучающимися нашей школы проводят субботники  возле памятника, посвященного воинам- землякам, погибшим в годы ВО войне и взяли шефство над могилой ветерана войны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Лебедюк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Александрой Никитичной.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кабинет\Desktop\P1090536.JPG"/>
          <p:cNvPicPr/>
          <p:nvPr/>
        </p:nvPicPr>
        <p:blipFill>
          <a:blip r:embed="rId2" cstate="print"/>
          <a:srcRect l="5966" t="12078" r="11267" b="3704"/>
          <a:stretch>
            <a:fillRect/>
          </a:stretch>
        </p:blipFill>
        <p:spPr bwMode="auto">
          <a:xfrm>
            <a:off x="500034" y="1285860"/>
            <a:ext cx="4286280" cy="31527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2" t="10272" r="7463" b="9605"/>
          <a:stretch>
            <a:fillRect/>
          </a:stretch>
        </p:blipFill>
        <p:spPr bwMode="auto">
          <a:xfrm>
            <a:off x="4786314" y="3714752"/>
            <a:ext cx="4071966" cy="2786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529750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Сведения об обучающихся, принимающих активное участие в деятельности музея.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+mn-lt"/>
                <a:cs typeface="Times New Roman" pitchFamily="18" charset="0"/>
              </a:rPr>
              <a:t>Мороз Таисия </a:t>
            </a:r>
            <a:r>
              <a:rPr lang="ru-RU" sz="2000" dirty="0" smtClean="0">
                <a:latin typeface="+mn-lt"/>
                <a:cs typeface="Times New Roman" pitchFamily="18" charset="0"/>
              </a:rPr>
              <a:t>– 13 лет, обучающаяся 7 класса, участвовавшая в районных и областных соревнованиях, связанных с деятельностью музея и неоднократно занимала призовые места.</a:t>
            </a:r>
            <a:br>
              <a:rPr lang="ru-RU" sz="2000" dirty="0" smtClean="0">
                <a:latin typeface="+mn-lt"/>
                <a:cs typeface="Times New Roman" pitchFamily="18" charset="0"/>
              </a:rPr>
            </a:br>
            <a:r>
              <a:rPr lang="ru-RU" sz="2000" b="1" dirty="0" err="1" smtClean="0">
                <a:latin typeface="+mn-lt"/>
                <a:cs typeface="Times New Roman" pitchFamily="18" charset="0"/>
              </a:rPr>
              <a:t>Гсоян</a:t>
            </a:r>
            <a:r>
              <a:rPr lang="ru-RU" sz="2000" b="1" dirty="0" smtClean="0">
                <a:latin typeface="+mn-lt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+mn-lt"/>
                <a:cs typeface="Times New Roman" pitchFamily="18" charset="0"/>
              </a:rPr>
              <a:t>Ариана</a:t>
            </a:r>
            <a:r>
              <a:rPr lang="ru-RU" sz="2000" b="1" dirty="0" smtClean="0">
                <a:latin typeface="+mn-lt"/>
                <a:cs typeface="Times New Roman" pitchFamily="18" charset="0"/>
              </a:rPr>
              <a:t> </a:t>
            </a:r>
            <a:r>
              <a:rPr lang="ru-RU" sz="2000" dirty="0" smtClean="0">
                <a:latin typeface="+mn-lt"/>
                <a:cs typeface="Times New Roman" pitchFamily="18" charset="0"/>
              </a:rPr>
              <a:t>– 15 лет, обучающаяся 9 класса, участвовала в исследовательской работе и заняла призовое место в районном конкурсе , снявшая ролик о нашем музее.</a:t>
            </a:r>
            <a:br>
              <a:rPr lang="ru-RU" sz="2000" dirty="0" smtClean="0">
                <a:latin typeface="+mn-lt"/>
                <a:cs typeface="Times New Roman" pitchFamily="18" charset="0"/>
              </a:rPr>
            </a:br>
            <a:r>
              <a:rPr lang="ru-RU" sz="2000" b="1" dirty="0" err="1" smtClean="0">
                <a:latin typeface="+mn-lt"/>
                <a:cs typeface="Times New Roman" pitchFamily="18" charset="0"/>
              </a:rPr>
              <a:t>Болдырев</a:t>
            </a:r>
            <a:r>
              <a:rPr lang="ru-RU" sz="2000" b="1" dirty="0" smtClean="0">
                <a:latin typeface="+mn-lt"/>
                <a:cs typeface="Times New Roman" pitchFamily="18" charset="0"/>
              </a:rPr>
              <a:t> Никита </a:t>
            </a:r>
            <a:r>
              <a:rPr lang="ru-RU" sz="2000" dirty="0" smtClean="0">
                <a:latin typeface="+mn-lt"/>
                <a:cs typeface="Times New Roman" pitchFamily="18" charset="0"/>
              </a:rPr>
              <a:t>– 15 лет, обучающийся 9 класса принимает активное участие в деятельности школьного музея.</a:t>
            </a:r>
            <a:br>
              <a:rPr lang="ru-RU" sz="2000" dirty="0" smtClean="0">
                <a:latin typeface="+mn-lt"/>
                <a:cs typeface="Times New Roman" pitchFamily="18" charset="0"/>
              </a:rPr>
            </a:br>
            <a:endParaRPr lang="ru-RU" sz="2000" dirty="0">
              <a:latin typeface="+mn-lt"/>
              <a:cs typeface="Times New Roman" pitchFamily="18" charset="0"/>
            </a:endParaRPr>
          </a:p>
        </p:txBody>
      </p:sp>
      <p:pic>
        <p:nvPicPr>
          <p:cNvPr id="4" name="Рисунок 3" descr="D:\DCIM\114_PANA\P1140509.JPG"/>
          <p:cNvPicPr/>
          <p:nvPr/>
        </p:nvPicPr>
        <p:blipFill>
          <a:blip r:embed="rId2" cstate="print"/>
          <a:srcRect l="1874" t="5757" r="8334" b="7879"/>
          <a:stretch>
            <a:fillRect/>
          </a:stretch>
        </p:blipFill>
        <p:spPr bwMode="auto">
          <a:xfrm>
            <a:off x="500034" y="4572008"/>
            <a:ext cx="1928826" cy="1714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        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Школьный 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музей «Исток»</a:t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385899"/>
            <a:ext cx="5886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marR="225425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Есть в нашей школе одно местечко, </a:t>
            </a:r>
          </a:p>
          <a:p>
            <a:pPr marL="685800" marR="225425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В котором замирает любое сердечко.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стенах, словно о чём-то напоминая,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Висят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фотографии, документы,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Висят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нараспашку, ничего не скрывая.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места нет, которое о прошлом школы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Напоминало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бы сильней.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 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Это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место – наш замечательный музей.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     Здесь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фотографии молча висят,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      Но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так о многом говорят.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        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фотографиях люди другие,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        Одеты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не так, как мы сейчас,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        Но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  глаза их такие родные,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        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кажется, они здесь, среди нас.</a:t>
            </a:r>
          </a:p>
          <a:p>
            <a:pPr marL="685800" marR="225425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Здесь можно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увидеть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поделки и рисунки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ребят.</a:t>
            </a:r>
            <a:endParaRPr lang="ru-RU" b="0" i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645024"/>
            <a:ext cx="3035829" cy="1707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5674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Наименование музея: школьный краеведческий музей «Исток»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МБОУ Кирсановская СОШ им. А. Н. Маслова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Профиль: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Историческое краеведение.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Адрес: Ростовская область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Семикаракорский район, хутор Кирсановка, улица Школьная, дом 3.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kirsanovka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1@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rambler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 8(86356)2-90-10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Номинация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Лучший сельский школьный музей памяти Великой Отечественной войны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Основатель школьного музея: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Бурлакова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Надежда Петровна.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Руководитель музея: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Денисюк Ольга Андреевна, учитель математики.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E-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kirsanovka1@rambler.ru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 8(86356)2-90-10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Директор школы: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Дробилко Ольга Петровна.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072230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/>
              <a:t>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«Утверждаю»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Директор МБОУ Кирсановская СОШ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им. А.Н.Маслова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________________________ /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Дробилко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О.П/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 Положение о музее образовательного учреждения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(о школьном музее)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1.Общие положения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Школьный музей является структурным подразделением  школы  и действует  на основании Закона Российской Федерации «Об образовании», а в части учета и хранения фондов – Федерального закона «О Музейном фонде и музеях Российской Федерации».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Школьный музей является систематизированным, тематическим собранием подлинных памятников истории, культуры и природы, комплектуемых, сохраняемых и экспонируемых в соответствии с действующими правилами.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 основе поисковой и собирательской деятельности музея лежит краеведческий принцип. 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Школьные музеи создаются в различных типах образовательных учреждений под руководством педагогов и при участии общественности.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Подлинные памятники истории, культуры и природы, хранящиеся в фондах школьных музеев, входят в состав музейного фонда и Государственного архивного фонда России и подлежат государственному учету и сохранности в установленном порядке.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2.Основные понятия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Профиль музея – специализация музейного собрания и деятельности музея, обусловленная его связью с конкретной профильной дисциплиной, областью науки или искусства.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Музейный предмет – памятник материальной или духовной культуры, объект природы, поступивший в музей и зафиксированный в инвентарной книге.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Музейное собрание – научно организованная совокупность музейных предметов и научно-вспомогательных материалов.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Комплектование музейных фондов – деятельность музея по выявлению, сбору, учету и описанию музейных предметов.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Книга поступлений – основной документ учета музейных предметов.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Экспозиция – выставленные на обозрение в определенной системе музейные предметы (экспонаты).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/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642918"/>
            <a:ext cx="5572164" cy="492922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</a:t>
            </a:r>
            <a:endParaRPr lang="ru-RU" dirty="0"/>
          </a:p>
        </p:txBody>
      </p:sp>
      <p:pic>
        <p:nvPicPr>
          <p:cNvPr id="1026" name="Picture 2" descr="http://1941-1945.at.ua/images/slide/slide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8912" flipH="1">
            <a:off x="521618" y="4939598"/>
            <a:ext cx="1610368" cy="12629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143240" y="714356"/>
            <a:ext cx="557216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Сведения о руководителе краеведческого музея «Исток»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Руководителем школьного  краеведческого музея «Исток» является учитель математики Денисюк Ольга Андреевна. Ольга Андреевна несколько лет руководит школьным музеем. Свою педагогическую деятельность она начала с 1992 года, после открытия МБОУ Кирсановская СОШ  с учителя начальной школы.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Ольга Андреевна уже на пенсии, но продолжает являться активным и добросовестным работником. Вместе с инициативной группой ребят, она проводит большую работу по сбору  и сохранению  материалов  для школьного краеведческого музея.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Вместе со своими воспитанниками  она принимает участие в конкурсах разных уровней, где  они занимают призовые места.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1" descr="Описание: C:\Users\Оператор\Desktop\Кольцова Т. В\фото\конкурс фото\Фотографии\Кирсановка  Шк\Денисю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11"/>
          <a:stretch>
            <a:fillRect/>
          </a:stretch>
        </p:blipFill>
        <p:spPr bwMode="auto">
          <a:xfrm>
            <a:off x="611560" y="1432688"/>
            <a:ext cx="2083363" cy="31061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384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642918"/>
            <a:ext cx="7715304" cy="585791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Краткая история музея.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Наш музей был  открыт на базе школы 9 мая 2000 года.  Инициаторами являлись директор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Бурлакова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Надежда Петровна и  учителя  энтузиасты.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Сбор краеведческого материала начинался ещё с 1995 года. Все экспонаты размещались в музейной комнате. В основу  исследований по истории нашего края легли воспоминания местных жителей.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В октябре 2009 г музей успешно прошёл паспортизацию, ему было присвоено имя «Исток».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Музей создавался и пополнялся многими жителями и семьями учащихся. Всего в музее 161 экспонат. Экспозиции «Из истории хозяйства», «Никто не забыт, ничто не забыто», «Быт казаков», «Истории СССР», «История школы».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Экспозиция «История хозяйства» рассказывает о возрождении нашей малой Родины, родного хутора. Ведущее место в ней отведено бывшему директору ОПХ»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Семикаракорское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Маслову Алексею Николаевичу.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Вся жизнь Алексея Николаевича неразрывно связана с Донским краем. Много лет работал он на ответственных должностях, постоянно совершенствовал свои знания, приобрёл огромный опыт руководящего работника. С 1967-1971 гг. он работал главным агрономом ОПХ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Семикаракорское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 а с 1972 года являлся директором этого хозяйства, защитил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дисертацию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получил звание доктора сельскохозяйственных наук.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За годы существования хозяйства до неузнаваемости изменился облик нашего хутора. Большое внимание уделялось не только производственному строительству, но и улучшению условий жизни и быта селян. По его инициативе в хуторе построена новая средняя школа, которая теперь носит имя А. Н. Маслова. Через реку Сал возведён новый мост.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Центральное место в нашем музее занимает экспозиция, посвященная Великой Отечественной войне. Здесь мы видим стенд, посвященный нашим землякам, ветеранам ВО войны Соловьеву Александру Александровичу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Ганновой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Клавдии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Емельяновне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нем расположены награды, фотографии и письма с фронта, здесь так же находятся экспонаты, посвященные ВО войне. Так же видна «Лента памяти» на которой изображены наши земляки, которые участвовали  в сражениях за нашу Родину.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357166"/>
            <a:ext cx="7258072" cy="6500834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Имеется баннер, который был выполнен к 60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Победы в Великой Отечественной войне. В этом году к празднованию 75-летию Великой Победы в нашей школе была проведена акция «Письмо неизвестному солдату» в которой приняли участие все учащиеся 3- 9 классов. Каждый учащийся написал письмо неизвестному солдату и оформил его каждый по- своему. Активистами нашего музея была проведена встреча с  жительницей нашего хутора , детство которой,  выпало на военные годы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Борисенок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Ириной Ильиничной и создан стенд «Живая связь времен».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Следующая экспозиция, посвящена быту донских казаков. Здесь представлена  казачья комната и утварь, которой пользовались казаки в своем хозяйстве: это прялка, коромысло, самовар, много церковных принадлежностей и часть казачьей одежды.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 истории ССР можно увидеть много вещей, связанных с историей развития страны. Здесь собрано большое количество экспонатов: бюст Владимира Ильича Ленина, похвальные грамоты, вымпелы, денежные купюры, комсомольский билет  и много других вещей, которые относятся к эпохе СССР.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экспозиции, посвященной истории школы материал, на котором запечатлены  интересные события школы.  Мы гордимся нашим музеем: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Хорошо, что в школах  есть музеи.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Значит, нить времён не прервалась.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Значит, вместе все-таки сумеем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прошлым удержать незримо связь.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Нашими достижениями в работе музея являются почетные грамоты и дипломы районных и областных конкурсов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Учащиеся нашей школы два года подряд принимают участие в Интерактивной музейной выставке. Эти работы заняли призовые места на муниципальном и региональном уровне. Активисты музея приняли участие в районном фестивале школьных краеведческих музеев «Наследники традиций», посвящённого 110-летию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В.А.Закруткина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конкурсе  «Лучшая визитная карточка»,  «Лучший экскурсовод»  и в конкурсе рисунков и плакатов «Я поведу тебя в музей», где заняли призовые места. В 2019 году наш музей «Исток» занял областные первые места в Всероссийском конкурсе «Моя малая Родина: природа, культура, этнос» и  в муниципальном областном (заочном) конкурсе музеев образовательных организаций.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92935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Деятельность музея ведется по следующим направлениям: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Фондовая и поисковая работа.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Пополнение музейного фонда осуществляется в результате поисковой работы.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качестве подарков в музей передали самовар, книгу, написанную на старославянском языке, утварь, предметы казачьей старины и т.д.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Реставрационно-оформительская деятельность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Собранные экспонаты, материалы используются для написания работ и оформления выставок, стендов и экспозиций.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Экскурсионно-просветительская и культурно-массовая  работа.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При умелой организации школьный музей должен являться  центром героико-патриотического и нравственного воспитания детей, формирования гражданского и национального самосознания обучающихся и воспитания творческой личности. Одним из направлений работы музея является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экскурсионно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– просветительская  работа, т.е. проведение экскурсий, классных часов, встреч, бесед, уроков Мужества и тематических мероприятий для школьников и односельчан.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Проектно-исследовательская работа.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Результатом поисково-собирательной  работы является написание интересных исследовательских работ и проектов, посвященных истории Малой Родины, жизни и достижениям земляков, истории школы и жизни педагогов и др.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Написание одной исследовательской работы требует много усилий:  изучаются архивные документы, проводятся интервью; много времени уходит на правильное оформление работы и на подготовку ее защиты. Но это того стоит: во-первых,  эти навыки пригождаются учащимся в будущем, во-вторых,  эти материалы пополняют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архив музея и могут использоваться для подготовки проектов, уроков мужества, бесед.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Просветительская работа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За 18 лет работы в музее накоплен богатый материал об истории села, односельчанах, история школы… Это очень хорошо, но гораздо важнее, когда все это не лежит мертвым грузом, а активно используется педагогами для воспитательных целей. На сегодня некоторые  педагоги школы активно  сотрудничают  с музеем и используют его архивы для работы над проектами, исследовательскими и творческими работами.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Нашими достижениями в работе музея являются почетные грамоты и дипломы районных и областных конкурсов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Учащиеся нашей школы два года подряд принимают участие в Интерактивной музейной выставке. Эти работы заняли призовые места на муниципальном и региональном уровне. Активисты музея приняли участие в районном фестивале школьных краеведческих музеев «Наследники традиций», посвящённого 110-летию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В.А.Закруткина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 конкурсе  «Лучшая визитная карточка»,  «Лучший экскурсовод»  и в конкурсе рисунков и плакатов «Я поведу тебя в музей», где заняли призовые места.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Информация о численности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музейных экспонатов – 100 штук.</a:t>
            </a:r>
            <a:r>
              <a:rPr lang="ru-RU" sz="31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75000"/>
                  </a:schemeClr>
                </a:solidFill>
              </a:rPr>
              <a:t> Лента памяти </a:t>
            </a:r>
            <a:br>
              <a:rPr lang="ru-RU" sz="31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75000"/>
                  </a:schemeClr>
                </a:solidFill>
              </a:rPr>
              <a:t> «Они сражались за родину»</a:t>
            </a:r>
            <a:br>
              <a:rPr lang="ru-RU" sz="31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31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0" t="33200" r="6688" b="37400"/>
          <a:stretch/>
        </p:blipFill>
        <p:spPr>
          <a:xfrm>
            <a:off x="571472" y="2285992"/>
            <a:ext cx="8001056" cy="14119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83768" y="2828836"/>
            <a:ext cx="49685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Мы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будем помнить ветеранов,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Мы не забудем никогда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Их жертвы, подвиги и раны,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Победу! Помни вся страна!     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 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2109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110" advTm="11000">
        <p:split orient="vert"/>
      </p:transition>
    </mc:Choice>
    <mc:Fallback xmlns="">
      <p:transition spd="slow" advTm="11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293</Words>
  <Application>Microsoft Office PowerPoint</Application>
  <PresentationFormat>Экран (4:3)</PresentationFormat>
  <Paragraphs>68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Конкурс «Лучший сельский школьный музей памяти Великой Отечественной войны»</vt:lpstr>
      <vt:lpstr>            Школьный  музей «Исток» </vt:lpstr>
      <vt:lpstr>Наименование музея: школьный краеведческий музей «Исток»  МБОУ Кирсановская СОШ им. А. Н. Маслова. Профиль: Историческое краеведение. Адрес: Ростовская область, Семикаракорский район, хутор Кирсановка, улица Школьная, дом 3. E-mail: kirsanovka1@rambler.ru Телефон: 8(86356)2-90-10 Номинация: Лучший сельский школьный музей памяти Великой Отечественной войны  Основатель школьного музея: Бурлакова Надежда Петровна.  Руководитель музея: Денисюк Ольга Андреевна, учитель математики. E-mail: kirsanovka1@rambler.ru   Телефон: 8(86356)2-90-10  Директор школы: Дробилко Ольга Петровна. </vt:lpstr>
      <vt:lpstr> «Утверждаю» Директор МБОУ Кирсановская СОШ                                                                               им. А.Н.Маслова ________________________ /Дробилко О.П/    Положение о музее образовательного учреждения (о школьном музее)   1.Общие положения     Школьный музей является структурным подразделением  школы  и действует  на основании Закона Российской Федерации «Об образовании», а в части учета и хранения фондов – Федерального закона «О Музейном фонде и музеях Российской Федерации».      Школьный музей является систематизированным, тематическим собранием подлинных памятников истории, культуры и природы, комплектуемых, сохраняемых и экспонируемых в соответствии с действующими правилами. В основе поисковой и собирательской деятельности музея лежит краеведческий принцип.        Школьные музеи создаются в различных типах образовательных учреждений под руководством педагогов и при участии общественности.       Подлинные памятники истории, культуры и природы, хранящиеся в фондах школьных музеев, входят в состав музейного фонда и Государственного архивного фонда России и подлежат государственному учету и сохранности в установленном порядке.   2.Основные понятия      Профиль музея – специализация музейного собрания и деятельности музея, обусловленная его связью с конкретной профильной дисциплиной, областью науки или искусства.      Музейный предмет – памятник материальной или духовной культуры, объект природы, поступивший в музей и зафиксированный в инвентарной книге.      Музейное собрание – научно организованная совокупность музейных предметов и научно-вспомогательных материалов.      Комплектование музейных фондов – деятельность музея по выявлению, сбору, учету и описанию музейных предметов.      Книга поступлений – основной документ учета музейных предметов.      Экспозиция – выставленные на обозрение в определенной системе музейные предметы (экспонаты).   .</vt:lpstr>
      <vt:lpstr>       </vt:lpstr>
      <vt:lpstr>Краткая история музея. Наш музей был  открыт на базе школы 9 мая 2000 года.  Инициаторами являлись директор Бурлакова Надежда Петровна и  учителя  энтузиасты.        Сбор краеведческого материала начинался ещё с 1995 года. Все экспонаты размещались в музейной комнате. В основу  исследований по истории нашего края легли воспоминания местных жителей.        В октябре 2009 г музей успешно прошёл паспортизацию, ему было присвоено имя «Исток».         Музей создавался и пополнялся многими жителями и семьями учащихся. Всего в музее 161 экспонат. Экспозиции «Из истории хозяйства», «Никто не забыт, ничто не забыто», «Быт казаков», «Истории СССР», «История школы».     Экспозиция «История хозяйства» рассказывает о возрождении нашей малой Родины, родного хутора. Ведущее место в ней отведено бывшему директору ОПХ»Семикаракорское» Маслову Алексею Николаевичу. Вся жизнь Алексея Николаевича неразрывно связана с Донским краем. Много лет работал он на ответственных должностях, постоянно совершенствовал свои знания, приобрёл огромный опыт руководящего работника. С 1967-1971 гг. он работал главным агрономом ОПХ «Семикаракорское», а с 1972 года являлся директором этого хозяйства, защитил дисертацию и получил звание доктора сельскохозяйственных наук.   За годы существования хозяйства до неузнаваемости изменился облик нашего хутора. Большое внимание уделялось не только производственному строительству, но и улучшению условий жизни и быта селян. По его инициативе в хуторе построена новая средняя школа, которая теперь носит имя А. Н. Маслова. Через реку Сал возведён новый мост.   Центральное место в нашем музее занимает экспозиция, посвященная Великой Отечественной войне. Здесь мы видим стенд, посвященный нашим землякам, ветеранам ВО войны Соловьеву Александру Александровичу и Ганновой Клавдии Емельяновне.   На нем расположены награды, фотографии и письма с фронта, здесь так же находятся экспонаты, посвященные ВО войне. Так же видна «Лента памяти» на которой изображены наши земляки, которые участвовали  в сражениях за нашу Родину.      </vt:lpstr>
      <vt:lpstr>  Имеется баннер, который был выполнен к 60 летию Победы в Великой Отечественной войне. В этом году к празднованию 75-летию Великой Победы в нашей школе была проведена акция «Письмо неизвестному солдату» в которой приняли участие все учащиеся 3- 9 классов. Каждый учащийся написал письмо неизвестному солдату и оформил его каждый по- своему. Активистами нашего музея была проведена встреча с  жительницей нашего хутора , детство которой,  выпало на военные годы Борисенок Ириной Ильиничной и создан стенд «Живая связь времен».  Следующая экспозиция, посвящена быту донских казаков. Здесь представлена  казачья комната и утварь, которой пользовались казаки в своем хозяйстве: это прялка, коромысло, самовар, много церковных принадлежностей и часть казачьей одежды. Из истории ССР можно увидеть много вещей, связанных с историей развития страны. Здесь собрано большое количество экспонатов: бюст Владимира Ильича Ленина, похвальные грамоты, вымпелы, денежные купюры, комсомольский билет  и много других вещей, которые относятся к эпохе СССР. В экспозиции, посвященной истории школы материал, на котором запечатлены  интересные события школы.  Мы гордимся нашим музеем: Хорошо, что в школах  есть музеи. Значит, нить времён не прервалась. Значит, вместе все-таки сумеем С прошлым удержать незримо связь.  Нашими достижениями в работе музея являются почетные грамоты и дипломы районных и областных конкурсов    Учащиеся нашей школы два года подряд принимают участие в Интерактивной музейной выставке. Эти работы заняли призовые места на муниципальном и региональном уровне. Активисты музея приняли участие в районном фестивале школьных краеведческих музеев «Наследники традиций», посвящённого 110-летию В.А.Закруткина в конкурсе  «Лучшая визитная карточка»,  «Лучший экскурсовод»  и в конкурсе рисунков и плакатов «Я поведу тебя в музей», где заняли призовые места. В 2019 году наш музей «Исток» занял областные первые места в Всероссийском конкурсе «Моя малая Родина: природа, культура, этнос» и  в муниципальном областном (заочном) конкурсе музеев образовательных организаций.      </vt:lpstr>
      <vt:lpstr>Деятельность музея ведется по следующим направлениям: Фондовая и поисковая работа.    Пополнение музейного фонда осуществляется в результате поисковой работы.  В качестве подарков в музей передали самовар, книгу, написанную на старославянском языке, утварь, предметы казачьей старины и т.д. Реставрационно-оформительская деятельность:    Собранные экспонаты, материалы используются для написания работ и оформления выставок, стендов и экспозиций. Экскурсионно-просветительская и культурно-массовая  работа.   При умелой организации школьный музей должен являться  центром героико-патриотического и нравственного воспитания детей, формирования гражданского и национального самосознания обучающихся и воспитания творческой личности. Одним из направлений работы музея является экскурсионно – просветительская  работа, т.е. проведение экскурсий, классных часов, встреч, бесед, уроков Мужества и тематических мероприятий для школьников и односельчан. Проектно-исследовательская работа.   Результатом поисково-собирательной  работы является написание интересных исследовательских работ и проектов, посвященных истории Малой Родины, жизни и достижениям земляков, истории школы и жизни педагогов и др.  Написание одной исследовательской работы требует много усилий:  изучаются архивные документы, проводятся интервью; много времени уходит на правильное оформление работы и на подготовку ее защиты. Но это того стоит: во-первых,  эти навыки пригождаются учащимся в будущем, во-вторых,  эти материалы пополняют архив музея и могут использоваться для подготовки проектов, уроков мужества, бесед.   Просветительская работа   За 18 лет работы в музее накоплен богатый материал об истории села, односельчанах, история школы… Это очень хорошо, но гораздо важнее, когда все это не лежит мертвым грузом, а активно используется педагогами для воспитательных целей. На сегодня некоторые  педагоги школы активно  сотрудничают  с музеем и используют его архивы для работы над проектами, исследовательскими и творческими работами.       Нашими достижениями в работе музея являются почетные грамоты и дипломы районных и областных конкурсов    Учащиеся нашей школы два года подряд принимают участие в Интерактивной музейной выставке. Эти работы заняли призовые места на муниципальном и региональном уровне. Активисты музея приняли участие в районном фестивале школьных краеведческих музеев «Наследники традиций», посвящённого 110-летию В.А.Закруткина в конкурсе  «Лучшая визитная карточка»,  «Лучший экскурсовод»  и в конкурсе рисунков и плакатов «Я поведу тебя в музей», где заняли призовые места.</vt:lpstr>
      <vt:lpstr>      Информация о численности  музейных экспонатов – 100 штук.  Лента памяти   «Они сражались за родину»  </vt:lpstr>
      <vt:lpstr> Земляки –ветераны </vt:lpstr>
      <vt:lpstr>       Биографии участников ВОв</vt:lpstr>
      <vt:lpstr>Награды и благодарности участникам ВОв</vt:lpstr>
      <vt:lpstr>Организация экскурсионной работы.  В нашем музее проводятся уроки Мужества «Этих дней не смолкнет слава», «Герои нашего времени» и другие  обычно приуроченные к памятным датам. Проведение экскурсий, приуроченных Дню Победы, освобождению города Москвы от фашистских захватчиков, снятию блокады Ленинграда, Сталинградской битве  проводятся каждый год в данные даты. Экскурсии по истории края, казачества, истории СССР – проводятся 2 раза год.  В мае месяце в День Победы проходит в музее «день открытых дверей», который посещают все жители х.Кирсановка, а также все гости и желающие праздника.  </vt:lpstr>
      <vt:lpstr>ЭКСКУРСИИ ПО МУЗЕЮ</vt:lpstr>
      <vt:lpstr>Каждый год, 3 декабря, активистами нашего музея проводится акция, посвященная Дню Неизвестного солдата с возложением гвоздик. В 2019году был проведен «Круглый стол» с выпускниками нашей школы, которые участвовали в Грузинско-Абхазском конфликте – Грабко А.А. и Копанцев А.Н. Встречи с очевидцами и детьми войны – проводятся в феврале и в мае, когда проходят патриотические месячники.  В этом году к празднованию 75-летию Великой Победы активистами музея была проведена акция «Письмо неизвестному солдату» в которой приняли участие все учащиеся 5- 9 классов. Каждый учащийся написал письмо неизвестному солдату и оформил его каждый по- своему.  Так же активистами музея была проведена встреча с  жительницей нашего хутора , детство которой,  выпало на военные годы -  Борисенок Ириной Ильиничной и создан стенд «Живая связь времен». </vt:lpstr>
      <vt:lpstr>Презентация PowerPoint</vt:lpstr>
      <vt:lpstr>Активисты музея вместе с обучающимися нашей школы проводят субботники  возле памятника, посвященного воинам- землякам, погибшим в годы ВО войне и взяли шефство над могилой ветерана войны Лебедюк Александрой Никитичной.</vt:lpstr>
      <vt:lpstr>Сведения об обучающихся, принимающих активное участие в деятельности музея.   Мороз Таисия – 13 лет, обучающаяся 7 класса, участвовавшая в районных и областных соревнованиях, связанных с деятельностью музея и неоднократно занимала призовые места. Гсоян Ариана – 15 лет, обучающаяся 9 класса, участвовала в исследовательской работе и заняла призовое место в районном конкурсе , снявшая ролик о нашем музее. Болдырев Никита – 15 лет, обучающийся 9 класса принимает активное участие в деятельности школьного музея. </vt:lpstr>
    </vt:vector>
  </TitlesOfParts>
  <Company>МБДОУ д/скв № 8 "Теремок"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"Бежевый"</dc:title>
  <dc:subject>День Победы</dc:subject>
  <dc:creator>Алейник Н.В.</dc:creator>
  <cp:lastModifiedBy>Оператор</cp:lastModifiedBy>
  <cp:revision>71</cp:revision>
  <dcterms:created xsi:type="dcterms:W3CDTF">2015-01-29T08:01:15Z</dcterms:created>
  <dcterms:modified xsi:type="dcterms:W3CDTF">2020-03-19T13:02:20Z</dcterms:modified>
  <cp:category>презентация к празднику</cp:category>
</cp:coreProperties>
</file>