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7" r:id="rId6"/>
    <p:sldId id="266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11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5438-F462-4434-ADF3-847D93FC4DF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0451-EB55-4352-9039-7D1DF7CE9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5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5438-F462-4434-ADF3-847D93FC4DF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0451-EB55-4352-9039-7D1DF7CE9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8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5438-F462-4434-ADF3-847D93FC4DF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0451-EB55-4352-9039-7D1DF7CE9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5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5438-F462-4434-ADF3-847D93FC4DF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0451-EB55-4352-9039-7D1DF7CE9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8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5438-F462-4434-ADF3-847D93FC4DF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0451-EB55-4352-9039-7D1DF7CE9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21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5438-F462-4434-ADF3-847D93FC4DF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0451-EB55-4352-9039-7D1DF7CE9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2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5438-F462-4434-ADF3-847D93FC4DF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0451-EB55-4352-9039-7D1DF7CE9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6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5438-F462-4434-ADF3-847D93FC4DF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0451-EB55-4352-9039-7D1DF7CE9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7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5438-F462-4434-ADF3-847D93FC4DF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0451-EB55-4352-9039-7D1DF7CE9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3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5438-F462-4434-ADF3-847D93FC4DF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0451-EB55-4352-9039-7D1DF7CE9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9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5438-F462-4434-ADF3-847D93FC4DF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0451-EB55-4352-9039-7D1DF7CE9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62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A5438-F462-4434-ADF3-847D93FC4DF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00451-EB55-4352-9039-7D1DF7CE9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6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 rot="20384071">
            <a:off x="218880" y="3191462"/>
            <a:ext cx="7049696" cy="2523747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Book Antiqua" panose="02040602050305030304" pitchFamily="18" charset="0"/>
              </a:rPr>
              <a:t>Дневник отряда    </a:t>
            </a:r>
            <a:r>
              <a:rPr lang="ru-RU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Book Antiqua" panose="02040602050305030304" pitchFamily="18" charset="0"/>
              </a:rPr>
              <a:t>ЮИД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Book Antiqua" panose="02040602050305030304" pitchFamily="18" charset="0"/>
              </a:rPr>
              <a:t>«Перекресток»</a:t>
            </a:r>
            <a:endParaRPr lang="ru-RU" sz="36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33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Book Antiqua" panose="02040602050305030304" pitchFamily="18" charset="0"/>
              </a:rPr>
              <a:t>2021-2022 </a:t>
            </a:r>
            <a:r>
              <a:rPr lang="ru-RU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Book Antiqua" panose="02040602050305030304" pitchFamily="18" charset="0"/>
              </a:rPr>
              <a:t>уч. </a:t>
            </a:r>
            <a:r>
              <a:rPr lang="ru-RU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Book Antiqua" panose="02040602050305030304" pitchFamily="18" charset="0"/>
              </a:rPr>
              <a:t>Год</a:t>
            </a:r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791368" y="335757"/>
            <a:ext cx="7846217" cy="786605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cs typeface="Arial" panose="020B0604020202020204" pitchFamily="34" charset="0"/>
              </a:rPr>
              <a:t>МБОУ </a:t>
            </a:r>
            <a:r>
              <a:rPr lang="ru-RU" sz="36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cs typeface="Arial" panose="020B0604020202020204" pitchFamily="34" charset="0"/>
              </a:rPr>
              <a:t>Страховская</a:t>
            </a:r>
            <a:r>
              <a:rPr lang="ru-RU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cs typeface="Arial" panose="020B0604020202020204" pitchFamily="34" charset="0"/>
              </a:rPr>
              <a:t> СОШ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21" y="3004345"/>
            <a:ext cx="4773496" cy="3300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Изучаем правила дорожного движения для пешеходов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8" y="1143111"/>
            <a:ext cx="2901730" cy="207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65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Picture 8" descr="C:\Users\user\Desktop\97c45a38-c17a-463a-8901-1b99a22ae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3" y="693306"/>
            <a:ext cx="4245777" cy="3067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421" y="210949"/>
            <a:ext cx="4370143" cy="13882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97" y="3616628"/>
            <a:ext cx="4171666" cy="31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043c0058-9242-47f2-ad7b-ea7c686cb8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36" y="1599227"/>
            <a:ext cx="2791127" cy="3340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16" descr="C:\Users\user\Desktop\28a87e52-1ed1-4508-b681-754ea365abe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63" y="3429001"/>
            <a:ext cx="3561804" cy="2907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790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893890" y="3314410"/>
            <a:ext cx="3748087" cy="28622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1800" b="1" dirty="0" smtClean="0">
                <a:solidFill>
                  <a:srgbClr val="0066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ПРАВИЛА ДОРОЖНЫЕ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1800" b="1" dirty="0" smtClean="0">
                <a:solidFill>
                  <a:srgbClr val="0066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ДЕТЯМ ЗНАТЬ ПОЛОЖЕННО</a:t>
            </a:r>
            <a:endParaRPr lang="ru-RU" altLang="ru-RU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15" descr="C:\Users\user\Desktop\ec548f7e-24fd-4c3b-a8fa-4b4fe8ede7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73" y="0"/>
            <a:ext cx="4126853" cy="3541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C:\Users\user\Desktop\28a87e52-1ed1-4508-b681-754ea365ab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832" y="3314410"/>
            <a:ext cx="3786503" cy="3091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" name="Picture 17" descr="C:\Users\user\Desktop\bb7118a3-6940-4af5-b778-ade4aabbfd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4" y="3183186"/>
            <a:ext cx="4042631" cy="3222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Овал 3"/>
          <p:cNvSpPr/>
          <p:nvPr/>
        </p:nvSpPr>
        <p:spPr>
          <a:xfrm>
            <a:off x="0" y="437320"/>
            <a:ext cx="4032573" cy="24251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Внеклассное мероприятие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«В стране дорожных знаков»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8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604052" y="4015926"/>
            <a:ext cx="4432852" cy="2702926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EFE631"/>
              </a:gs>
              <a:gs pos="100000">
                <a:srgbClr val="FFFF00"/>
              </a:gs>
            </a:gsLst>
            <a:lin ang="5400000" scaled="1"/>
          </a:gradFill>
          <a:ln w="76200" cmpd="tri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Конкурс рисунков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«Мой друг светофор!»</a:t>
            </a:r>
            <a:endParaRPr lang="ru-RU" altLang="ru-RU" sz="28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14" descr="C:\Users\user\Desktop\2a39af1c-b82e-4502-a4c7-e149d3f617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2" y="684703"/>
            <a:ext cx="4557373" cy="3554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Picture 13" descr="C:\Users\user\Desktop\5469b192-9e1f-4116-8787-78cf2c6303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92" y="2092898"/>
            <a:ext cx="5634402" cy="3846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86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6715" y="437322"/>
            <a:ext cx="4367285" cy="22785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Интервью у участников дорожного </a:t>
            </a:r>
            <a:r>
              <a:rPr lang="ru-RU" sz="2800" b="1" dirty="0" smtClean="0">
                <a:solidFill>
                  <a:srgbClr val="00B0F0"/>
                </a:solidFill>
              </a:rPr>
              <a:t>движения в рамках Всероссийского конкурса членов отряда ЮИД «Звезда ЮИД»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5" name="Picture 8" descr="C:\Users\user\Desktop\fae53dad-bfa2-4ec7-a361-a62b9b2a8d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44936"/>
            <a:ext cx="4602741" cy="3962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user\Desktop\d5792cf0-4863-47a5-8ac8-3696d3b056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27" y="2623874"/>
            <a:ext cx="5479774" cy="3759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12" y="4207515"/>
            <a:ext cx="273685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39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22258" y="4084898"/>
            <a:ext cx="2857500" cy="247624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EFE631"/>
              </a:gs>
              <a:gs pos="100000">
                <a:srgbClr val="FFFF00"/>
              </a:gs>
            </a:gsLst>
            <a:lin ang="5400000" scaled="1"/>
          </a:gradFill>
          <a:ln w="76200" cmpd="tri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Занятия </a:t>
            </a:r>
            <a:endParaRPr lang="ru-RU" altLang="ru-RU" sz="20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дошколятами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4" y="142233"/>
            <a:ext cx="4144370" cy="3108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37" y="142233"/>
            <a:ext cx="3134974" cy="298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67" y="3602038"/>
            <a:ext cx="4171666" cy="31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84" y="3781165"/>
            <a:ext cx="3592856" cy="2770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Цель изучения правил дорожного движения.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5896">
            <a:off x="8470561" y="2203517"/>
            <a:ext cx="3345031" cy="174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Oval 4"/>
          <p:cNvSpPr txBox="1">
            <a:spLocks noChangeArrowheads="1"/>
          </p:cNvSpPr>
          <p:nvPr/>
        </p:nvSpPr>
        <p:spPr bwMode="auto">
          <a:xfrm>
            <a:off x="8666923" y="2207680"/>
            <a:ext cx="2862456" cy="122132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EFE631"/>
              </a:gs>
              <a:gs pos="100000">
                <a:srgbClr val="FFFF00"/>
              </a:gs>
            </a:gsLst>
            <a:lin ang="5400000" scaled="1"/>
          </a:gradFill>
          <a:ln w="76200" cmpd="tri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b="1" dirty="0" smtClean="0">
              <a:solidFill>
                <a:srgbClr val="990000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  <a:t>Участвуем </a:t>
            </a:r>
            <a:r>
              <a:rPr lang="ru-RU" b="1" dirty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  <a:t>в конкурсах</a:t>
            </a:r>
            <a:endParaRPr lang="ru-RU" b="1" dirty="0">
              <a:solidFill>
                <a:srgbClr val="006600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>
              <a:defRPr/>
            </a:pPr>
            <a:endParaRPr lang="ru-RU" sz="2400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8" name="Picture 8" descr="C:\Users\user\Desktop\97c45a38-c17a-463a-8901-1b99a22ae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" y="3429001"/>
            <a:ext cx="3979146" cy="31005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Kompuktir\Desktop\мое\флешка\фото род собрание юид\IMG_4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614" y="215909"/>
            <a:ext cx="3786182" cy="2839637"/>
          </a:xfrm>
          <a:prstGeom prst="flowChartMultidocument">
            <a:avLst/>
          </a:prstGeom>
          <a:noFill/>
        </p:spPr>
      </p:pic>
      <p:pic>
        <p:nvPicPr>
          <p:cNvPr id="2050" name="Picture 2" descr="C:\Users\user\Desktop\b8e89162-0282-4b27-8622-ec1d7dec4b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2455" y="-223003"/>
            <a:ext cx="2866191" cy="3821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08ebcff8-c535-4dec-a321-ba4e87b413e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28" y="3552968"/>
            <a:ext cx="4151243" cy="3113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...на переменах проводятся игры на тему: Правил дорожного движения.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1635">
            <a:off x="4391853" y="3851150"/>
            <a:ext cx="2836950" cy="212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80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55</Words>
  <Application>Microsoft Office PowerPoint</Application>
  <PresentationFormat>Произвольный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user</cp:lastModifiedBy>
  <cp:revision>12</cp:revision>
  <dcterms:created xsi:type="dcterms:W3CDTF">2022-09-26T20:02:12Z</dcterms:created>
  <dcterms:modified xsi:type="dcterms:W3CDTF">2022-09-27T09:48:32Z</dcterms:modified>
</cp:coreProperties>
</file>