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2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7E89DE-2DBE-4070-801B-BC06D4F647F0}" type="doc">
      <dgm:prSet loTypeId="urn:microsoft.com/office/officeart/2005/8/layout/cycle3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FBBB9C-7597-46F1-BAEA-0E369E2183D6}">
      <dgm:prSet phldrT="[Текст]" custT="1"/>
      <dgm:spPr/>
      <dgm:t>
        <a:bodyPr/>
        <a:lstStyle/>
        <a:p>
          <a:r>
            <a:rPr lang="ru-RU" sz="2000" dirty="0" smtClean="0"/>
            <a:t>растерянность</a:t>
          </a:r>
          <a:endParaRPr lang="ru-RU" sz="2000" dirty="0"/>
        </a:p>
      </dgm:t>
    </dgm:pt>
    <dgm:pt modelId="{299F8473-9525-47B4-8B61-E2F4B0201294}" type="parTrans" cxnId="{8DA1D821-8C77-4758-81CD-B73BA805650E}">
      <dgm:prSet/>
      <dgm:spPr/>
      <dgm:t>
        <a:bodyPr/>
        <a:lstStyle/>
        <a:p>
          <a:endParaRPr lang="ru-RU"/>
        </a:p>
      </dgm:t>
    </dgm:pt>
    <dgm:pt modelId="{1D7F92F8-3D91-4340-ADC8-FC46FFDA2244}" type="sibTrans" cxnId="{8DA1D821-8C77-4758-81CD-B73BA805650E}">
      <dgm:prSet/>
      <dgm:spPr/>
      <dgm:t>
        <a:bodyPr/>
        <a:lstStyle/>
        <a:p>
          <a:endParaRPr lang="ru-RU"/>
        </a:p>
      </dgm:t>
    </dgm:pt>
    <dgm:pt modelId="{3038FB4D-4762-4962-AA18-37CC5F65B7B5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паника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5B8322-0C34-436D-88AD-C0941129D70E}" type="parTrans" cxnId="{1F21A8F0-1A44-40C2-B678-A2BB398273EE}">
      <dgm:prSet/>
      <dgm:spPr/>
      <dgm:t>
        <a:bodyPr/>
        <a:lstStyle/>
        <a:p>
          <a:endParaRPr lang="ru-RU"/>
        </a:p>
      </dgm:t>
    </dgm:pt>
    <dgm:pt modelId="{F78D9FEF-C976-44E1-983B-C4EB735FE085}" type="sibTrans" cxnId="{1F21A8F0-1A44-40C2-B678-A2BB398273EE}">
      <dgm:prSet/>
      <dgm:spPr/>
      <dgm:t>
        <a:bodyPr/>
        <a:lstStyle/>
        <a:p>
          <a:endParaRPr lang="ru-RU"/>
        </a:p>
      </dgm:t>
    </dgm:pt>
    <dgm:pt modelId="{7F411B15-EE3C-4708-9CF3-618124DD9DCA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страх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6BA419-AB97-4402-BF2C-F2CAABD0F7B4}" type="parTrans" cxnId="{BCEBF59C-1F06-43FE-86C3-EAD34DE1F745}">
      <dgm:prSet/>
      <dgm:spPr/>
      <dgm:t>
        <a:bodyPr/>
        <a:lstStyle/>
        <a:p>
          <a:endParaRPr lang="ru-RU"/>
        </a:p>
      </dgm:t>
    </dgm:pt>
    <dgm:pt modelId="{1098FEB5-4956-41B6-BA3F-1D0F4CA43F66}" type="sibTrans" cxnId="{BCEBF59C-1F06-43FE-86C3-EAD34DE1F745}">
      <dgm:prSet/>
      <dgm:spPr/>
      <dgm:t>
        <a:bodyPr/>
        <a:lstStyle/>
        <a:p>
          <a:endParaRPr lang="ru-RU"/>
        </a:p>
      </dgm:t>
    </dgm:pt>
    <dgm:pt modelId="{5CED4887-6C74-4870-91B5-F663F6BC8C25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неуверенность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63B892-B7B7-49F1-BA3E-A2CFC59CCA57}" type="parTrans" cxnId="{38965E81-8AB7-4D4B-9F36-BD16A448EF33}">
      <dgm:prSet/>
      <dgm:spPr/>
      <dgm:t>
        <a:bodyPr/>
        <a:lstStyle/>
        <a:p>
          <a:endParaRPr lang="ru-RU"/>
        </a:p>
      </dgm:t>
    </dgm:pt>
    <dgm:pt modelId="{1998499C-EBDF-48D6-A20E-C35A1413C420}" type="sibTrans" cxnId="{38965E81-8AB7-4D4B-9F36-BD16A448EF33}">
      <dgm:prSet/>
      <dgm:spPr/>
      <dgm:t>
        <a:bodyPr/>
        <a:lstStyle/>
        <a:p>
          <a:endParaRPr lang="ru-RU"/>
        </a:p>
      </dgm:t>
    </dgm:pt>
    <dgm:pt modelId="{95B7FC6C-A4E2-4878-8862-9FAD4F8FAD41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тревога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75146C-9480-47D7-865F-FEFA1817C7ED}" type="parTrans" cxnId="{C974C6E3-D1BC-4C55-822C-AF959785A7DC}">
      <dgm:prSet/>
      <dgm:spPr/>
      <dgm:t>
        <a:bodyPr/>
        <a:lstStyle/>
        <a:p>
          <a:endParaRPr lang="ru-RU"/>
        </a:p>
      </dgm:t>
    </dgm:pt>
    <dgm:pt modelId="{0ED9755B-1B05-4FCE-9926-3560C454AE42}" type="sibTrans" cxnId="{C974C6E3-D1BC-4C55-822C-AF959785A7DC}">
      <dgm:prSet/>
      <dgm:spPr/>
      <dgm:t>
        <a:bodyPr/>
        <a:lstStyle/>
        <a:p>
          <a:endParaRPr lang="ru-RU"/>
        </a:p>
      </dgm:t>
    </dgm:pt>
    <dgm:pt modelId="{2C4F44C5-EDA8-4AEC-AE0F-9EE599ADC722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депрессия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EF5A71-5812-46DF-98F8-834C3E4EAB2D}" type="parTrans" cxnId="{48F03F95-911F-4293-8325-9ACB6F80A7CF}">
      <dgm:prSet/>
      <dgm:spPr/>
      <dgm:t>
        <a:bodyPr/>
        <a:lstStyle/>
        <a:p>
          <a:endParaRPr lang="ru-RU"/>
        </a:p>
      </dgm:t>
    </dgm:pt>
    <dgm:pt modelId="{74C77289-3CF5-42B3-A843-7452DC17B449}" type="sibTrans" cxnId="{48F03F95-911F-4293-8325-9ACB6F80A7CF}">
      <dgm:prSet/>
      <dgm:spPr/>
      <dgm:t>
        <a:bodyPr/>
        <a:lstStyle/>
        <a:p>
          <a:endParaRPr lang="ru-RU"/>
        </a:p>
      </dgm:t>
    </dgm:pt>
    <dgm:pt modelId="{C41A0386-7F01-4DE9-87C8-6CBFE786A1EF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подавленность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51F9EA-E633-4809-919C-DE850ECEAFD1}" type="parTrans" cxnId="{45DB44A7-AEA6-4834-9C73-A6A19C4DB1BE}">
      <dgm:prSet/>
      <dgm:spPr/>
      <dgm:t>
        <a:bodyPr/>
        <a:lstStyle/>
        <a:p>
          <a:endParaRPr lang="ru-RU"/>
        </a:p>
      </dgm:t>
    </dgm:pt>
    <dgm:pt modelId="{650072C8-151E-4DAD-B4A9-614FFF80A73E}" type="sibTrans" cxnId="{45DB44A7-AEA6-4834-9C73-A6A19C4DB1BE}">
      <dgm:prSet/>
      <dgm:spPr/>
      <dgm:t>
        <a:bodyPr/>
        <a:lstStyle/>
        <a:p>
          <a:endParaRPr lang="ru-RU"/>
        </a:p>
      </dgm:t>
    </dgm:pt>
    <dgm:pt modelId="{7D218956-5FA1-4FB5-A9D8-387CDAE8B58B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раздражительность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B3E228-8943-4184-B821-BBC4D983834B}" type="parTrans" cxnId="{46E10423-414E-42A5-A2BD-03EF991852E2}">
      <dgm:prSet/>
      <dgm:spPr/>
      <dgm:t>
        <a:bodyPr/>
        <a:lstStyle/>
        <a:p>
          <a:endParaRPr lang="ru-RU"/>
        </a:p>
      </dgm:t>
    </dgm:pt>
    <dgm:pt modelId="{871CF397-DD9F-46EB-8990-C85E77C0AEEA}" type="sibTrans" cxnId="{46E10423-414E-42A5-A2BD-03EF991852E2}">
      <dgm:prSet/>
      <dgm:spPr/>
      <dgm:t>
        <a:bodyPr/>
        <a:lstStyle/>
        <a:p>
          <a:endParaRPr lang="ru-RU"/>
        </a:p>
      </dgm:t>
    </dgm:pt>
    <dgm:pt modelId="{F605B898-884F-4B87-8B3B-0EB0E58128AC}" type="pres">
      <dgm:prSet presAssocID="{CC7E89DE-2DBE-4070-801B-BC06D4F647F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76FAF5-D3B1-4455-ACDB-2B5EB54FD9F6}" type="pres">
      <dgm:prSet presAssocID="{CC7E89DE-2DBE-4070-801B-BC06D4F647F0}" presName="cycle" presStyleCnt="0"/>
      <dgm:spPr/>
    </dgm:pt>
    <dgm:pt modelId="{2277C38C-2F75-49A6-8632-6CDD31FD43C5}" type="pres">
      <dgm:prSet presAssocID="{C8FBBB9C-7597-46F1-BAEA-0E369E2183D6}" presName="nodeFirstNode" presStyleLbl="node1" presStyleIdx="0" presStyleCnt="8" custScaleX="1472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55ED2D-830C-4119-B146-0EDD59EC1981}" type="pres">
      <dgm:prSet presAssocID="{1D7F92F8-3D91-4340-ADC8-FC46FFDA2244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9F124F6B-5D2A-4292-944E-C7A67A2C0B17}" type="pres">
      <dgm:prSet presAssocID="{3038FB4D-4762-4962-AA18-37CC5F65B7B5}" presName="nodeFollowingNodes" presStyleLbl="node1" presStyleIdx="1" presStyleCnt="8" custScaleX="82423" custScaleY="77515" custRadScaleRad="107514" custRadScaleInc="90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8B1115-A2F8-48AB-AA38-FE1C0711E758}" type="pres">
      <dgm:prSet presAssocID="{7F411B15-EE3C-4708-9CF3-618124DD9DCA}" presName="nodeFollowingNodes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AC9366-C7F5-43CF-AB7F-8EFF176F31A6}" type="pres">
      <dgm:prSet presAssocID="{5CED4887-6C74-4870-91B5-F663F6BC8C25}" presName="nodeFollowingNodes" presStyleLbl="node1" presStyleIdx="3" presStyleCnt="8" custScaleX="140643" custScaleY="1189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D5F26A-EA90-4D7A-8983-19D075C1C3C1}" type="pres">
      <dgm:prSet presAssocID="{95B7FC6C-A4E2-4878-8862-9FAD4F8FAD41}" presName="nodeFollowingNodes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A99356-DB5D-4B94-ACDF-DB3BD6A2ABBB}" type="pres">
      <dgm:prSet presAssocID="{2C4F44C5-EDA8-4AEC-AE0F-9EE599ADC722}" presName="nodeFollowingNodes" presStyleLbl="node1" presStyleIdx="5" presStyleCnt="8" custScaleX="130836" custScaleY="999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21D93D-97DE-41FE-8A76-303919AA35C4}" type="pres">
      <dgm:prSet presAssocID="{C41A0386-7F01-4DE9-87C8-6CBFE786A1EF}" presName="nodeFollowingNodes" presStyleLbl="node1" presStyleIdx="6" presStyleCnt="8" custScaleX="134384" custScaleY="1245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31664A-555F-49F0-8783-5C7376FD8969}" type="pres">
      <dgm:prSet presAssocID="{7D218956-5FA1-4FB5-A9D8-387CDAE8B58B}" presName="nodeFollowingNodes" presStyleLbl="node1" presStyleIdx="7" presStyleCnt="8" custScaleX="153985" custScaleY="971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2188D4-D739-479C-AE63-FF2771547724}" type="presOf" srcId="{95B7FC6C-A4E2-4878-8862-9FAD4F8FAD41}" destId="{FBD5F26A-EA90-4D7A-8983-19D075C1C3C1}" srcOrd="0" destOrd="0" presId="urn:microsoft.com/office/officeart/2005/8/layout/cycle3"/>
    <dgm:cxn modelId="{621863C8-9555-4FE5-A8A4-F665CC50D195}" type="presOf" srcId="{1D7F92F8-3D91-4340-ADC8-FC46FFDA2244}" destId="{1455ED2D-830C-4119-B146-0EDD59EC1981}" srcOrd="0" destOrd="0" presId="urn:microsoft.com/office/officeart/2005/8/layout/cycle3"/>
    <dgm:cxn modelId="{174B39AC-4BBA-44C8-9C7F-7710214D49E5}" type="presOf" srcId="{C41A0386-7F01-4DE9-87C8-6CBFE786A1EF}" destId="{4921D93D-97DE-41FE-8A76-303919AA35C4}" srcOrd="0" destOrd="0" presId="urn:microsoft.com/office/officeart/2005/8/layout/cycle3"/>
    <dgm:cxn modelId="{1F21A8F0-1A44-40C2-B678-A2BB398273EE}" srcId="{CC7E89DE-2DBE-4070-801B-BC06D4F647F0}" destId="{3038FB4D-4762-4962-AA18-37CC5F65B7B5}" srcOrd="1" destOrd="0" parTransId="{635B8322-0C34-436D-88AD-C0941129D70E}" sibTransId="{F78D9FEF-C976-44E1-983B-C4EB735FE085}"/>
    <dgm:cxn modelId="{B1BAA593-D16F-495D-83B8-995AEDDFE401}" type="presOf" srcId="{7F411B15-EE3C-4708-9CF3-618124DD9DCA}" destId="{578B1115-A2F8-48AB-AA38-FE1C0711E758}" srcOrd="0" destOrd="0" presId="urn:microsoft.com/office/officeart/2005/8/layout/cycle3"/>
    <dgm:cxn modelId="{BCEBF59C-1F06-43FE-86C3-EAD34DE1F745}" srcId="{CC7E89DE-2DBE-4070-801B-BC06D4F647F0}" destId="{7F411B15-EE3C-4708-9CF3-618124DD9DCA}" srcOrd="2" destOrd="0" parTransId="{7D6BA419-AB97-4402-BF2C-F2CAABD0F7B4}" sibTransId="{1098FEB5-4956-41B6-BA3F-1D0F4CA43F66}"/>
    <dgm:cxn modelId="{123EA796-2E24-45F7-AAE2-B510E154CFD4}" type="presOf" srcId="{3038FB4D-4762-4962-AA18-37CC5F65B7B5}" destId="{9F124F6B-5D2A-4292-944E-C7A67A2C0B17}" srcOrd="0" destOrd="0" presId="urn:microsoft.com/office/officeart/2005/8/layout/cycle3"/>
    <dgm:cxn modelId="{38965E81-8AB7-4D4B-9F36-BD16A448EF33}" srcId="{CC7E89DE-2DBE-4070-801B-BC06D4F647F0}" destId="{5CED4887-6C74-4870-91B5-F663F6BC8C25}" srcOrd="3" destOrd="0" parTransId="{8C63B892-B7B7-49F1-BA3E-A2CFC59CCA57}" sibTransId="{1998499C-EBDF-48D6-A20E-C35A1413C420}"/>
    <dgm:cxn modelId="{45DB44A7-AEA6-4834-9C73-A6A19C4DB1BE}" srcId="{CC7E89DE-2DBE-4070-801B-BC06D4F647F0}" destId="{C41A0386-7F01-4DE9-87C8-6CBFE786A1EF}" srcOrd="6" destOrd="0" parTransId="{9F51F9EA-E633-4809-919C-DE850ECEAFD1}" sibTransId="{650072C8-151E-4DAD-B4A9-614FFF80A73E}"/>
    <dgm:cxn modelId="{F22F7ECF-2679-4B97-A415-03185BB86405}" type="presOf" srcId="{7D218956-5FA1-4FB5-A9D8-387CDAE8B58B}" destId="{2C31664A-555F-49F0-8783-5C7376FD8969}" srcOrd="0" destOrd="0" presId="urn:microsoft.com/office/officeart/2005/8/layout/cycle3"/>
    <dgm:cxn modelId="{5C0D1F4D-FD5E-4848-9ABC-5FE21246D7E5}" type="presOf" srcId="{CC7E89DE-2DBE-4070-801B-BC06D4F647F0}" destId="{F605B898-884F-4B87-8B3B-0EB0E58128AC}" srcOrd="0" destOrd="0" presId="urn:microsoft.com/office/officeart/2005/8/layout/cycle3"/>
    <dgm:cxn modelId="{C974C6E3-D1BC-4C55-822C-AF959785A7DC}" srcId="{CC7E89DE-2DBE-4070-801B-BC06D4F647F0}" destId="{95B7FC6C-A4E2-4878-8862-9FAD4F8FAD41}" srcOrd="4" destOrd="0" parTransId="{6675146C-9480-47D7-865F-FEFA1817C7ED}" sibTransId="{0ED9755B-1B05-4FCE-9926-3560C454AE42}"/>
    <dgm:cxn modelId="{8DA1D821-8C77-4758-81CD-B73BA805650E}" srcId="{CC7E89DE-2DBE-4070-801B-BC06D4F647F0}" destId="{C8FBBB9C-7597-46F1-BAEA-0E369E2183D6}" srcOrd="0" destOrd="0" parTransId="{299F8473-9525-47B4-8B61-E2F4B0201294}" sibTransId="{1D7F92F8-3D91-4340-ADC8-FC46FFDA2244}"/>
    <dgm:cxn modelId="{48F03F95-911F-4293-8325-9ACB6F80A7CF}" srcId="{CC7E89DE-2DBE-4070-801B-BC06D4F647F0}" destId="{2C4F44C5-EDA8-4AEC-AE0F-9EE599ADC722}" srcOrd="5" destOrd="0" parTransId="{14EF5A71-5812-46DF-98F8-834C3E4EAB2D}" sibTransId="{74C77289-3CF5-42B3-A843-7452DC17B449}"/>
    <dgm:cxn modelId="{46E10423-414E-42A5-A2BD-03EF991852E2}" srcId="{CC7E89DE-2DBE-4070-801B-BC06D4F647F0}" destId="{7D218956-5FA1-4FB5-A9D8-387CDAE8B58B}" srcOrd="7" destOrd="0" parTransId="{BCB3E228-8943-4184-B821-BBC4D983834B}" sibTransId="{871CF397-DD9F-46EB-8990-C85E77C0AEEA}"/>
    <dgm:cxn modelId="{0EFDAFFD-7FD7-40F4-A515-4C3BA45B4041}" type="presOf" srcId="{2C4F44C5-EDA8-4AEC-AE0F-9EE599ADC722}" destId="{04A99356-DB5D-4B94-ACDF-DB3BD6A2ABBB}" srcOrd="0" destOrd="0" presId="urn:microsoft.com/office/officeart/2005/8/layout/cycle3"/>
    <dgm:cxn modelId="{A06A9547-EA22-4522-B033-F22D2BF450F2}" type="presOf" srcId="{C8FBBB9C-7597-46F1-BAEA-0E369E2183D6}" destId="{2277C38C-2F75-49A6-8632-6CDD31FD43C5}" srcOrd="0" destOrd="0" presId="urn:microsoft.com/office/officeart/2005/8/layout/cycle3"/>
    <dgm:cxn modelId="{35A05D34-4C3B-4102-A6AC-38CFBD615F96}" type="presOf" srcId="{5CED4887-6C74-4870-91B5-F663F6BC8C25}" destId="{58AC9366-C7F5-43CF-AB7F-8EFF176F31A6}" srcOrd="0" destOrd="0" presId="urn:microsoft.com/office/officeart/2005/8/layout/cycle3"/>
    <dgm:cxn modelId="{2849F1D5-958A-4262-B5F8-BF62DE09E25B}" type="presParOf" srcId="{F605B898-884F-4B87-8B3B-0EB0E58128AC}" destId="{3676FAF5-D3B1-4455-ACDB-2B5EB54FD9F6}" srcOrd="0" destOrd="0" presId="urn:microsoft.com/office/officeart/2005/8/layout/cycle3"/>
    <dgm:cxn modelId="{728191D5-948F-4A2C-83EA-ECDF0C1BAD97}" type="presParOf" srcId="{3676FAF5-D3B1-4455-ACDB-2B5EB54FD9F6}" destId="{2277C38C-2F75-49A6-8632-6CDD31FD43C5}" srcOrd="0" destOrd="0" presId="urn:microsoft.com/office/officeart/2005/8/layout/cycle3"/>
    <dgm:cxn modelId="{9300C6F4-BE84-4D69-AC3A-7AA6F53FA46D}" type="presParOf" srcId="{3676FAF5-D3B1-4455-ACDB-2B5EB54FD9F6}" destId="{1455ED2D-830C-4119-B146-0EDD59EC1981}" srcOrd="1" destOrd="0" presId="urn:microsoft.com/office/officeart/2005/8/layout/cycle3"/>
    <dgm:cxn modelId="{93023EFB-6B0E-4522-99CA-F6BE6716C1E5}" type="presParOf" srcId="{3676FAF5-D3B1-4455-ACDB-2B5EB54FD9F6}" destId="{9F124F6B-5D2A-4292-944E-C7A67A2C0B17}" srcOrd="2" destOrd="0" presId="urn:microsoft.com/office/officeart/2005/8/layout/cycle3"/>
    <dgm:cxn modelId="{B7EEE754-C73B-48CB-9D8C-7F83491BE170}" type="presParOf" srcId="{3676FAF5-D3B1-4455-ACDB-2B5EB54FD9F6}" destId="{578B1115-A2F8-48AB-AA38-FE1C0711E758}" srcOrd="3" destOrd="0" presId="urn:microsoft.com/office/officeart/2005/8/layout/cycle3"/>
    <dgm:cxn modelId="{EFEC915D-4F47-49A5-B1D0-D021A211520F}" type="presParOf" srcId="{3676FAF5-D3B1-4455-ACDB-2B5EB54FD9F6}" destId="{58AC9366-C7F5-43CF-AB7F-8EFF176F31A6}" srcOrd="4" destOrd="0" presId="urn:microsoft.com/office/officeart/2005/8/layout/cycle3"/>
    <dgm:cxn modelId="{804DFCB2-FCE1-4E60-AA59-F14132D10019}" type="presParOf" srcId="{3676FAF5-D3B1-4455-ACDB-2B5EB54FD9F6}" destId="{FBD5F26A-EA90-4D7A-8983-19D075C1C3C1}" srcOrd="5" destOrd="0" presId="urn:microsoft.com/office/officeart/2005/8/layout/cycle3"/>
    <dgm:cxn modelId="{90D8C5F0-B5AF-4CBC-9EBB-772E478A4797}" type="presParOf" srcId="{3676FAF5-D3B1-4455-ACDB-2B5EB54FD9F6}" destId="{04A99356-DB5D-4B94-ACDF-DB3BD6A2ABBB}" srcOrd="6" destOrd="0" presId="urn:microsoft.com/office/officeart/2005/8/layout/cycle3"/>
    <dgm:cxn modelId="{49C7AB53-BAEB-43CA-9850-B9A4F6DA24D2}" type="presParOf" srcId="{3676FAF5-D3B1-4455-ACDB-2B5EB54FD9F6}" destId="{4921D93D-97DE-41FE-8A76-303919AA35C4}" srcOrd="7" destOrd="0" presId="urn:microsoft.com/office/officeart/2005/8/layout/cycle3"/>
    <dgm:cxn modelId="{95E54887-2951-4D3D-905D-E4CB539721BC}" type="presParOf" srcId="{3676FAF5-D3B1-4455-ACDB-2B5EB54FD9F6}" destId="{2C31664A-555F-49F0-8783-5C7376FD8969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F7C940-84A1-4A0B-8E50-79468F9DFB62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8237DD-0CA2-4155-A07E-02AE626EA360}">
      <dgm:prSet phldrT="[Текст]"/>
      <dgm:spPr/>
      <dgm:t>
        <a:bodyPr/>
        <a:lstStyle/>
        <a:p>
          <a:r>
            <a:rPr lang="ru-RU" dirty="0" smtClean="0"/>
            <a:t>Интенсивная умственная деятельность</a:t>
          </a:r>
          <a:endParaRPr lang="ru-RU" dirty="0"/>
        </a:p>
      </dgm:t>
    </dgm:pt>
    <dgm:pt modelId="{A8423C29-C4DF-40BC-AFA5-572C3768E9FB}" type="parTrans" cxnId="{3798A4DD-BD02-491B-BAD2-4C82CA8C4E8E}">
      <dgm:prSet/>
      <dgm:spPr/>
      <dgm:t>
        <a:bodyPr/>
        <a:lstStyle/>
        <a:p>
          <a:endParaRPr lang="ru-RU"/>
        </a:p>
      </dgm:t>
    </dgm:pt>
    <dgm:pt modelId="{8C67BFF5-2B2C-44B1-98D1-4D7E0565883B}" type="sibTrans" cxnId="{3798A4DD-BD02-491B-BAD2-4C82CA8C4E8E}">
      <dgm:prSet/>
      <dgm:spPr/>
      <dgm:t>
        <a:bodyPr/>
        <a:lstStyle/>
        <a:p>
          <a:endParaRPr lang="ru-RU"/>
        </a:p>
      </dgm:t>
    </dgm:pt>
    <dgm:pt modelId="{AB552F0E-C6B5-47ED-A862-83A12335F489}">
      <dgm:prSet phldrT="[Текст]"/>
      <dgm:spPr/>
      <dgm:t>
        <a:bodyPr/>
        <a:lstStyle/>
        <a:p>
          <a:r>
            <a:rPr lang="ru-RU" dirty="0" smtClean="0"/>
            <a:t>Нарушение режима сна и отдыха</a:t>
          </a:r>
          <a:endParaRPr lang="ru-RU" dirty="0"/>
        </a:p>
      </dgm:t>
    </dgm:pt>
    <dgm:pt modelId="{205F5DEC-8889-471D-AE2A-3FEFD3017EA8}" type="parTrans" cxnId="{604172D7-8D93-448A-B0BA-61344641B0F4}">
      <dgm:prSet/>
      <dgm:spPr/>
      <dgm:t>
        <a:bodyPr/>
        <a:lstStyle/>
        <a:p>
          <a:endParaRPr lang="ru-RU"/>
        </a:p>
      </dgm:t>
    </dgm:pt>
    <dgm:pt modelId="{8F1FD67A-C656-4D28-BE95-B31EDEBBE001}" type="sibTrans" cxnId="{604172D7-8D93-448A-B0BA-61344641B0F4}">
      <dgm:prSet/>
      <dgm:spPr/>
      <dgm:t>
        <a:bodyPr/>
        <a:lstStyle/>
        <a:p>
          <a:endParaRPr lang="ru-RU"/>
        </a:p>
      </dgm:t>
    </dgm:pt>
    <dgm:pt modelId="{2055A1E4-DBFD-40AD-B7F6-11BC2D38FCAE}">
      <dgm:prSet phldrT="[Текст]"/>
      <dgm:spPr/>
      <dgm:t>
        <a:bodyPr/>
        <a:lstStyle/>
        <a:p>
          <a:r>
            <a:rPr lang="ru-RU" dirty="0" smtClean="0"/>
            <a:t>Нагрузка на одни и те же мышцы и органы из-за длительного сидения</a:t>
          </a:r>
          <a:endParaRPr lang="ru-RU" dirty="0"/>
        </a:p>
      </dgm:t>
    </dgm:pt>
    <dgm:pt modelId="{407CEB83-87EA-4083-A734-BDE0B4633EA9}" type="parTrans" cxnId="{F5A04947-4036-4C7E-B125-4A92D76D939C}">
      <dgm:prSet/>
      <dgm:spPr/>
      <dgm:t>
        <a:bodyPr/>
        <a:lstStyle/>
        <a:p>
          <a:endParaRPr lang="ru-RU"/>
        </a:p>
      </dgm:t>
    </dgm:pt>
    <dgm:pt modelId="{92835969-A4CC-46C1-9BB9-78EA17DD571D}" type="sibTrans" cxnId="{F5A04947-4036-4C7E-B125-4A92D76D939C}">
      <dgm:prSet/>
      <dgm:spPr/>
      <dgm:t>
        <a:bodyPr/>
        <a:lstStyle/>
        <a:p>
          <a:endParaRPr lang="ru-RU"/>
        </a:p>
      </dgm:t>
    </dgm:pt>
    <dgm:pt modelId="{D5289C12-C7E8-47E6-8C89-AE1DA723A7C9}">
      <dgm:prSet/>
      <dgm:spPr/>
      <dgm:t>
        <a:bodyPr/>
        <a:lstStyle/>
        <a:p>
          <a:r>
            <a:rPr lang="ru-RU" dirty="0" smtClean="0"/>
            <a:t>Негативные переживания</a:t>
          </a:r>
          <a:endParaRPr lang="ru-RU" dirty="0"/>
        </a:p>
      </dgm:t>
    </dgm:pt>
    <dgm:pt modelId="{26957504-5541-4D0A-B880-A6A202D6B62F}" type="parTrans" cxnId="{91517848-3CFD-40A5-9D18-BC9710CA61F6}">
      <dgm:prSet/>
      <dgm:spPr/>
      <dgm:t>
        <a:bodyPr/>
        <a:lstStyle/>
        <a:p>
          <a:endParaRPr lang="ru-RU"/>
        </a:p>
      </dgm:t>
    </dgm:pt>
    <dgm:pt modelId="{B354F2A0-161F-4694-8275-F05E2ED117A3}" type="sibTrans" cxnId="{91517848-3CFD-40A5-9D18-BC9710CA61F6}">
      <dgm:prSet/>
      <dgm:spPr/>
      <dgm:t>
        <a:bodyPr/>
        <a:lstStyle/>
        <a:p>
          <a:endParaRPr lang="ru-RU"/>
        </a:p>
      </dgm:t>
    </dgm:pt>
    <dgm:pt modelId="{2F315B39-E2F2-4045-B6BF-EEBCC5333EB4}" type="pres">
      <dgm:prSet presAssocID="{28F7C940-84A1-4A0B-8E50-79468F9DFB6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68585E-845D-4E2E-9FA0-45B1A3361D23}" type="pres">
      <dgm:prSet presAssocID="{368237DD-0CA2-4155-A07E-02AE626EA360}" presName="parentLin" presStyleCnt="0"/>
      <dgm:spPr/>
    </dgm:pt>
    <dgm:pt modelId="{40724871-6665-47B2-916C-8DAA6EAF5FDF}" type="pres">
      <dgm:prSet presAssocID="{368237DD-0CA2-4155-A07E-02AE626EA360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16FF28ED-EDF5-4ACD-A453-F401EAD729FD}" type="pres">
      <dgm:prSet presAssocID="{368237DD-0CA2-4155-A07E-02AE626EA360}" presName="parentText" presStyleLbl="node1" presStyleIdx="0" presStyleCnt="4" custScaleX="97233" custScaleY="187852" custLinFactNeighborX="-3228" custLinFactNeighborY="59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5A3276-A245-46B6-BE4A-CA603B9490CB}" type="pres">
      <dgm:prSet presAssocID="{368237DD-0CA2-4155-A07E-02AE626EA360}" presName="negativeSpace" presStyleCnt="0"/>
      <dgm:spPr/>
    </dgm:pt>
    <dgm:pt modelId="{9A310D2D-7BD8-4448-B9B9-51F52203ED3E}" type="pres">
      <dgm:prSet presAssocID="{368237DD-0CA2-4155-A07E-02AE626EA360}" presName="childText" presStyleLbl="conFgAcc1" presStyleIdx="0" presStyleCnt="4">
        <dgm:presLayoutVars>
          <dgm:bulletEnabled val="1"/>
        </dgm:presLayoutVars>
      </dgm:prSet>
      <dgm:spPr/>
    </dgm:pt>
    <dgm:pt modelId="{63E64343-A0C9-4104-BF63-49EA1AD3EC6A}" type="pres">
      <dgm:prSet presAssocID="{8C67BFF5-2B2C-44B1-98D1-4D7E0565883B}" presName="spaceBetweenRectangles" presStyleCnt="0"/>
      <dgm:spPr/>
    </dgm:pt>
    <dgm:pt modelId="{A2E0D893-F95C-45AF-8A03-83C3F8CD0372}" type="pres">
      <dgm:prSet presAssocID="{D5289C12-C7E8-47E6-8C89-AE1DA723A7C9}" presName="parentLin" presStyleCnt="0"/>
      <dgm:spPr/>
    </dgm:pt>
    <dgm:pt modelId="{6D787E33-9E49-412E-923D-717602817D8B}" type="pres">
      <dgm:prSet presAssocID="{D5289C12-C7E8-47E6-8C89-AE1DA723A7C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52D75B4-734D-4D53-8620-FF51A4E6B2B7}" type="pres">
      <dgm:prSet presAssocID="{D5289C12-C7E8-47E6-8C89-AE1DA723A7C9}" presName="parentText" presStyleLbl="node1" presStyleIdx="1" presStyleCnt="4" custScaleX="102940" custScaleY="191438" custLinFactNeighborX="9686" custLinFactNeighborY="-167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A8DA5F-D76E-4E84-B21F-B4A4A93A3E8A}" type="pres">
      <dgm:prSet presAssocID="{D5289C12-C7E8-47E6-8C89-AE1DA723A7C9}" presName="negativeSpace" presStyleCnt="0"/>
      <dgm:spPr/>
    </dgm:pt>
    <dgm:pt modelId="{3C518DD8-D57F-4239-8C16-411F987737EF}" type="pres">
      <dgm:prSet presAssocID="{D5289C12-C7E8-47E6-8C89-AE1DA723A7C9}" presName="childText" presStyleLbl="conFgAcc1" presStyleIdx="1" presStyleCnt="4">
        <dgm:presLayoutVars>
          <dgm:bulletEnabled val="1"/>
        </dgm:presLayoutVars>
      </dgm:prSet>
      <dgm:spPr/>
    </dgm:pt>
    <dgm:pt modelId="{58624969-2EA4-47DB-86F6-5546B93238C8}" type="pres">
      <dgm:prSet presAssocID="{B354F2A0-161F-4694-8275-F05E2ED117A3}" presName="spaceBetweenRectangles" presStyleCnt="0"/>
      <dgm:spPr/>
    </dgm:pt>
    <dgm:pt modelId="{2BAF45DB-D8EA-4683-9208-0758E08292EC}" type="pres">
      <dgm:prSet presAssocID="{AB552F0E-C6B5-47ED-A862-83A12335F489}" presName="parentLin" presStyleCnt="0"/>
      <dgm:spPr/>
    </dgm:pt>
    <dgm:pt modelId="{A5C014CD-83B1-4C20-AC10-159DC58DA3DD}" type="pres">
      <dgm:prSet presAssocID="{AB552F0E-C6B5-47ED-A862-83A12335F489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166C550E-052D-402D-A2A2-D21799D863BD}" type="pres">
      <dgm:prSet presAssocID="{AB552F0E-C6B5-47ED-A862-83A12335F489}" presName="parentText" presStyleLbl="node1" presStyleIdx="2" presStyleCnt="4" custScaleX="114702" custScaleY="20038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3BF53B-B136-4E04-A7D9-75628816DE04}" type="pres">
      <dgm:prSet presAssocID="{AB552F0E-C6B5-47ED-A862-83A12335F489}" presName="negativeSpace" presStyleCnt="0"/>
      <dgm:spPr/>
    </dgm:pt>
    <dgm:pt modelId="{877C4A98-861B-4A37-AE62-ED9172955B5C}" type="pres">
      <dgm:prSet presAssocID="{AB552F0E-C6B5-47ED-A862-83A12335F489}" presName="childText" presStyleLbl="conFgAcc1" presStyleIdx="2" presStyleCnt="4">
        <dgm:presLayoutVars>
          <dgm:bulletEnabled val="1"/>
        </dgm:presLayoutVars>
      </dgm:prSet>
      <dgm:spPr/>
    </dgm:pt>
    <dgm:pt modelId="{90DD4AFC-691E-4C0E-B82D-3D6C2F5AA692}" type="pres">
      <dgm:prSet presAssocID="{8F1FD67A-C656-4D28-BE95-B31EDEBBE001}" presName="spaceBetweenRectangles" presStyleCnt="0"/>
      <dgm:spPr/>
    </dgm:pt>
    <dgm:pt modelId="{4A232461-9E5F-4CA3-9242-0F0C00A15450}" type="pres">
      <dgm:prSet presAssocID="{2055A1E4-DBFD-40AD-B7F6-11BC2D38FCAE}" presName="parentLin" presStyleCnt="0"/>
      <dgm:spPr/>
    </dgm:pt>
    <dgm:pt modelId="{AB6D0A83-0C7F-4D1D-B5FE-62B825160F0F}" type="pres">
      <dgm:prSet presAssocID="{2055A1E4-DBFD-40AD-B7F6-11BC2D38FCAE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7BF1C68A-3BBE-4E44-B562-EB89D244E6BB}" type="pres">
      <dgm:prSet presAssocID="{2055A1E4-DBFD-40AD-B7F6-11BC2D38FCAE}" presName="parentText" presStyleLbl="node1" presStyleIdx="3" presStyleCnt="4" custScaleX="123984" custScaleY="21959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F65564-8DEA-46F3-9963-7448068ADF3F}" type="pres">
      <dgm:prSet presAssocID="{2055A1E4-DBFD-40AD-B7F6-11BC2D38FCAE}" presName="negativeSpace" presStyleCnt="0"/>
      <dgm:spPr/>
    </dgm:pt>
    <dgm:pt modelId="{0E1D2075-CE70-42A5-AFCD-2F659AC5741C}" type="pres">
      <dgm:prSet presAssocID="{2055A1E4-DBFD-40AD-B7F6-11BC2D38FCA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909CF6C-E742-45C4-9DE2-144E2D66C3D5}" type="presOf" srcId="{368237DD-0CA2-4155-A07E-02AE626EA360}" destId="{40724871-6665-47B2-916C-8DAA6EAF5FDF}" srcOrd="0" destOrd="0" presId="urn:microsoft.com/office/officeart/2005/8/layout/list1"/>
    <dgm:cxn modelId="{D0A463E0-D256-4DAD-9539-02131E4AC738}" type="presOf" srcId="{2055A1E4-DBFD-40AD-B7F6-11BC2D38FCAE}" destId="{AB6D0A83-0C7F-4D1D-B5FE-62B825160F0F}" srcOrd="0" destOrd="0" presId="urn:microsoft.com/office/officeart/2005/8/layout/list1"/>
    <dgm:cxn modelId="{EA7349E9-3024-4F3A-BF53-57CEA42F89A5}" type="presOf" srcId="{368237DD-0CA2-4155-A07E-02AE626EA360}" destId="{16FF28ED-EDF5-4ACD-A453-F401EAD729FD}" srcOrd="1" destOrd="0" presId="urn:microsoft.com/office/officeart/2005/8/layout/list1"/>
    <dgm:cxn modelId="{3798A4DD-BD02-491B-BAD2-4C82CA8C4E8E}" srcId="{28F7C940-84A1-4A0B-8E50-79468F9DFB62}" destId="{368237DD-0CA2-4155-A07E-02AE626EA360}" srcOrd="0" destOrd="0" parTransId="{A8423C29-C4DF-40BC-AFA5-572C3768E9FB}" sibTransId="{8C67BFF5-2B2C-44B1-98D1-4D7E0565883B}"/>
    <dgm:cxn modelId="{9322CFE2-1A02-4493-8695-331B95B9A6DF}" type="presOf" srcId="{28F7C940-84A1-4A0B-8E50-79468F9DFB62}" destId="{2F315B39-E2F2-4045-B6BF-EEBCC5333EB4}" srcOrd="0" destOrd="0" presId="urn:microsoft.com/office/officeart/2005/8/layout/list1"/>
    <dgm:cxn modelId="{BFC8FB85-99A2-4E8A-861C-45F7CB0C2E12}" type="presOf" srcId="{2055A1E4-DBFD-40AD-B7F6-11BC2D38FCAE}" destId="{7BF1C68A-3BBE-4E44-B562-EB89D244E6BB}" srcOrd="1" destOrd="0" presId="urn:microsoft.com/office/officeart/2005/8/layout/list1"/>
    <dgm:cxn modelId="{F5A04947-4036-4C7E-B125-4A92D76D939C}" srcId="{28F7C940-84A1-4A0B-8E50-79468F9DFB62}" destId="{2055A1E4-DBFD-40AD-B7F6-11BC2D38FCAE}" srcOrd="3" destOrd="0" parTransId="{407CEB83-87EA-4083-A734-BDE0B4633EA9}" sibTransId="{92835969-A4CC-46C1-9BB9-78EA17DD571D}"/>
    <dgm:cxn modelId="{91517848-3CFD-40A5-9D18-BC9710CA61F6}" srcId="{28F7C940-84A1-4A0B-8E50-79468F9DFB62}" destId="{D5289C12-C7E8-47E6-8C89-AE1DA723A7C9}" srcOrd="1" destOrd="0" parTransId="{26957504-5541-4D0A-B880-A6A202D6B62F}" sibTransId="{B354F2A0-161F-4694-8275-F05E2ED117A3}"/>
    <dgm:cxn modelId="{0652E682-66E8-4F39-8E66-D1F71DC28EC0}" type="presOf" srcId="{AB552F0E-C6B5-47ED-A862-83A12335F489}" destId="{166C550E-052D-402D-A2A2-D21799D863BD}" srcOrd="1" destOrd="0" presId="urn:microsoft.com/office/officeart/2005/8/layout/list1"/>
    <dgm:cxn modelId="{604172D7-8D93-448A-B0BA-61344641B0F4}" srcId="{28F7C940-84A1-4A0B-8E50-79468F9DFB62}" destId="{AB552F0E-C6B5-47ED-A862-83A12335F489}" srcOrd="2" destOrd="0" parTransId="{205F5DEC-8889-471D-AE2A-3FEFD3017EA8}" sibTransId="{8F1FD67A-C656-4D28-BE95-B31EDEBBE001}"/>
    <dgm:cxn modelId="{B423BACD-6A66-43E4-B459-FABAFEA99D97}" type="presOf" srcId="{D5289C12-C7E8-47E6-8C89-AE1DA723A7C9}" destId="{D52D75B4-734D-4D53-8620-FF51A4E6B2B7}" srcOrd="1" destOrd="0" presId="urn:microsoft.com/office/officeart/2005/8/layout/list1"/>
    <dgm:cxn modelId="{C1CAC101-ED23-496D-8E17-20026920C1A5}" type="presOf" srcId="{AB552F0E-C6B5-47ED-A862-83A12335F489}" destId="{A5C014CD-83B1-4C20-AC10-159DC58DA3DD}" srcOrd="0" destOrd="0" presId="urn:microsoft.com/office/officeart/2005/8/layout/list1"/>
    <dgm:cxn modelId="{6DCAE357-7A79-45B3-AEE3-57EC946A3888}" type="presOf" srcId="{D5289C12-C7E8-47E6-8C89-AE1DA723A7C9}" destId="{6D787E33-9E49-412E-923D-717602817D8B}" srcOrd="0" destOrd="0" presId="urn:microsoft.com/office/officeart/2005/8/layout/list1"/>
    <dgm:cxn modelId="{EB0EE328-625E-4724-ABB2-2BAAAEBB12CC}" type="presParOf" srcId="{2F315B39-E2F2-4045-B6BF-EEBCC5333EB4}" destId="{B768585E-845D-4E2E-9FA0-45B1A3361D23}" srcOrd="0" destOrd="0" presId="urn:microsoft.com/office/officeart/2005/8/layout/list1"/>
    <dgm:cxn modelId="{82250621-7F91-4802-BEF0-B212EAE9C12A}" type="presParOf" srcId="{B768585E-845D-4E2E-9FA0-45B1A3361D23}" destId="{40724871-6665-47B2-916C-8DAA6EAF5FDF}" srcOrd="0" destOrd="0" presId="urn:microsoft.com/office/officeart/2005/8/layout/list1"/>
    <dgm:cxn modelId="{C46FBA11-5B93-45B6-A9F0-0F3734F96319}" type="presParOf" srcId="{B768585E-845D-4E2E-9FA0-45B1A3361D23}" destId="{16FF28ED-EDF5-4ACD-A453-F401EAD729FD}" srcOrd="1" destOrd="0" presId="urn:microsoft.com/office/officeart/2005/8/layout/list1"/>
    <dgm:cxn modelId="{54EA73C7-2927-4D9A-97CC-4CC8B64EEAAC}" type="presParOf" srcId="{2F315B39-E2F2-4045-B6BF-EEBCC5333EB4}" destId="{845A3276-A245-46B6-BE4A-CA603B9490CB}" srcOrd="1" destOrd="0" presId="urn:microsoft.com/office/officeart/2005/8/layout/list1"/>
    <dgm:cxn modelId="{1ABAC9CA-FCFE-484B-AA18-C5F69A59245B}" type="presParOf" srcId="{2F315B39-E2F2-4045-B6BF-EEBCC5333EB4}" destId="{9A310D2D-7BD8-4448-B9B9-51F52203ED3E}" srcOrd="2" destOrd="0" presId="urn:microsoft.com/office/officeart/2005/8/layout/list1"/>
    <dgm:cxn modelId="{2DBD5A47-A3EC-42C0-BE6C-1E5F3AC756DF}" type="presParOf" srcId="{2F315B39-E2F2-4045-B6BF-EEBCC5333EB4}" destId="{63E64343-A0C9-4104-BF63-49EA1AD3EC6A}" srcOrd="3" destOrd="0" presId="urn:microsoft.com/office/officeart/2005/8/layout/list1"/>
    <dgm:cxn modelId="{1DA6D4AA-240F-49AE-A443-E68EF9024687}" type="presParOf" srcId="{2F315B39-E2F2-4045-B6BF-EEBCC5333EB4}" destId="{A2E0D893-F95C-45AF-8A03-83C3F8CD0372}" srcOrd="4" destOrd="0" presId="urn:microsoft.com/office/officeart/2005/8/layout/list1"/>
    <dgm:cxn modelId="{F46EFD08-766A-4CE0-95CF-36C3BC123F00}" type="presParOf" srcId="{A2E0D893-F95C-45AF-8A03-83C3F8CD0372}" destId="{6D787E33-9E49-412E-923D-717602817D8B}" srcOrd="0" destOrd="0" presId="urn:microsoft.com/office/officeart/2005/8/layout/list1"/>
    <dgm:cxn modelId="{820CB22E-67F6-4E28-BD11-02275F94B5D1}" type="presParOf" srcId="{A2E0D893-F95C-45AF-8A03-83C3F8CD0372}" destId="{D52D75B4-734D-4D53-8620-FF51A4E6B2B7}" srcOrd="1" destOrd="0" presId="urn:microsoft.com/office/officeart/2005/8/layout/list1"/>
    <dgm:cxn modelId="{5B705D99-76D3-45D2-872E-E28AD75B58B8}" type="presParOf" srcId="{2F315B39-E2F2-4045-B6BF-EEBCC5333EB4}" destId="{FCA8DA5F-D76E-4E84-B21F-B4A4A93A3E8A}" srcOrd="5" destOrd="0" presId="urn:microsoft.com/office/officeart/2005/8/layout/list1"/>
    <dgm:cxn modelId="{220C0E14-C890-4F59-9B8D-5FFC5DB9932E}" type="presParOf" srcId="{2F315B39-E2F2-4045-B6BF-EEBCC5333EB4}" destId="{3C518DD8-D57F-4239-8C16-411F987737EF}" srcOrd="6" destOrd="0" presId="urn:microsoft.com/office/officeart/2005/8/layout/list1"/>
    <dgm:cxn modelId="{0A0D6919-3547-47F5-8EF6-051E0F54348B}" type="presParOf" srcId="{2F315B39-E2F2-4045-B6BF-EEBCC5333EB4}" destId="{58624969-2EA4-47DB-86F6-5546B93238C8}" srcOrd="7" destOrd="0" presId="urn:microsoft.com/office/officeart/2005/8/layout/list1"/>
    <dgm:cxn modelId="{7D77B697-5494-4199-834C-27CD949EFB70}" type="presParOf" srcId="{2F315B39-E2F2-4045-B6BF-EEBCC5333EB4}" destId="{2BAF45DB-D8EA-4683-9208-0758E08292EC}" srcOrd="8" destOrd="0" presId="urn:microsoft.com/office/officeart/2005/8/layout/list1"/>
    <dgm:cxn modelId="{2337C79A-9731-407C-A273-692C075A3417}" type="presParOf" srcId="{2BAF45DB-D8EA-4683-9208-0758E08292EC}" destId="{A5C014CD-83B1-4C20-AC10-159DC58DA3DD}" srcOrd="0" destOrd="0" presId="urn:microsoft.com/office/officeart/2005/8/layout/list1"/>
    <dgm:cxn modelId="{A4B30106-D4B0-4A50-B793-C2D3D1D9900A}" type="presParOf" srcId="{2BAF45DB-D8EA-4683-9208-0758E08292EC}" destId="{166C550E-052D-402D-A2A2-D21799D863BD}" srcOrd="1" destOrd="0" presId="urn:microsoft.com/office/officeart/2005/8/layout/list1"/>
    <dgm:cxn modelId="{99F43322-FC2F-48A7-B9BF-D440F6B8576A}" type="presParOf" srcId="{2F315B39-E2F2-4045-B6BF-EEBCC5333EB4}" destId="{E73BF53B-B136-4E04-A7D9-75628816DE04}" srcOrd="9" destOrd="0" presId="urn:microsoft.com/office/officeart/2005/8/layout/list1"/>
    <dgm:cxn modelId="{EC518C56-191F-429F-AA5D-FDDC8F140392}" type="presParOf" srcId="{2F315B39-E2F2-4045-B6BF-EEBCC5333EB4}" destId="{877C4A98-861B-4A37-AE62-ED9172955B5C}" srcOrd="10" destOrd="0" presId="urn:microsoft.com/office/officeart/2005/8/layout/list1"/>
    <dgm:cxn modelId="{1DA32877-E595-44D5-9B14-54130D700C49}" type="presParOf" srcId="{2F315B39-E2F2-4045-B6BF-EEBCC5333EB4}" destId="{90DD4AFC-691E-4C0E-B82D-3D6C2F5AA692}" srcOrd="11" destOrd="0" presId="urn:microsoft.com/office/officeart/2005/8/layout/list1"/>
    <dgm:cxn modelId="{0231139C-D92E-4B86-B029-66AE35457ACE}" type="presParOf" srcId="{2F315B39-E2F2-4045-B6BF-EEBCC5333EB4}" destId="{4A232461-9E5F-4CA3-9242-0F0C00A15450}" srcOrd="12" destOrd="0" presId="urn:microsoft.com/office/officeart/2005/8/layout/list1"/>
    <dgm:cxn modelId="{9855AFF1-3CD1-4F77-AB9D-6B9AC1FCF2B7}" type="presParOf" srcId="{4A232461-9E5F-4CA3-9242-0F0C00A15450}" destId="{AB6D0A83-0C7F-4D1D-B5FE-62B825160F0F}" srcOrd="0" destOrd="0" presId="urn:microsoft.com/office/officeart/2005/8/layout/list1"/>
    <dgm:cxn modelId="{517B7B0D-A50E-40BF-817A-548F28BBAAC9}" type="presParOf" srcId="{4A232461-9E5F-4CA3-9242-0F0C00A15450}" destId="{7BF1C68A-3BBE-4E44-B562-EB89D244E6BB}" srcOrd="1" destOrd="0" presId="urn:microsoft.com/office/officeart/2005/8/layout/list1"/>
    <dgm:cxn modelId="{20942C66-094C-45FA-AD1B-8835A724C18F}" type="presParOf" srcId="{2F315B39-E2F2-4045-B6BF-EEBCC5333EB4}" destId="{D4F65564-8DEA-46F3-9963-7448068ADF3F}" srcOrd="13" destOrd="0" presId="urn:microsoft.com/office/officeart/2005/8/layout/list1"/>
    <dgm:cxn modelId="{DFFAB7AD-5074-495D-868E-E33D0C618997}" type="presParOf" srcId="{2F315B39-E2F2-4045-B6BF-EEBCC5333EB4}" destId="{0E1D2075-CE70-42A5-AFCD-2F659AC5741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55ED2D-830C-4119-B146-0EDD59EC1981}">
      <dsp:nvSpPr>
        <dsp:cNvPr id="0" name=""/>
        <dsp:cNvSpPr/>
      </dsp:nvSpPr>
      <dsp:spPr>
        <a:xfrm>
          <a:off x="2259632" y="-206316"/>
          <a:ext cx="5435987" cy="5435987"/>
        </a:xfrm>
        <a:prstGeom prst="circularArrow">
          <a:avLst>
            <a:gd name="adj1" fmla="val 5544"/>
            <a:gd name="adj2" fmla="val 330680"/>
            <a:gd name="adj3" fmla="val 14002648"/>
            <a:gd name="adj4" fmla="val 17249472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277C38C-2F75-49A6-8632-6CDD31FD43C5}">
      <dsp:nvSpPr>
        <dsp:cNvPr id="0" name=""/>
        <dsp:cNvSpPr/>
      </dsp:nvSpPr>
      <dsp:spPr>
        <a:xfrm>
          <a:off x="3831444" y="1657"/>
          <a:ext cx="2292362" cy="77813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растерянность</a:t>
          </a:r>
          <a:endParaRPr lang="ru-RU" sz="2000" kern="1200" dirty="0"/>
        </a:p>
      </dsp:txBody>
      <dsp:txXfrm>
        <a:off x="3869430" y="39643"/>
        <a:ext cx="2216390" cy="702165"/>
      </dsp:txXfrm>
    </dsp:sp>
    <dsp:sp modelId="{9F124F6B-5D2A-4292-944E-C7A67A2C0B17}">
      <dsp:nvSpPr>
        <dsp:cNvPr id="0" name=""/>
        <dsp:cNvSpPr/>
      </dsp:nvSpPr>
      <dsp:spPr>
        <a:xfrm>
          <a:off x="6206443" y="759839"/>
          <a:ext cx="1282728" cy="60317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паника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35887" y="789283"/>
        <a:ext cx="1223840" cy="544285"/>
      </dsp:txXfrm>
    </dsp:sp>
    <dsp:sp modelId="{578B1115-A2F8-48AB-AA38-FE1C0711E758}">
      <dsp:nvSpPr>
        <dsp:cNvPr id="0" name=""/>
        <dsp:cNvSpPr/>
      </dsp:nvSpPr>
      <dsp:spPr>
        <a:xfrm>
          <a:off x="6517606" y="2319775"/>
          <a:ext cx="1556275" cy="77813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страх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55592" y="2357761"/>
        <a:ext cx="1480303" cy="702165"/>
      </dsp:txXfrm>
    </dsp:sp>
    <dsp:sp modelId="{58AC9366-C7F5-43CF-AB7F-8EFF176F31A6}">
      <dsp:nvSpPr>
        <dsp:cNvPr id="0" name=""/>
        <dsp:cNvSpPr/>
      </dsp:nvSpPr>
      <dsp:spPr>
        <a:xfrm>
          <a:off x="5522386" y="3885348"/>
          <a:ext cx="2188792" cy="9253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неуверенность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67556" y="3930518"/>
        <a:ext cx="2098452" cy="834966"/>
      </dsp:txXfrm>
    </dsp:sp>
    <dsp:sp modelId="{FBD5F26A-EA90-4D7A-8983-19D075C1C3C1}">
      <dsp:nvSpPr>
        <dsp:cNvPr id="0" name=""/>
        <dsp:cNvSpPr/>
      </dsp:nvSpPr>
      <dsp:spPr>
        <a:xfrm>
          <a:off x="4199488" y="4637893"/>
          <a:ext cx="1556275" cy="77813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тревога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37474" y="4675879"/>
        <a:ext cx="1480303" cy="702165"/>
      </dsp:txXfrm>
    </dsp:sp>
    <dsp:sp modelId="{04A99356-DB5D-4B94-ACDF-DB3BD6A2ABBB}">
      <dsp:nvSpPr>
        <dsp:cNvPr id="0" name=""/>
        <dsp:cNvSpPr/>
      </dsp:nvSpPr>
      <dsp:spPr>
        <a:xfrm>
          <a:off x="2320384" y="3959146"/>
          <a:ext cx="2036168" cy="7777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депрессия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58349" y="3997111"/>
        <a:ext cx="1960238" cy="701779"/>
      </dsp:txXfrm>
    </dsp:sp>
    <dsp:sp modelId="{4921D93D-97DE-41FE-8A76-303919AA35C4}">
      <dsp:nvSpPr>
        <dsp:cNvPr id="0" name=""/>
        <dsp:cNvSpPr/>
      </dsp:nvSpPr>
      <dsp:spPr>
        <a:xfrm>
          <a:off x="1613814" y="2224379"/>
          <a:ext cx="2091385" cy="9689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подавленность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113" y="2271678"/>
        <a:ext cx="1996787" cy="874331"/>
      </dsp:txXfrm>
    </dsp:sp>
    <dsp:sp modelId="{2C31664A-555F-49F0-8783-5C7376FD8969}">
      <dsp:nvSpPr>
        <dsp:cNvPr id="0" name=""/>
        <dsp:cNvSpPr/>
      </dsp:nvSpPr>
      <dsp:spPr>
        <a:xfrm>
          <a:off x="2140253" y="691702"/>
          <a:ext cx="2396430" cy="7559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раздражительность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7156" y="728605"/>
        <a:ext cx="2322624" cy="6821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10D2D-7BD8-4448-B9B9-51F52203ED3E}">
      <dsp:nvSpPr>
        <dsp:cNvPr id="0" name=""/>
        <dsp:cNvSpPr/>
      </dsp:nvSpPr>
      <dsp:spPr>
        <a:xfrm>
          <a:off x="0" y="893112"/>
          <a:ext cx="1020603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6FF28ED-EDF5-4ACD-A453-F401EAD729FD}">
      <dsp:nvSpPr>
        <dsp:cNvPr id="0" name=""/>
        <dsp:cNvSpPr/>
      </dsp:nvSpPr>
      <dsp:spPr>
        <a:xfrm>
          <a:off x="493829" y="348111"/>
          <a:ext cx="6946545" cy="7763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035" tIns="0" rIns="2700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Интенсивная умственная деятельность</a:t>
          </a:r>
          <a:endParaRPr lang="ru-RU" sz="1400" kern="1200" dirty="0"/>
        </a:p>
      </dsp:txBody>
      <dsp:txXfrm>
        <a:off x="531727" y="386009"/>
        <a:ext cx="6870749" cy="700558"/>
      </dsp:txXfrm>
    </dsp:sp>
    <dsp:sp modelId="{3C518DD8-D57F-4239-8C16-411F987737EF}">
      <dsp:nvSpPr>
        <dsp:cNvPr id="0" name=""/>
        <dsp:cNvSpPr/>
      </dsp:nvSpPr>
      <dsp:spPr>
        <a:xfrm>
          <a:off x="0" y="1906046"/>
          <a:ext cx="1020603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52D75B4-734D-4D53-8620-FF51A4E6B2B7}">
      <dsp:nvSpPr>
        <dsp:cNvPr id="0" name=""/>
        <dsp:cNvSpPr/>
      </dsp:nvSpPr>
      <dsp:spPr>
        <a:xfrm>
          <a:off x="559729" y="1252312"/>
          <a:ext cx="7354266" cy="7911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035" tIns="0" rIns="2700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Негативные переживания</a:t>
          </a:r>
          <a:endParaRPr lang="ru-RU" sz="1400" kern="1200" dirty="0"/>
        </a:p>
      </dsp:txBody>
      <dsp:txXfrm>
        <a:off x="598351" y="1290934"/>
        <a:ext cx="7277022" cy="713930"/>
      </dsp:txXfrm>
    </dsp:sp>
    <dsp:sp modelId="{877C4A98-861B-4A37-AE62-ED9172955B5C}">
      <dsp:nvSpPr>
        <dsp:cNvPr id="0" name=""/>
        <dsp:cNvSpPr/>
      </dsp:nvSpPr>
      <dsp:spPr>
        <a:xfrm>
          <a:off x="0" y="2955962"/>
          <a:ext cx="1020603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66C550E-052D-402D-A2A2-D21799D863BD}">
      <dsp:nvSpPr>
        <dsp:cNvPr id="0" name=""/>
        <dsp:cNvSpPr/>
      </dsp:nvSpPr>
      <dsp:spPr>
        <a:xfrm>
          <a:off x="510301" y="2334446"/>
          <a:ext cx="8194569" cy="8281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035" tIns="0" rIns="2700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Нарушение режима сна и отдыха</a:t>
          </a:r>
          <a:endParaRPr lang="ru-RU" sz="1400" kern="1200" dirty="0"/>
        </a:p>
      </dsp:txBody>
      <dsp:txXfrm>
        <a:off x="550728" y="2374873"/>
        <a:ext cx="8113715" cy="747301"/>
      </dsp:txXfrm>
    </dsp:sp>
    <dsp:sp modelId="{0E1D2075-CE70-42A5-AFCD-2F659AC5741C}">
      <dsp:nvSpPr>
        <dsp:cNvPr id="0" name=""/>
        <dsp:cNvSpPr/>
      </dsp:nvSpPr>
      <dsp:spPr>
        <a:xfrm>
          <a:off x="0" y="4085272"/>
          <a:ext cx="1020603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BF1C68A-3BBE-4E44-B562-EB89D244E6BB}">
      <dsp:nvSpPr>
        <dsp:cNvPr id="0" name=""/>
        <dsp:cNvSpPr/>
      </dsp:nvSpPr>
      <dsp:spPr>
        <a:xfrm>
          <a:off x="510301" y="3384362"/>
          <a:ext cx="8857697" cy="9075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035" tIns="0" rIns="2700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Нагрузка на одни и те же мышцы и органы из-за длительного сидения</a:t>
          </a:r>
          <a:endParaRPr lang="ru-RU" sz="1400" kern="1200" dirty="0"/>
        </a:p>
      </dsp:txBody>
      <dsp:txXfrm>
        <a:off x="554604" y="3428665"/>
        <a:ext cx="8769091" cy="8189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77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81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622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5725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553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3148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132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267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824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868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59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012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48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159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594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18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3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6DE2AD-BA6E-43B6-93A3-0E61EBAEDED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816533-2527-4275-BA20-245B691CEC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9674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  <p:sldLayoutId id="214748382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403655"/>
            <a:ext cx="10107356" cy="2479588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советы родителям в период подготовки к ГИА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1" y="4366054"/>
            <a:ext cx="10947615" cy="1425146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bg1"/>
                </a:solidFill>
              </a:rPr>
              <a:t>Подготовила : </a:t>
            </a:r>
          </a:p>
          <a:p>
            <a:pPr algn="r"/>
            <a:r>
              <a:rPr lang="ru-RU" dirty="0" smtClean="0">
                <a:solidFill>
                  <a:schemeClr val="bg1"/>
                </a:solidFill>
              </a:rPr>
              <a:t>Педагог-психолог</a:t>
            </a:r>
            <a:endParaRPr lang="ru-RU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18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https://cepia.ru/images/u/pages/383/src/spasibo-za-vnimanie-20.jpg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684212" y="2454876"/>
            <a:ext cx="10090880" cy="3303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Inflate">
              <a:avLst/>
            </a:prstTxWarp>
          </a:bodyPr>
          <a:lstStyle/>
          <a:p>
            <a:r>
              <a:rPr lang="ru-RU" sz="6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667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8453" y="5832389"/>
            <a:ext cx="11005751" cy="906162"/>
          </a:xfrm>
        </p:spPr>
        <p:txBody>
          <a:bodyPr>
            <a:normAutofit/>
          </a:bodyPr>
          <a:lstStyle/>
          <a:p>
            <a:r>
              <a:rPr lang="ru-RU" dirty="0" smtClean="0"/>
              <a:t>Симптомы экзаменационного стресса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1500048"/>
              </p:ext>
            </p:extLst>
          </p:nvPr>
        </p:nvGraphicFramePr>
        <p:xfrm>
          <a:off x="1293341" y="214184"/>
          <a:ext cx="9687697" cy="5417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http://lol24.ee/public/pics/73/73472_0.jp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63" t="6645" r="21515" b="4937"/>
          <a:stretch/>
        </p:blipFill>
        <p:spPr bwMode="auto">
          <a:xfrm>
            <a:off x="5123935" y="1743369"/>
            <a:ext cx="2545492" cy="2103702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447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959178"/>
            <a:ext cx="11015952" cy="1416908"/>
          </a:xfrm>
        </p:spPr>
        <p:txBody>
          <a:bodyPr/>
          <a:lstStyle/>
          <a:p>
            <a:r>
              <a:rPr lang="ru-RU" dirty="0" smtClean="0"/>
              <a:t>Причины экзаменационного  стресса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149896"/>
              </p:ext>
            </p:extLst>
          </p:nvPr>
        </p:nvGraphicFramePr>
        <p:xfrm>
          <a:off x="684213" y="172996"/>
          <a:ext cx="10206037" cy="4761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924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7784285" cy="1507067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 родителям помочь ребенку 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10461583" cy="3985054"/>
          </a:xfrm>
        </p:spPr>
        <p:txBody>
          <a:bodyPr/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оптимальные комфортные условия </a:t>
            </a:r>
            <a:r>
              <a:rPr lang="ru-RU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поощрение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поддержка, реальная помощь, а главное - спокойствие взрослых помогают ребенку успешно справиться с собственным волнением.</a:t>
            </a:r>
          </a:p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запугивайте ребенка, не напоминайте ему о сложности и ответственности предстоящих экзаменов. Это не повышает мотивацию, а только создает эмоциональные барьеры, которые сам ребенок преодолеть не может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https://img1.goodhouse.ru/upload4editors/2015/05-may/02/82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535"/>
          <a:stretch/>
        </p:blipFill>
        <p:spPr bwMode="auto">
          <a:xfrm>
            <a:off x="8468497" y="4291914"/>
            <a:ext cx="3449595" cy="2405958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2695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4487332"/>
            <a:ext cx="8064372" cy="1507067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 родителям помочь ребенку ?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092146"/>
          </a:xfrm>
        </p:spPr>
        <p:txBody>
          <a:bodyPr>
            <a:normAutofit/>
          </a:bodyPr>
          <a:lstStyle/>
          <a:p>
            <a:pPr lvl="0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Внушайте ребёнку мысль, что количество баллов не является совершенным измерением его возможностей. </a:t>
            </a:r>
          </a:p>
          <a:p>
            <a:pPr lvl="0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Обеспечьте дома удобное место для занятий, проследите, чтобы никто из домашних не мешал.</a:t>
            </a:r>
          </a:p>
          <a:p>
            <a:pPr lvl="0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Контролируйте режим дня, режим подготовки ребёнка к экзаменам, не допускайте перегрузок. </a:t>
            </a:r>
          </a:p>
          <a:p>
            <a:pPr lvl="0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 внимание на питание ребёнка.</a:t>
            </a:r>
          </a:p>
          <a:p>
            <a:pPr lvl="0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Такие продукты, как рыба, творог, орехи, курага и т.д. стимулируют работу головного мозга.</a:t>
            </a:r>
          </a:p>
          <a:p>
            <a:endParaRPr lang="ru-RU" dirty="0"/>
          </a:p>
        </p:txBody>
      </p:sp>
      <p:pic>
        <p:nvPicPr>
          <p:cNvPr id="2050" name="Picture 2" descr="0530480540511240490480480550510570520570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585" y="3384258"/>
            <a:ext cx="3188043" cy="3229353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96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926227"/>
            <a:ext cx="8311250" cy="1068172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 родителям помочь ребенку 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8822253" cy="442165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Помогите детям распределить темы подготовки по дням. </a:t>
            </a:r>
          </a:p>
          <a:p>
            <a:pPr lvl="0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формулы и определения можно выписать на листочках и повесить над письменным столом. </a:t>
            </a:r>
          </a:p>
          <a:p>
            <a:pPr lvl="0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Ознакомьте ребёнка с методикой подготовки к экзаменам. </a:t>
            </a:r>
          </a:p>
          <a:p>
            <a:pPr lvl="0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Подготовьте различные варианты тестовых заданий по предмету и потренируйте ребёнка, ведь тестирование отличается от привычных ему письменных и устных экзаменов.</a:t>
            </a:r>
          </a:p>
          <a:p>
            <a:pPr lvl="0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 время тренировки по тестовым заданиям приучайте ребёнка ориентироваться во времени и уметь его распределять.</a:t>
            </a:r>
          </a:p>
          <a:p>
            <a:endParaRPr lang="ru-RU" dirty="0"/>
          </a:p>
        </p:txBody>
      </p:sp>
      <p:pic>
        <p:nvPicPr>
          <p:cNvPr id="4" name="Рисунок 3" descr="http://xn--b1aaalbpdjc1bbxpfp.xn--p1ai/uploads/posts/2017-02/1486462577_ekzam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3613" y="4198123"/>
            <a:ext cx="2990593" cy="227724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4035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066270"/>
            <a:ext cx="8534400" cy="928129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 родителям помочь ребенку 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304801"/>
            <a:ext cx="9291810" cy="4654378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Накануне экзамена обеспечьте ребёнку полноценный отдых, он должен отдохнуть и как следует выспаться. </a:t>
            </a:r>
          </a:p>
          <a:p>
            <a:pPr lvl="0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повышайте тревожность ребёнка. ПОМНИТЕ Ребенку всегда передается волнение родителей, и если взрослые в ответственный момент могут справиться со своими эмоциями, то ребёнок в силу возрастных особенностей может не справиться со своими эмоциями.</a:t>
            </a:r>
          </a:p>
          <a:p>
            <a:endParaRPr lang="ru-RU" dirty="0"/>
          </a:p>
        </p:txBody>
      </p:sp>
      <p:pic>
        <p:nvPicPr>
          <p:cNvPr id="4" name="Рисунок 3" descr="https://obssr.od.nih.gov/wp-content/uploads/2015/09/Female-Student-Asleep-on-Book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6189" y="3687549"/>
            <a:ext cx="3624005" cy="289107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633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324" y="5255741"/>
            <a:ext cx="8344930" cy="73865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 родителям помочь ребенку 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172996"/>
            <a:ext cx="9851983" cy="493446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Посоветуйте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детям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экзамена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 внимание на следующее:</a:t>
            </a:r>
          </a:p>
          <a:p>
            <a:pPr lvl="0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пробежать глазами весь тест (КИМ), чтобы увидеть, какого типа задания в нем содержатся (это поможет РЕБЕНКУ настроиться на работу); </a:t>
            </a:r>
          </a:p>
          <a:p>
            <a:pPr lvl="0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 прочитать вопрос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конца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понять его смысл (характерная ошибка во время тестирования- не дочитав до конца, по первым словам уже предполагают ответ и торопятся его вписать в бланк ответов); </a:t>
            </a:r>
          </a:p>
          <a:p>
            <a:pPr lvl="0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 знаешь ответа на вопрос или не уверен, пропусти его и отметь, чтобы потом к нему вернуться; </a:t>
            </a:r>
          </a:p>
          <a:p>
            <a:pPr lvl="0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 смог в течение отведенного времени ответить на вопрос, есть смысл положиться на свою интуицию и указать наиболее вероятный вариант</a:t>
            </a:r>
          </a:p>
          <a:p>
            <a:endParaRPr lang="ru-RU" dirty="0"/>
          </a:p>
        </p:txBody>
      </p:sp>
      <p:pic>
        <p:nvPicPr>
          <p:cNvPr id="4" name="Рисунок 3" descr="http://1ul.ru/upload/resize_image/publication/3915/960_540_5__4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183" y="4508732"/>
            <a:ext cx="3935585" cy="222443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0597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9975550" cy="3615267"/>
          </a:xfrm>
        </p:spPr>
        <p:txBody>
          <a:bodyPr/>
          <a:lstStyle/>
          <a:p>
            <a:pPr lvl="0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родители! Независимо от результата экзамена, часто, щедро и от всей души говорите ребенку о том, что он – самый любимый, и что все у него в жизни получится! </a:t>
            </a:r>
          </a:p>
          <a:p>
            <a:pPr lvl="0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Вера в успех, уверенность в своем ребенке, его возможностях, стимулирующая помощь в виде похвалы и одобрения, очень важны.</a:t>
            </a:r>
          </a:p>
          <a:p>
            <a:endParaRPr lang="ru-RU" dirty="0"/>
          </a:p>
        </p:txBody>
      </p:sp>
      <p:pic>
        <p:nvPicPr>
          <p:cNvPr id="4" name="Рисунок 3" descr="https://www.dobrenok.com/data/post/2014/09/baa58e7a27d07d6d9877383d2a85b8f8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03" r="7553"/>
          <a:stretch/>
        </p:blipFill>
        <p:spPr bwMode="auto">
          <a:xfrm>
            <a:off x="3863546" y="3471862"/>
            <a:ext cx="4053016" cy="2962275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2467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168</TotalTime>
  <Words>494</Words>
  <Application>Microsoft Office PowerPoint</Application>
  <PresentationFormat>Произвольный</PresentationFormat>
  <Paragraphs>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Сектор</vt:lpstr>
      <vt:lpstr>Психологические советы родителям в период подготовки к ГИА </vt:lpstr>
      <vt:lpstr>Симптомы экзаменационного стресса</vt:lpstr>
      <vt:lpstr>Причины экзаменационного  стресса</vt:lpstr>
      <vt:lpstr>Как  родителям помочь ребенку ?</vt:lpstr>
      <vt:lpstr>Как  родителям помочь ребенку ?</vt:lpstr>
      <vt:lpstr>Как  родителям помочь ребенку ?</vt:lpstr>
      <vt:lpstr>Как  родителям помочь ребенку ?</vt:lpstr>
      <vt:lpstr>Как  родителям помочь ребенку 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Психологические советы родителям в период подготовки к ГИА , ЕГЭ</dc:title>
  <dc:creator>User</dc:creator>
  <cp:lastModifiedBy>Галина</cp:lastModifiedBy>
  <cp:revision>13</cp:revision>
  <dcterms:created xsi:type="dcterms:W3CDTF">2018-05-08T06:34:31Z</dcterms:created>
  <dcterms:modified xsi:type="dcterms:W3CDTF">2020-04-30T16:00:54Z</dcterms:modified>
</cp:coreProperties>
</file>