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71" r:id="rId3"/>
    <p:sldId id="272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99592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b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Перелетные птицы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Воспитатель Ковальчук В.А.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60" descr="j03348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9875">
            <a:off x="440633" y="4667420"/>
            <a:ext cx="2052699" cy="15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1" descr="j03348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928">
            <a:off x="6859588" y="815975"/>
            <a:ext cx="136683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АИСТ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Татьяна\Desktop\Новая папка (2)\1323835831_simv-ais-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" y="1412776"/>
            <a:ext cx="571073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1720840"/>
            <a:ext cx="3168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Аист </a:t>
            </a:r>
            <a:r>
              <a:rPr lang="ru-RU" dirty="0"/>
              <a:t>– крупная птица с большим красным клювом и длинными ногами. Окраска бело-черная. Питается мелкими грызунами лягушками, рыбой.  Гнездо строит на крыше, на вершине высокого дерева возле человеческого жилья. Он любит отдыхать, стоя на одной ноге.</a:t>
            </a:r>
          </a:p>
        </p:txBody>
      </p:sp>
    </p:spTree>
    <p:extLst>
      <p:ext uri="{BB962C8B-B14F-4D97-AF65-F5344CB8AC3E}">
        <p14:creationId xmlns:p14="http://schemas.microsoft.com/office/powerpoint/2010/main" val="4475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ЖУРАВЛЬ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Татьяна\Desktop\Новая папка (2)\50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14229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1859340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Журавль — крупная и сильная птица. Шея длинная и тонкая, голова небольшая, клюв длинный, прямой, узкий, ноги очень длинные, с длинными четырьмя пальцами. Живет на больших болотах. Умеет держаться на воде, красиво и высоко летает. Питается насекомыми, червями и мелкой рыбой, семенами, почками, корешками. Голос — громкий крик — курлыканье. </a:t>
            </a:r>
          </a:p>
        </p:txBody>
      </p:sp>
    </p:spTree>
    <p:extLst>
      <p:ext uri="{BB962C8B-B14F-4D97-AF65-F5344CB8AC3E}">
        <p14:creationId xmlns:p14="http://schemas.microsoft.com/office/powerpoint/2010/main" val="29547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0891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ДИКИЕ ГУСИ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Татьяна\Desktop\Новая папка (2)\00312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29208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993718"/>
            <a:ext cx="331236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305342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размерам </a:t>
            </a:r>
            <a:r>
              <a:rPr lang="ru-RU" b="1" dirty="0"/>
              <a:t>дикие</a:t>
            </a:r>
            <a:r>
              <a:rPr lang="ru-RU" dirty="0"/>
              <a:t> </a:t>
            </a:r>
            <a:r>
              <a:rPr lang="ru-RU" b="1" dirty="0"/>
              <a:t>гуси</a:t>
            </a:r>
            <a:r>
              <a:rPr lang="ru-RU" dirty="0"/>
              <a:t> больше чем </a:t>
            </a:r>
            <a:r>
              <a:rPr lang="ru-RU" dirty="0" smtClean="0"/>
              <a:t>утки, </a:t>
            </a:r>
            <a:r>
              <a:rPr lang="ru-RU" dirty="0"/>
              <a:t>но меньше чем лебеди. Шея у птиц длинная, а ноги сравнительно высокие. Питаются дикие гуси преимущественно на суше. Окрас самок и самцов одинаковый. Всего же существует 14 видов диких гусей. Все </a:t>
            </a:r>
            <a:r>
              <a:rPr lang="ru-RU" b="1" dirty="0"/>
              <a:t>дикие</a:t>
            </a:r>
            <a:r>
              <a:rPr lang="ru-RU" dirty="0"/>
              <a:t> </a:t>
            </a:r>
            <a:r>
              <a:rPr lang="ru-RU" b="1" dirty="0"/>
              <a:t>гуси</a:t>
            </a:r>
            <a:r>
              <a:rPr lang="ru-RU" dirty="0"/>
              <a:t> бесстрашно охраняют свою территорию от не прошеных гостей. Особенно отчаянно птицы кидаются на чужих во время гнездовья. Взрослый дикий гусь, разозлившись, способен перебить руку человеку и покалечить </a:t>
            </a:r>
            <a:r>
              <a:rPr lang="ru-RU" dirty="0" smtClean="0"/>
              <a:t>собаку.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Назови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части тела птицы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j01093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47" y="1806575"/>
            <a:ext cx="5328906" cy="335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Чем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покрыто тело птицы?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3784" y="1806575"/>
            <a:ext cx="4756431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7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чего нужны перья?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984" y="2415576"/>
            <a:ext cx="2402032" cy="28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48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125113" cy="9244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Какое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сейчас время года?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744" y="1806575"/>
            <a:ext cx="4852511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1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Назови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осенние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месяцы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309"/>
          <p:cNvGrpSpPr>
            <a:grpSpLocks/>
          </p:cNvGrpSpPr>
          <p:nvPr/>
        </p:nvGrpSpPr>
        <p:grpSpPr bwMode="auto">
          <a:xfrm>
            <a:off x="395288" y="2270125"/>
            <a:ext cx="2663825" cy="2870200"/>
            <a:chOff x="1111" y="572"/>
            <a:chExt cx="2086" cy="2034"/>
          </a:xfrm>
        </p:grpSpPr>
        <p:grpSp>
          <p:nvGrpSpPr>
            <p:cNvPr id="5" name="Group 310"/>
            <p:cNvGrpSpPr>
              <a:grpSpLocks/>
            </p:cNvGrpSpPr>
            <p:nvPr/>
          </p:nvGrpSpPr>
          <p:grpSpPr bwMode="auto">
            <a:xfrm>
              <a:off x="1426" y="928"/>
              <a:ext cx="1643" cy="1678"/>
              <a:chOff x="1426" y="928"/>
              <a:chExt cx="1643" cy="1678"/>
            </a:xfrm>
          </p:grpSpPr>
          <p:sp>
            <p:nvSpPr>
              <p:cNvPr id="45" name="Freeform 311"/>
              <p:cNvSpPr>
                <a:spLocks/>
              </p:cNvSpPr>
              <p:nvPr/>
            </p:nvSpPr>
            <p:spPr bwMode="auto">
              <a:xfrm>
                <a:off x="2587" y="1031"/>
                <a:ext cx="482" cy="1385"/>
              </a:xfrm>
              <a:custGeom>
                <a:avLst/>
                <a:gdLst>
                  <a:gd name="T0" fmla="*/ 172 w 482"/>
                  <a:gd name="T1" fmla="*/ 35 h 1385"/>
                  <a:gd name="T2" fmla="*/ 220 w 482"/>
                  <a:gd name="T3" fmla="*/ 124 h 1385"/>
                  <a:gd name="T4" fmla="*/ 231 w 482"/>
                  <a:gd name="T5" fmla="*/ 183 h 1385"/>
                  <a:gd name="T6" fmla="*/ 258 w 482"/>
                  <a:gd name="T7" fmla="*/ 248 h 1385"/>
                  <a:gd name="T8" fmla="*/ 313 w 482"/>
                  <a:gd name="T9" fmla="*/ 293 h 1385"/>
                  <a:gd name="T10" fmla="*/ 327 w 482"/>
                  <a:gd name="T11" fmla="*/ 331 h 1385"/>
                  <a:gd name="T12" fmla="*/ 327 w 482"/>
                  <a:gd name="T13" fmla="*/ 438 h 1385"/>
                  <a:gd name="T14" fmla="*/ 337 w 482"/>
                  <a:gd name="T15" fmla="*/ 483 h 1385"/>
                  <a:gd name="T16" fmla="*/ 331 w 482"/>
                  <a:gd name="T17" fmla="*/ 569 h 1385"/>
                  <a:gd name="T18" fmla="*/ 282 w 482"/>
                  <a:gd name="T19" fmla="*/ 689 h 1385"/>
                  <a:gd name="T20" fmla="*/ 282 w 482"/>
                  <a:gd name="T21" fmla="*/ 717 h 1385"/>
                  <a:gd name="T22" fmla="*/ 313 w 482"/>
                  <a:gd name="T23" fmla="*/ 796 h 1385"/>
                  <a:gd name="T24" fmla="*/ 317 w 482"/>
                  <a:gd name="T25" fmla="*/ 834 h 1385"/>
                  <a:gd name="T26" fmla="*/ 317 w 482"/>
                  <a:gd name="T27" fmla="*/ 862 h 1385"/>
                  <a:gd name="T28" fmla="*/ 303 w 482"/>
                  <a:gd name="T29" fmla="*/ 931 h 1385"/>
                  <a:gd name="T30" fmla="*/ 279 w 482"/>
                  <a:gd name="T31" fmla="*/ 972 h 1385"/>
                  <a:gd name="T32" fmla="*/ 241 w 482"/>
                  <a:gd name="T33" fmla="*/ 996 h 1385"/>
                  <a:gd name="T34" fmla="*/ 203 w 482"/>
                  <a:gd name="T35" fmla="*/ 1027 h 1385"/>
                  <a:gd name="T36" fmla="*/ 176 w 482"/>
                  <a:gd name="T37" fmla="*/ 1062 h 1385"/>
                  <a:gd name="T38" fmla="*/ 124 w 482"/>
                  <a:gd name="T39" fmla="*/ 1086 h 1385"/>
                  <a:gd name="T40" fmla="*/ 41 w 482"/>
                  <a:gd name="T41" fmla="*/ 1099 h 1385"/>
                  <a:gd name="T42" fmla="*/ 3 w 482"/>
                  <a:gd name="T43" fmla="*/ 1137 h 1385"/>
                  <a:gd name="T44" fmla="*/ 0 w 482"/>
                  <a:gd name="T45" fmla="*/ 1182 h 1385"/>
                  <a:gd name="T46" fmla="*/ 3 w 482"/>
                  <a:gd name="T47" fmla="*/ 1282 h 1385"/>
                  <a:gd name="T48" fmla="*/ 38 w 482"/>
                  <a:gd name="T49" fmla="*/ 1347 h 1385"/>
                  <a:gd name="T50" fmla="*/ 93 w 482"/>
                  <a:gd name="T51" fmla="*/ 1372 h 1385"/>
                  <a:gd name="T52" fmla="*/ 210 w 482"/>
                  <a:gd name="T53" fmla="*/ 1385 h 1385"/>
                  <a:gd name="T54" fmla="*/ 258 w 482"/>
                  <a:gd name="T55" fmla="*/ 1368 h 1385"/>
                  <a:gd name="T56" fmla="*/ 265 w 482"/>
                  <a:gd name="T57" fmla="*/ 1337 h 1385"/>
                  <a:gd name="T58" fmla="*/ 262 w 482"/>
                  <a:gd name="T59" fmla="*/ 1265 h 1385"/>
                  <a:gd name="T60" fmla="*/ 282 w 482"/>
                  <a:gd name="T61" fmla="*/ 1199 h 1385"/>
                  <a:gd name="T62" fmla="*/ 320 w 482"/>
                  <a:gd name="T63" fmla="*/ 1165 h 1385"/>
                  <a:gd name="T64" fmla="*/ 393 w 482"/>
                  <a:gd name="T65" fmla="*/ 1113 h 1385"/>
                  <a:gd name="T66" fmla="*/ 472 w 482"/>
                  <a:gd name="T67" fmla="*/ 1003 h 1385"/>
                  <a:gd name="T68" fmla="*/ 482 w 482"/>
                  <a:gd name="T69" fmla="*/ 941 h 1385"/>
                  <a:gd name="T70" fmla="*/ 472 w 482"/>
                  <a:gd name="T71" fmla="*/ 875 h 1385"/>
                  <a:gd name="T72" fmla="*/ 441 w 482"/>
                  <a:gd name="T73" fmla="*/ 813 h 1385"/>
                  <a:gd name="T74" fmla="*/ 406 w 482"/>
                  <a:gd name="T75" fmla="*/ 727 h 1385"/>
                  <a:gd name="T76" fmla="*/ 410 w 482"/>
                  <a:gd name="T77" fmla="*/ 638 h 1385"/>
                  <a:gd name="T78" fmla="*/ 444 w 482"/>
                  <a:gd name="T79" fmla="*/ 483 h 1385"/>
                  <a:gd name="T80" fmla="*/ 461 w 482"/>
                  <a:gd name="T81" fmla="*/ 376 h 1385"/>
                  <a:gd name="T82" fmla="*/ 444 w 482"/>
                  <a:gd name="T83" fmla="*/ 310 h 1385"/>
                  <a:gd name="T84" fmla="*/ 413 w 482"/>
                  <a:gd name="T85" fmla="*/ 259 h 1385"/>
                  <a:gd name="T86" fmla="*/ 293 w 482"/>
                  <a:gd name="T87" fmla="*/ 93 h 1385"/>
                  <a:gd name="T88" fmla="*/ 258 w 482"/>
                  <a:gd name="T89" fmla="*/ 28 h 1385"/>
                  <a:gd name="T90" fmla="*/ 234 w 482"/>
                  <a:gd name="T91" fmla="*/ 4 h 1385"/>
                  <a:gd name="T92" fmla="*/ 186 w 482"/>
                  <a:gd name="T93" fmla="*/ 7 h 1385"/>
                  <a:gd name="T94" fmla="*/ 162 w 482"/>
                  <a:gd name="T95" fmla="*/ 21 h 13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82"/>
                  <a:gd name="T145" fmla="*/ 0 h 1385"/>
                  <a:gd name="T146" fmla="*/ 482 w 482"/>
                  <a:gd name="T147" fmla="*/ 1385 h 13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82" h="1385">
                    <a:moveTo>
                      <a:pt x="162" y="21"/>
                    </a:moveTo>
                    <a:lnTo>
                      <a:pt x="162" y="21"/>
                    </a:lnTo>
                    <a:lnTo>
                      <a:pt x="172" y="35"/>
                    </a:lnTo>
                    <a:lnTo>
                      <a:pt x="196" y="73"/>
                    </a:lnTo>
                    <a:lnTo>
                      <a:pt x="207" y="97"/>
                    </a:lnTo>
                    <a:lnTo>
                      <a:pt x="220" y="124"/>
                    </a:lnTo>
                    <a:lnTo>
                      <a:pt x="227" y="152"/>
                    </a:lnTo>
                    <a:lnTo>
                      <a:pt x="231" y="183"/>
                    </a:lnTo>
                    <a:lnTo>
                      <a:pt x="234" y="210"/>
                    </a:lnTo>
                    <a:lnTo>
                      <a:pt x="244" y="231"/>
                    </a:lnTo>
                    <a:lnTo>
                      <a:pt x="258" y="248"/>
                    </a:lnTo>
                    <a:lnTo>
                      <a:pt x="272" y="259"/>
                    </a:lnTo>
                    <a:lnTo>
                      <a:pt x="303" y="279"/>
                    </a:lnTo>
                    <a:lnTo>
                      <a:pt x="313" y="293"/>
                    </a:lnTo>
                    <a:lnTo>
                      <a:pt x="320" y="310"/>
                    </a:lnTo>
                    <a:lnTo>
                      <a:pt x="327" y="331"/>
                    </a:lnTo>
                    <a:lnTo>
                      <a:pt x="327" y="352"/>
                    </a:lnTo>
                    <a:lnTo>
                      <a:pt x="327" y="393"/>
                    </a:lnTo>
                    <a:lnTo>
                      <a:pt x="327" y="438"/>
                    </a:lnTo>
                    <a:lnTo>
                      <a:pt x="331" y="459"/>
                    </a:lnTo>
                    <a:lnTo>
                      <a:pt x="337" y="483"/>
                    </a:lnTo>
                    <a:lnTo>
                      <a:pt x="341" y="507"/>
                    </a:lnTo>
                    <a:lnTo>
                      <a:pt x="337" y="538"/>
                    </a:lnTo>
                    <a:lnTo>
                      <a:pt x="331" y="569"/>
                    </a:lnTo>
                    <a:lnTo>
                      <a:pt x="320" y="600"/>
                    </a:lnTo>
                    <a:lnTo>
                      <a:pt x="300" y="655"/>
                    </a:lnTo>
                    <a:lnTo>
                      <a:pt x="282" y="689"/>
                    </a:lnTo>
                    <a:lnTo>
                      <a:pt x="279" y="703"/>
                    </a:lnTo>
                    <a:lnTo>
                      <a:pt x="282" y="717"/>
                    </a:lnTo>
                    <a:lnTo>
                      <a:pt x="293" y="748"/>
                    </a:lnTo>
                    <a:lnTo>
                      <a:pt x="306" y="779"/>
                    </a:lnTo>
                    <a:lnTo>
                      <a:pt x="313" y="796"/>
                    </a:lnTo>
                    <a:lnTo>
                      <a:pt x="313" y="813"/>
                    </a:lnTo>
                    <a:lnTo>
                      <a:pt x="317" y="834"/>
                    </a:lnTo>
                    <a:lnTo>
                      <a:pt x="320" y="838"/>
                    </a:lnTo>
                    <a:lnTo>
                      <a:pt x="324" y="841"/>
                    </a:lnTo>
                    <a:lnTo>
                      <a:pt x="317" y="862"/>
                    </a:lnTo>
                    <a:lnTo>
                      <a:pt x="310" y="896"/>
                    </a:lnTo>
                    <a:lnTo>
                      <a:pt x="303" y="931"/>
                    </a:lnTo>
                    <a:lnTo>
                      <a:pt x="300" y="944"/>
                    </a:lnTo>
                    <a:lnTo>
                      <a:pt x="289" y="958"/>
                    </a:lnTo>
                    <a:lnTo>
                      <a:pt x="279" y="972"/>
                    </a:lnTo>
                    <a:lnTo>
                      <a:pt x="269" y="982"/>
                    </a:lnTo>
                    <a:lnTo>
                      <a:pt x="241" y="996"/>
                    </a:lnTo>
                    <a:lnTo>
                      <a:pt x="224" y="1003"/>
                    </a:lnTo>
                    <a:lnTo>
                      <a:pt x="210" y="1013"/>
                    </a:lnTo>
                    <a:lnTo>
                      <a:pt x="203" y="1027"/>
                    </a:lnTo>
                    <a:lnTo>
                      <a:pt x="189" y="1048"/>
                    </a:lnTo>
                    <a:lnTo>
                      <a:pt x="176" y="1062"/>
                    </a:lnTo>
                    <a:lnTo>
                      <a:pt x="151" y="1075"/>
                    </a:lnTo>
                    <a:lnTo>
                      <a:pt x="124" y="1086"/>
                    </a:lnTo>
                    <a:lnTo>
                      <a:pt x="83" y="1093"/>
                    </a:lnTo>
                    <a:lnTo>
                      <a:pt x="62" y="1096"/>
                    </a:lnTo>
                    <a:lnTo>
                      <a:pt x="41" y="1099"/>
                    </a:lnTo>
                    <a:lnTo>
                      <a:pt x="24" y="1110"/>
                    </a:lnTo>
                    <a:lnTo>
                      <a:pt x="10" y="1127"/>
                    </a:lnTo>
                    <a:lnTo>
                      <a:pt x="3" y="1137"/>
                    </a:lnTo>
                    <a:lnTo>
                      <a:pt x="0" y="1151"/>
                    </a:lnTo>
                    <a:lnTo>
                      <a:pt x="0" y="1165"/>
                    </a:lnTo>
                    <a:lnTo>
                      <a:pt x="0" y="1182"/>
                    </a:lnTo>
                    <a:lnTo>
                      <a:pt x="0" y="1251"/>
                    </a:lnTo>
                    <a:lnTo>
                      <a:pt x="3" y="1282"/>
                    </a:lnTo>
                    <a:lnTo>
                      <a:pt x="10" y="1310"/>
                    </a:lnTo>
                    <a:lnTo>
                      <a:pt x="21" y="1330"/>
                    </a:lnTo>
                    <a:lnTo>
                      <a:pt x="38" y="1347"/>
                    </a:lnTo>
                    <a:lnTo>
                      <a:pt x="62" y="1361"/>
                    </a:lnTo>
                    <a:lnTo>
                      <a:pt x="93" y="1372"/>
                    </a:lnTo>
                    <a:lnTo>
                      <a:pt x="158" y="1382"/>
                    </a:lnTo>
                    <a:lnTo>
                      <a:pt x="186" y="1385"/>
                    </a:lnTo>
                    <a:lnTo>
                      <a:pt x="210" y="1385"/>
                    </a:lnTo>
                    <a:lnTo>
                      <a:pt x="231" y="1382"/>
                    </a:lnTo>
                    <a:lnTo>
                      <a:pt x="244" y="1379"/>
                    </a:lnTo>
                    <a:lnTo>
                      <a:pt x="258" y="1368"/>
                    </a:lnTo>
                    <a:lnTo>
                      <a:pt x="265" y="1354"/>
                    </a:lnTo>
                    <a:lnTo>
                      <a:pt x="265" y="1337"/>
                    </a:lnTo>
                    <a:lnTo>
                      <a:pt x="265" y="1316"/>
                    </a:lnTo>
                    <a:lnTo>
                      <a:pt x="262" y="1292"/>
                    </a:lnTo>
                    <a:lnTo>
                      <a:pt x="262" y="1265"/>
                    </a:lnTo>
                    <a:lnTo>
                      <a:pt x="265" y="1237"/>
                    </a:lnTo>
                    <a:lnTo>
                      <a:pt x="272" y="1213"/>
                    </a:lnTo>
                    <a:lnTo>
                      <a:pt x="282" y="1199"/>
                    </a:lnTo>
                    <a:lnTo>
                      <a:pt x="293" y="1189"/>
                    </a:lnTo>
                    <a:lnTo>
                      <a:pt x="306" y="1175"/>
                    </a:lnTo>
                    <a:lnTo>
                      <a:pt x="320" y="1165"/>
                    </a:lnTo>
                    <a:lnTo>
                      <a:pt x="358" y="1141"/>
                    </a:lnTo>
                    <a:lnTo>
                      <a:pt x="393" y="1113"/>
                    </a:lnTo>
                    <a:lnTo>
                      <a:pt x="424" y="1079"/>
                    </a:lnTo>
                    <a:lnTo>
                      <a:pt x="451" y="1044"/>
                    </a:lnTo>
                    <a:lnTo>
                      <a:pt x="472" y="1003"/>
                    </a:lnTo>
                    <a:lnTo>
                      <a:pt x="475" y="982"/>
                    </a:lnTo>
                    <a:lnTo>
                      <a:pt x="482" y="962"/>
                    </a:lnTo>
                    <a:lnTo>
                      <a:pt x="482" y="941"/>
                    </a:lnTo>
                    <a:lnTo>
                      <a:pt x="482" y="920"/>
                    </a:lnTo>
                    <a:lnTo>
                      <a:pt x="479" y="896"/>
                    </a:lnTo>
                    <a:lnTo>
                      <a:pt x="472" y="875"/>
                    </a:lnTo>
                    <a:lnTo>
                      <a:pt x="455" y="838"/>
                    </a:lnTo>
                    <a:lnTo>
                      <a:pt x="441" y="813"/>
                    </a:lnTo>
                    <a:lnTo>
                      <a:pt x="417" y="776"/>
                    </a:lnTo>
                    <a:lnTo>
                      <a:pt x="410" y="755"/>
                    </a:lnTo>
                    <a:lnTo>
                      <a:pt x="406" y="727"/>
                    </a:lnTo>
                    <a:lnTo>
                      <a:pt x="406" y="689"/>
                    </a:lnTo>
                    <a:lnTo>
                      <a:pt x="410" y="638"/>
                    </a:lnTo>
                    <a:lnTo>
                      <a:pt x="417" y="583"/>
                    </a:lnTo>
                    <a:lnTo>
                      <a:pt x="430" y="531"/>
                    </a:lnTo>
                    <a:lnTo>
                      <a:pt x="444" y="483"/>
                    </a:lnTo>
                    <a:lnTo>
                      <a:pt x="455" y="441"/>
                    </a:lnTo>
                    <a:lnTo>
                      <a:pt x="461" y="397"/>
                    </a:lnTo>
                    <a:lnTo>
                      <a:pt x="461" y="376"/>
                    </a:lnTo>
                    <a:lnTo>
                      <a:pt x="458" y="355"/>
                    </a:lnTo>
                    <a:lnTo>
                      <a:pt x="455" y="331"/>
                    </a:lnTo>
                    <a:lnTo>
                      <a:pt x="444" y="310"/>
                    </a:lnTo>
                    <a:lnTo>
                      <a:pt x="430" y="286"/>
                    </a:lnTo>
                    <a:lnTo>
                      <a:pt x="413" y="259"/>
                    </a:lnTo>
                    <a:lnTo>
                      <a:pt x="351" y="179"/>
                    </a:lnTo>
                    <a:lnTo>
                      <a:pt x="317" y="131"/>
                    </a:lnTo>
                    <a:lnTo>
                      <a:pt x="293" y="93"/>
                    </a:lnTo>
                    <a:lnTo>
                      <a:pt x="269" y="42"/>
                    </a:lnTo>
                    <a:lnTo>
                      <a:pt x="258" y="28"/>
                    </a:lnTo>
                    <a:lnTo>
                      <a:pt x="251" y="17"/>
                    </a:lnTo>
                    <a:lnTo>
                      <a:pt x="241" y="11"/>
                    </a:lnTo>
                    <a:lnTo>
                      <a:pt x="234" y="4"/>
                    </a:lnTo>
                    <a:lnTo>
                      <a:pt x="217" y="0"/>
                    </a:lnTo>
                    <a:lnTo>
                      <a:pt x="200" y="0"/>
                    </a:lnTo>
                    <a:lnTo>
                      <a:pt x="186" y="7"/>
                    </a:lnTo>
                    <a:lnTo>
                      <a:pt x="172" y="14"/>
                    </a:lnTo>
                    <a:lnTo>
                      <a:pt x="162" y="21"/>
                    </a:lnTo>
                    <a:close/>
                  </a:path>
                </a:pathLst>
              </a:custGeom>
              <a:solidFill>
                <a:srgbClr val="FFF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312"/>
              <p:cNvSpPr>
                <a:spLocks/>
              </p:cNvSpPr>
              <p:nvPr/>
            </p:nvSpPr>
            <p:spPr bwMode="auto">
              <a:xfrm>
                <a:off x="1426" y="928"/>
                <a:ext cx="723" cy="1616"/>
              </a:xfrm>
              <a:custGeom>
                <a:avLst/>
                <a:gdLst>
                  <a:gd name="T0" fmla="*/ 641 w 723"/>
                  <a:gd name="T1" fmla="*/ 38 h 1616"/>
                  <a:gd name="T2" fmla="*/ 572 w 723"/>
                  <a:gd name="T3" fmla="*/ 58 h 1616"/>
                  <a:gd name="T4" fmla="*/ 558 w 723"/>
                  <a:gd name="T5" fmla="*/ 86 h 1616"/>
                  <a:gd name="T6" fmla="*/ 534 w 723"/>
                  <a:gd name="T7" fmla="*/ 241 h 1616"/>
                  <a:gd name="T8" fmla="*/ 506 w 723"/>
                  <a:gd name="T9" fmla="*/ 310 h 1616"/>
                  <a:gd name="T10" fmla="*/ 427 w 723"/>
                  <a:gd name="T11" fmla="*/ 355 h 1616"/>
                  <a:gd name="T12" fmla="*/ 362 w 723"/>
                  <a:gd name="T13" fmla="*/ 434 h 1616"/>
                  <a:gd name="T14" fmla="*/ 372 w 723"/>
                  <a:gd name="T15" fmla="*/ 606 h 1616"/>
                  <a:gd name="T16" fmla="*/ 410 w 723"/>
                  <a:gd name="T17" fmla="*/ 699 h 1616"/>
                  <a:gd name="T18" fmla="*/ 406 w 723"/>
                  <a:gd name="T19" fmla="*/ 830 h 1616"/>
                  <a:gd name="T20" fmla="*/ 437 w 723"/>
                  <a:gd name="T21" fmla="*/ 947 h 1616"/>
                  <a:gd name="T22" fmla="*/ 503 w 723"/>
                  <a:gd name="T23" fmla="*/ 1030 h 1616"/>
                  <a:gd name="T24" fmla="*/ 510 w 723"/>
                  <a:gd name="T25" fmla="*/ 1102 h 1616"/>
                  <a:gd name="T26" fmla="*/ 527 w 723"/>
                  <a:gd name="T27" fmla="*/ 1140 h 1616"/>
                  <a:gd name="T28" fmla="*/ 654 w 723"/>
                  <a:gd name="T29" fmla="*/ 1189 h 1616"/>
                  <a:gd name="T30" fmla="*/ 720 w 723"/>
                  <a:gd name="T31" fmla="*/ 1240 h 1616"/>
                  <a:gd name="T32" fmla="*/ 720 w 723"/>
                  <a:gd name="T33" fmla="*/ 1340 h 1616"/>
                  <a:gd name="T34" fmla="*/ 696 w 723"/>
                  <a:gd name="T35" fmla="*/ 1444 h 1616"/>
                  <a:gd name="T36" fmla="*/ 644 w 723"/>
                  <a:gd name="T37" fmla="*/ 1482 h 1616"/>
                  <a:gd name="T38" fmla="*/ 431 w 723"/>
                  <a:gd name="T39" fmla="*/ 1513 h 1616"/>
                  <a:gd name="T40" fmla="*/ 355 w 723"/>
                  <a:gd name="T41" fmla="*/ 1547 h 1616"/>
                  <a:gd name="T42" fmla="*/ 241 w 723"/>
                  <a:gd name="T43" fmla="*/ 1616 h 1616"/>
                  <a:gd name="T44" fmla="*/ 217 w 723"/>
                  <a:gd name="T45" fmla="*/ 1599 h 1616"/>
                  <a:gd name="T46" fmla="*/ 224 w 723"/>
                  <a:gd name="T47" fmla="*/ 1530 h 1616"/>
                  <a:gd name="T48" fmla="*/ 276 w 723"/>
                  <a:gd name="T49" fmla="*/ 1464 h 1616"/>
                  <a:gd name="T50" fmla="*/ 310 w 723"/>
                  <a:gd name="T51" fmla="*/ 1361 h 1616"/>
                  <a:gd name="T52" fmla="*/ 286 w 723"/>
                  <a:gd name="T53" fmla="*/ 1306 h 1616"/>
                  <a:gd name="T54" fmla="*/ 245 w 723"/>
                  <a:gd name="T55" fmla="*/ 1320 h 1616"/>
                  <a:gd name="T56" fmla="*/ 134 w 723"/>
                  <a:gd name="T57" fmla="*/ 1371 h 1616"/>
                  <a:gd name="T58" fmla="*/ 114 w 723"/>
                  <a:gd name="T59" fmla="*/ 1357 h 1616"/>
                  <a:gd name="T60" fmla="*/ 55 w 723"/>
                  <a:gd name="T61" fmla="*/ 1230 h 1616"/>
                  <a:gd name="T62" fmla="*/ 10 w 723"/>
                  <a:gd name="T63" fmla="*/ 1202 h 1616"/>
                  <a:gd name="T64" fmla="*/ 7 w 723"/>
                  <a:gd name="T65" fmla="*/ 1182 h 1616"/>
                  <a:gd name="T66" fmla="*/ 93 w 723"/>
                  <a:gd name="T67" fmla="*/ 1116 h 1616"/>
                  <a:gd name="T68" fmla="*/ 124 w 723"/>
                  <a:gd name="T69" fmla="*/ 1051 h 1616"/>
                  <a:gd name="T70" fmla="*/ 89 w 723"/>
                  <a:gd name="T71" fmla="*/ 985 h 1616"/>
                  <a:gd name="T72" fmla="*/ 79 w 723"/>
                  <a:gd name="T73" fmla="*/ 923 h 1616"/>
                  <a:gd name="T74" fmla="*/ 131 w 723"/>
                  <a:gd name="T75" fmla="*/ 785 h 1616"/>
                  <a:gd name="T76" fmla="*/ 172 w 723"/>
                  <a:gd name="T77" fmla="*/ 593 h 1616"/>
                  <a:gd name="T78" fmla="*/ 165 w 723"/>
                  <a:gd name="T79" fmla="*/ 465 h 1616"/>
                  <a:gd name="T80" fmla="*/ 172 w 723"/>
                  <a:gd name="T81" fmla="*/ 355 h 1616"/>
                  <a:gd name="T82" fmla="*/ 248 w 723"/>
                  <a:gd name="T83" fmla="*/ 286 h 1616"/>
                  <a:gd name="T84" fmla="*/ 355 w 723"/>
                  <a:gd name="T85" fmla="*/ 227 h 1616"/>
                  <a:gd name="T86" fmla="*/ 365 w 723"/>
                  <a:gd name="T87" fmla="*/ 158 h 1616"/>
                  <a:gd name="T88" fmla="*/ 379 w 723"/>
                  <a:gd name="T89" fmla="*/ 69 h 1616"/>
                  <a:gd name="T90" fmla="*/ 489 w 723"/>
                  <a:gd name="T91" fmla="*/ 7 h 1616"/>
                  <a:gd name="T92" fmla="*/ 579 w 723"/>
                  <a:gd name="T93" fmla="*/ 7 h 1616"/>
                  <a:gd name="T94" fmla="*/ 679 w 723"/>
                  <a:gd name="T95" fmla="*/ 41 h 1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3"/>
                  <a:gd name="T145" fmla="*/ 0 h 1616"/>
                  <a:gd name="T146" fmla="*/ 723 w 723"/>
                  <a:gd name="T147" fmla="*/ 1616 h 16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3" h="1616">
                    <a:moveTo>
                      <a:pt x="679" y="41"/>
                    </a:moveTo>
                    <a:lnTo>
                      <a:pt x="679" y="41"/>
                    </a:lnTo>
                    <a:lnTo>
                      <a:pt x="661" y="38"/>
                    </a:lnTo>
                    <a:lnTo>
                      <a:pt x="641" y="38"/>
                    </a:lnTo>
                    <a:lnTo>
                      <a:pt x="620" y="38"/>
                    </a:lnTo>
                    <a:lnTo>
                      <a:pt x="599" y="45"/>
                    </a:lnTo>
                    <a:lnTo>
                      <a:pt x="582" y="52"/>
                    </a:lnTo>
                    <a:lnTo>
                      <a:pt x="572" y="58"/>
                    </a:lnTo>
                    <a:lnTo>
                      <a:pt x="565" y="65"/>
                    </a:lnTo>
                    <a:lnTo>
                      <a:pt x="561" y="76"/>
                    </a:lnTo>
                    <a:lnTo>
                      <a:pt x="558" y="86"/>
                    </a:lnTo>
                    <a:lnTo>
                      <a:pt x="551" y="124"/>
                    </a:lnTo>
                    <a:lnTo>
                      <a:pt x="551" y="155"/>
                    </a:lnTo>
                    <a:lnTo>
                      <a:pt x="548" y="189"/>
                    </a:lnTo>
                    <a:lnTo>
                      <a:pt x="534" y="241"/>
                    </a:lnTo>
                    <a:lnTo>
                      <a:pt x="527" y="272"/>
                    </a:lnTo>
                    <a:lnTo>
                      <a:pt x="517" y="293"/>
                    </a:lnTo>
                    <a:lnTo>
                      <a:pt x="506" y="310"/>
                    </a:lnTo>
                    <a:lnTo>
                      <a:pt x="493" y="320"/>
                    </a:lnTo>
                    <a:lnTo>
                      <a:pt x="462" y="338"/>
                    </a:lnTo>
                    <a:lnTo>
                      <a:pt x="427" y="355"/>
                    </a:lnTo>
                    <a:lnTo>
                      <a:pt x="406" y="369"/>
                    </a:lnTo>
                    <a:lnTo>
                      <a:pt x="389" y="386"/>
                    </a:lnTo>
                    <a:lnTo>
                      <a:pt x="372" y="406"/>
                    </a:lnTo>
                    <a:lnTo>
                      <a:pt x="362" y="434"/>
                    </a:lnTo>
                    <a:lnTo>
                      <a:pt x="355" y="465"/>
                    </a:lnTo>
                    <a:lnTo>
                      <a:pt x="351" y="503"/>
                    </a:lnTo>
                    <a:lnTo>
                      <a:pt x="358" y="551"/>
                    </a:lnTo>
                    <a:lnTo>
                      <a:pt x="372" y="606"/>
                    </a:lnTo>
                    <a:lnTo>
                      <a:pt x="389" y="655"/>
                    </a:lnTo>
                    <a:lnTo>
                      <a:pt x="400" y="682"/>
                    </a:lnTo>
                    <a:lnTo>
                      <a:pt x="410" y="699"/>
                    </a:lnTo>
                    <a:lnTo>
                      <a:pt x="410" y="717"/>
                    </a:lnTo>
                    <a:lnTo>
                      <a:pt x="406" y="782"/>
                    </a:lnTo>
                    <a:lnTo>
                      <a:pt x="406" y="830"/>
                    </a:lnTo>
                    <a:lnTo>
                      <a:pt x="410" y="868"/>
                    </a:lnTo>
                    <a:lnTo>
                      <a:pt x="417" y="899"/>
                    </a:lnTo>
                    <a:lnTo>
                      <a:pt x="427" y="923"/>
                    </a:lnTo>
                    <a:lnTo>
                      <a:pt x="437" y="947"/>
                    </a:lnTo>
                    <a:lnTo>
                      <a:pt x="455" y="968"/>
                    </a:lnTo>
                    <a:lnTo>
                      <a:pt x="493" y="1016"/>
                    </a:lnTo>
                    <a:lnTo>
                      <a:pt x="503" y="1030"/>
                    </a:lnTo>
                    <a:lnTo>
                      <a:pt x="506" y="1044"/>
                    </a:lnTo>
                    <a:lnTo>
                      <a:pt x="513" y="1065"/>
                    </a:lnTo>
                    <a:lnTo>
                      <a:pt x="513" y="1085"/>
                    </a:lnTo>
                    <a:lnTo>
                      <a:pt x="510" y="1102"/>
                    </a:lnTo>
                    <a:lnTo>
                      <a:pt x="510" y="1116"/>
                    </a:lnTo>
                    <a:lnTo>
                      <a:pt x="513" y="1127"/>
                    </a:lnTo>
                    <a:lnTo>
                      <a:pt x="520" y="1134"/>
                    </a:lnTo>
                    <a:lnTo>
                      <a:pt x="527" y="1140"/>
                    </a:lnTo>
                    <a:lnTo>
                      <a:pt x="541" y="1147"/>
                    </a:lnTo>
                    <a:lnTo>
                      <a:pt x="579" y="1161"/>
                    </a:lnTo>
                    <a:lnTo>
                      <a:pt x="654" y="1189"/>
                    </a:lnTo>
                    <a:lnTo>
                      <a:pt x="682" y="1199"/>
                    </a:lnTo>
                    <a:lnTo>
                      <a:pt x="699" y="1209"/>
                    </a:lnTo>
                    <a:lnTo>
                      <a:pt x="713" y="1223"/>
                    </a:lnTo>
                    <a:lnTo>
                      <a:pt x="720" y="1240"/>
                    </a:lnTo>
                    <a:lnTo>
                      <a:pt x="723" y="1261"/>
                    </a:lnTo>
                    <a:lnTo>
                      <a:pt x="723" y="1285"/>
                    </a:lnTo>
                    <a:lnTo>
                      <a:pt x="720" y="1340"/>
                    </a:lnTo>
                    <a:lnTo>
                      <a:pt x="716" y="1371"/>
                    </a:lnTo>
                    <a:lnTo>
                      <a:pt x="713" y="1395"/>
                    </a:lnTo>
                    <a:lnTo>
                      <a:pt x="706" y="1423"/>
                    </a:lnTo>
                    <a:lnTo>
                      <a:pt x="696" y="1444"/>
                    </a:lnTo>
                    <a:lnTo>
                      <a:pt x="682" y="1461"/>
                    </a:lnTo>
                    <a:lnTo>
                      <a:pt x="665" y="1475"/>
                    </a:lnTo>
                    <a:lnTo>
                      <a:pt x="644" y="1482"/>
                    </a:lnTo>
                    <a:lnTo>
                      <a:pt x="613" y="1488"/>
                    </a:lnTo>
                    <a:lnTo>
                      <a:pt x="541" y="1499"/>
                    </a:lnTo>
                    <a:lnTo>
                      <a:pt x="465" y="1509"/>
                    </a:lnTo>
                    <a:lnTo>
                      <a:pt x="431" y="1513"/>
                    </a:lnTo>
                    <a:lnTo>
                      <a:pt x="406" y="1523"/>
                    </a:lnTo>
                    <a:lnTo>
                      <a:pt x="382" y="1533"/>
                    </a:lnTo>
                    <a:lnTo>
                      <a:pt x="355" y="1547"/>
                    </a:lnTo>
                    <a:lnTo>
                      <a:pt x="307" y="1585"/>
                    </a:lnTo>
                    <a:lnTo>
                      <a:pt x="282" y="1599"/>
                    </a:lnTo>
                    <a:lnTo>
                      <a:pt x="258" y="1612"/>
                    </a:lnTo>
                    <a:lnTo>
                      <a:pt x="241" y="1616"/>
                    </a:lnTo>
                    <a:lnTo>
                      <a:pt x="234" y="1616"/>
                    </a:lnTo>
                    <a:lnTo>
                      <a:pt x="227" y="1612"/>
                    </a:lnTo>
                    <a:lnTo>
                      <a:pt x="217" y="1599"/>
                    </a:lnTo>
                    <a:lnTo>
                      <a:pt x="213" y="1585"/>
                    </a:lnTo>
                    <a:lnTo>
                      <a:pt x="213" y="1568"/>
                    </a:lnTo>
                    <a:lnTo>
                      <a:pt x="217" y="1550"/>
                    </a:lnTo>
                    <a:lnTo>
                      <a:pt x="224" y="1530"/>
                    </a:lnTo>
                    <a:lnTo>
                      <a:pt x="238" y="1506"/>
                    </a:lnTo>
                    <a:lnTo>
                      <a:pt x="255" y="1485"/>
                    </a:lnTo>
                    <a:lnTo>
                      <a:pt x="276" y="1464"/>
                    </a:lnTo>
                    <a:lnTo>
                      <a:pt x="293" y="1440"/>
                    </a:lnTo>
                    <a:lnTo>
                      <a:pt x="303" y="1413"/>
                    </a:lnTo>
                    <a:lnTo>
                      <a:pt x="310" y="1385"/>
                    </a:lnTo>
                    <a:lnTo>
                      <a:pt x="310" y="1361"/>
                    </a:lnTo>
                    <a:lnTo>
                      <a:pt x="307" y="1337"/>
                    </a:lnTo>
                    <a:lnTo>
                      <a:pt x="300" y="1320"/>
                    </a:lnTo>
                    <a:lnTo>
                      <a:pt x="293" y="1309"/>
                    </a:lnTo>
                    <a:lnTo>
                      <a:pt x="286" y="1306"/>
                    </a:lnTo>
                    <a:lnTo>
                      <a:pt x="282" y="1302"/>
                    </a:lnTo>
                    <a:lnTo>
                      <a:pt x="265" y="1306"/>
                    </a:lnTo>
                    <a:lnTo>
                      <a:pt x="245" y="1320"/>
                    </a:lnTo>
                    <a:lnTo>
                      <a:pt x="193" y="1347"/>
                    </a:lnTo>
                    <a:lnTo>
                      <a:pt x="165" y="1361"/>
                    </a:lnTo>
                    <a:lnTo>
                      <a:pt x="141" y="1368"/>
                    </a:lnTo>
                    <a:lnTo>
                      <a:pt x="134" y="1371"/>
                    </a:lnTo>
                    <a:lnTo>
                      <a:pt x="124" y="1368"/>
                    </a:lnTo>
                    <a:lnTo>
                      <a:pt x="117" y="1364"/>
                    </a:lnTo>
                    <a:lnTo>
                      <a:pt x="114" y="1357"/>
                    </a:lnTo>
                    <a:lnTo>
                      <a:pt x="100" y="1316"/>
                    </a:lnTo>
                    <a:lnTo>
                      <a:pt x="79" y="1268"/>
                    </a:lnTo>
                    <a:lnTo>
                      <a:pt x="69" y="1247"/>
                    </a:lnTo>
                    <a:lnTo>
                      <a:pt x="55" y="1230"/>
                    </a:lnTo>
                    <a:lnTo>
                      <a:pt x="41" y="1216"/>
                    </a:lnTo>
                    <a:lnTo>
                      <a:pt x="31" y="1209"/>
                    </a:lnTo>
                    <a:lnTo>
                      <a:pt x="10" y="1202"/>
                    </a:lnTo>
                    <a:lnTo>
                      <a:pt x="3" y="1199"/>
                    </a:lnTo>
                    <a:lnTo>
                      <a:pt x="0" y="1196"/>
                    </a:lnTo>
                    <a:lnTo>
                      <a:pt x="3" y="1189"/>
                    </a:lnTo>
                    <a:lnTo>
                      <a:pt x="7" y="1182"/>
                    </a:lnTo>
                    <a:lnTo>
                      <a:pt x="34" y="1158"/>
                    </a:lnTo>
                    <a:lnTo>
                      <a:pt x="76" y="1130"/>
                    </a:lnTo>
                    <a:lnTo>
                      <a:pt x="93" y="1116"/>
                    </a:lnTo>
                    <a:lnTo>
                      <a:pt x="110" y="1099"/>
                    </a:lnTo>
                    <a:lnTo>
                      <a:pt x="120" y="1082"/>
                    </a:lnTo>
                    <a:lnTo>
                      <a:pt x="124" y="1065"/>
                    </a:lnTo>
                    <a:lnTo>
                      <a:pt x="124" y="1051"/>
                    </a:lnTo>
                    <a:lnTo>
                      <a:pt x="120" y="1040"/>
                    </a:lnTo>
                    <a:lnTo>
                      <a:pt x="107" y="1013"/>
                    </a:lnTo>
                    <a:lnTo>
                      <a:pt x="89" y="985"/>
                    </a:lnTo>
                    <a:lnTo>
                      <a:pt x="79" y="965"/>
                    </a:lnTo>
                    <a:lnTo>
                      <a:pt x="76" y="951"/>
                    </a:lnTo>
                    <a:lnTo>
                      <a:pt x="76" y="937"/>
                    </a:lnTo>
                    <a:lnTo>
                      <a:pt x="79" y="923"/>
                    </a:lnTo>
                    <a:lnTo>
                      <a:pt x="86" y="906"/>
                    </a:lnTo>
                    <a:lnTo>
                      <a:pt x="107" y="851"/>
                    </a:lnTo>
                    <a:lnTo>
                      <a:pt x="131" y="785"/>
                    </a:lnTo>
                    <a:lnTo>
                      <a:pt x="151" y="713"/>
                    </a:lnTo>
                    <a:lnTo>
                      <a:pt x="158" y="679"/>
                    </a:lnTo>
                    <a:lnTo>
                      <a:pt x="165" y="637"/>
                    </a:lnTo>
                    <a:lnTo>
                      <a:pt x="172" y="593"/>
                    </a:lnTo>
                    <a:lnTo>
                      <a:pt x="172" y="548"/>
                    </a:lnTo>
                    <a:lnTo>
                      <a:pt x="169" y="503"/>
                    </a:lnTo>
                    <a:lnTo>
                      <a:pt x="165" y="465"/>
                    </a:lnTo>
                    <a:lnTo>
                      <a:pt x="162" y="431"/>
                    </a:lnTo>
                    <a:lnTo>
                      <a:pt x="162" y="403"/>
                    </a:lnTo>
                    <a:lnTo>
                      <a:pt x="165" y="379"/>
                    </a:lnTo>
                    <a:lnTo>
                      <a:pt x="172" y="355"/>
                    </a:lnTo>
                    <a:lnTo>
                      <a:pt x="189" y="334"/>
                    </a:lnTo>
                    <a:lnTo>
                      <a:pt x="217" y="307"/>
                    </a:lnTo>
                    <a:lnTo>
                      <a:pt x="248" y="286"/>
                    </a:lnTo>
                    <a:lnTo>
                      <a:pt x="279" y="272"/>
                    </a:lnTo>
                    <a:lnTo>
                      <a:pt x="327" y="248"/>
                    </a:lnTo>
                    <a:lnTo>
                      <a:pt x="348" y="234"/>
                    </a:lnTo>
                    <a:lnTo>
                      <a:pt x="355" y="227"/>
                    </a:lnTo>
                    <a:lnTo>
                      <a:pt x="358" y="217"/>
                    </a:lnTo>
                    <a:lnTo>
                      <a:pt x="365" y="207"/>
                    </a:lnTo>
                    <a:lnTo>
                      <a:pt x="365" y="193"/>
                    </a:lnTo>
                    <a:lnTo>
                      <a:pt x="365" y="158"/>
                    </a:lnTo>
                    <a:lnTo>
                      <a:pt x="362" y="120"/>
                    </a:lnTo>
                    <a:lnTo>
                      <a:pt x="369" y="93"/>
                    </a:lnTo>
                    <a:lnTo>
                      <a:pt x="379" y="69"/>
                    </a:lnTo>
                    <a:lnTo>
                      <a:pt x="396" y="48"/>
                    </a:lnTo>
                    <a:lnTo>
                      <a:pt x="417" y="34"/>
                    </a:lnTo>
                    <a:lnTo>
                      <a:pt x="437" y="24"/>
                    </a:lnTo>
                    <a:lnTo>
                      <a:pt x="489" y="7"/>
                    </a:lnTo>
                    <a:lnTo>
                      <a:pt x="517" y="0"/>
                    </a:lnTo>
                    <a:lnTo>
                      <a:pt x="548" y="3"/>
                    </a:lnTo>
                    <a:lnTo>
                      <a:pt x="579" y="7"/>
                    </a:lnTo>
                    <a:lnTo>
                      <a:pt x="610" y="17"/>
                    </a:lnTo>
                    <a:lnTo>
                      <a:pt x="658" y="34"/>
                    </a:lnTo>
                    <a:lnTo>
                      <a:pt x="679" y="41"/>
                    </a:lnTo>
                    <a:close/>
                  </a:path>
                </a:pathLst>
              </a:custGeom>
              <a:solidFill>
                <a:srgbClr val="FFF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313"/>
              <p:cNvSpPr>
                <a:spLocks/>
              </p:cNvSpPr>
              <p:nvPr/>
            </p:nvSpPr>
            <p:spPr bwMode="auto">
              <a:xfrm>
                <a:off x="1595" y="935"/>
                <a:ext cx="720" cy="1599"/>
              </a:xfrm>
              <a:custGeom>
                <a:avLst/>
                <a:gdLst>
                  <a:gd name="T0" fmla="*/ 599 w 720"/>
                  <a:gd name="T1" fmla="*/ 96 h 1599"/>
                  <a:gd name="T2" fmla="*/ 516 w 720"/>
                  <a:gd name="T3" fmla="*/ 169 h 1599"/>
                  <a:gd name="T4" fmla="*/ 499 w 720"/>
                  <a:gd name="T5" fmla="*/ 210 h 1599"/>
                  <a:gd name="T6" fmla="*/ 454 w 720"/>
                  <a:gd name="T7" fmla="*/ 234 h 1599"/>
                  <a:gd name="T8" fmla="*/ 430 w 720"/>
                  <a:gd name="T9" fmla="*/ 310 h 1599"/>
                  <a:gd name="T10" fmla="*/ 444 w 720"/>
                  <a:gd name="T11" fmla="*/ 372 h 1599"/>
                  <a:gd name="T12" fmla="*/ 423 w 720"/>
                  <a:gd name="T13" fmla="*/ 399 h 1599"/>
                  <a:gd name="T14" fmla="*/ 334 w 720"/>
                  <a:gd name="T15" fmla="*/ 462 h 1599"/>
                  <a:gd name="T16" fmla="*/ 320 w 720"/>
                  <a:gd name="T17" fmla="*/ 524 h 1599"/>
                  <a:gd name="T18" fmla="*/ 334 w 720"/>
                  <a:gd name="T19" fmla="*/ 599 h 1599"/>
                  <a:gd name="T20" fmla="*/ 399 w 720"/>
                  <a:gd name="T21" fmla="*/ 716 h 1599"/>
                  <a:gd name="T22" fmla="*/ 423 w 720"/>
                  <a:gd name="T23" fmla="*/ 823 h 1599"/>
                  <a:gd name="T24" fmla="*/ 427 w 720"/>
                  <a:gd name="T25" fmla="*/ 920 h 1599"/>
                  <a:gd name="T26" fmla="*/ 472 w 720"/>
                  <a:gd name="T27" fmla="*/ 975 h 1599"/>
                  <a:gd name="T28" fmla="*/ 506 w 720"/>
                  <a:gd name="T29" fmla="*/ 1023 h 1599"/>
                  <a:gd name="T30" fmla="*/ 510 w 720"/>
                  <a:gd name="T31" fmla="*/ 1099 h 1599"/>
                  <a:gd name="T32" fmla="*/ 541 w 720"/>
                  <a:gd name="T33" fmla="*/ 1130 h 1599"/>
                  <a:gd name="T34" fmla="*/ 678 w 720"/>
                  <a:gd name="T35" fmla="*/ 1182 h 1599"/>
                  <a:gd name="T36" fmla="*/ 720 w 720"/>
                  <a:gd name="T37" fmla="*/ 1244 h 1599"/>
                  <a:gd name="T38" fmla="*/ 716 w 720"/>
                  <a:gd name="T39" fmla="*/ 1350 h 1599"/>
                  <a:gd name="T40" fmla="*/ 678 w 720"/>
                  <a:gd name="T41" fmla="*/ 1443 h 1599"/>
                  <a:gd name="T42" fmla="*/ 613 w 720"/>
                  <a:gd name="T43" fmla="*/ 1471 h 1599"/>
                  <a:gd name="T44" fmla="*/ 403 w 720"/>
                  <a:gd name="T45" fmla="*/ 1502 h 1599"/>
                  <a:gd name="T46" fmla="*/ 303 w 720"/>
                  <a:gd name="T47" fmla="*/ 1568 h 1599"/>
                  <a:gd name="T48" fmla="*/ 231 w 720"/>
                  <a:gd name="T49" fmla="*/ 1595 h 1599"/>
                  <a:gd name="T50" fmla="*/ 210 w 720"/>
                  <a:gd name="T51" fmla="*/ 1568 h 1599"/>
                  <a:gd name="T52" fmla="*/ 237 w 720"/>
                  <a:gd name="T53" fmla="*/ 1488 h 1599"/>
                  <a:gd name="T54" fmla="*/ 289 w 720"/>
                  <a:gd name="T55" fmla="*/ 1423 h 1599"/>
                  <a:gd name="T56" fmla="*/ 306 w 720"/>
                  <a:gd name="T57" fmla="*/ 1319 h 1599"/>
                  <a:gd name="T58" fmla="*/ 279 w 720"/>
                  <a:gd name="T59" fmla="*/ 1285 h 1599"/>
                  <a:gd name="T60" fmla="*/ 189 w 720"/>
                  <a:gd name="T61" fmla="*/ 1330 h 1599"/>
                  <a:gd name="T62" fmla="*/ 124 w 720"/>
                  <a:gd name="T63" fmla="*/ 1350 h 1599"/>
                  <a:gd name="T64" fmla="*/ 96 w 720"/>
                  <a:gd name="T65" fmla="*/ 1299 h 1599"/>
                  <a:gd name="T66" fmla="*/ 41 w 720"/>
                  <a:gd name="T67" fmla="*/ 1199 h 1599"/>
                  <a:gd name="T68" fmla="*/ 3 w 720"/>
                  <a:gd name="T69" fmla="*/ 1182 h 1599"/>
                  <a:gd name="T70" fmla="*/ 34 w 720"/>
                  <a:gd name="T71" fmla="*/ 1140 h 1599"/>
                  <a:gd name="T72" fmla="*/ 107 w 720"/>
                  <a:gd name="T73" fmla="*/ 1082 h 1599"/>
                  <a:gd name="T74" fmla="*/ 120 w 720"/>
                  <a:gd name="T75" fmla="*/ 1023 h 1599"/>
                  <a:gd name="T76" fmla="*/ 79 w 720"/>
                  <a:gd name="T77" fmla="*/ 947 h 1599"/>
                  <a:gd name="T78" fmla="*/ 86 w 720"/>
                  <a:gd name="T79" fmla="*/ 885 h 1599"/>
                  <a:gd name="T80" fmla="*/ 151 w 720"/>
                  <a:gd name="T81" fmla="*/ 696 h 1599"/>
                  <a:gd name="T82" fmla="*/ 172 w 720"/>
                  <a:gd name="T83" fmla="*/ 530 h 1599"/>
                  <a:gd name="T84" fmla="*/ 162 w 720"/>
                  <a:gd name="T85" fmla="*/ 413 h 1599"/>
                  <a:gd name="T86" fmla="*/ 189 w 720"/>
                  <a:gd name="T87" fmla="*/ 313 h 1599"/>
                  <a:gd name="T88" fmla="*/ 275 w 720"/>
                  <a:gd name="T89" fmla="*/ 251 h 1599"/>
                  <a:gd name="T90" fmla="*/ 358 w 720"/>
                  <a:gd name="T91" fmla="*/ 200 h 1599"/>
                  <a:gd name="T92" fmla="*/ 365 w 720"/>
                  <a:gd name="T93" fmla="*/ 141 h 1599"/>
                  <a:gd name="T94" fmla="*/ 372 w 720"/>
                  <a:gd name="T95" fmla="*/ 76 h 1599"/>
                  <a:gd name="T96" fmla="*/ 434 w 720"/>
                  <a:gd name="T97" fmla="*/ 27 h 1599"/>
                  <a:gd name="T98" fmla="*/ 527 w 720"/>
                  <a:gd name="T99" fmla="*/ 0 h 1599"/>
                  <a:gd name="T100" fmla="*/ 623 w 720"/>
                  <a:gd name="T101" fmla="*/ 24 h 159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0"/>
                  <a:gd name="T154" fmla="*/ 0 h 1599"/>
                  <a:gd name="T155" fmla="*/ 720 w 720"/>
                  <a:gd name="T156" fmla="*/ 1599 h 159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0" h="1599">
                    <a:moveTo>
                      <a:pt x="678" y="65"/>
                    </a:moveTo>
                    <a:lnTo>
                      <a:pt x="678" y="65"/>
                    </a:lnTo>
                    <a:lnTo>
                      <a:pt x="654" y="72"/>
                    </a:lnTo>
                    <a:lnTo>
                      <a:pt x="599" y="96"/>
                    </a:lnTo>
                    <a:lnTo>
                      <a:pt x="568" y="113"/>
                    </a:lnTo>
                    <a:lnTo>
                      <a:pt x="544" y="134"/>
                    </a:lnTo>
                    <a:lnTo>
                      <a:pt x="523" y="158"/>
                    </a:lnTo>
                    <a:lnTo>
                      <a:pt x="516" y="169"/>
                    </a:lnTo>
                    <a:lnTo>
                      <a:pt x="513" y="182"/>
                    </a:lnTo>
                    <a:lnTo>
                      <a:pt x="506" y="200"/>
                    </a:lnTo>
                    <a:lnTo>
                      <a:pt x="499" y="210"/>
                    </a:lnTo>
                    <a:lnTo>
                      <a:pt x="489" y="217"/>
                    </a:lnTo>
                    <a:lnTo>
                      <a:pt x="479" y="220"/>
                    </a:lnTo>
                    <a:lnTo>
                      <a:pt x="465" y="227"/>
                    </a:lnTo>
                    <a:lnTo>
                      <a:pt x="454" y="234"/>
                    </a:lnTo>
                    <a:lnTo>
                      <a:pt x="444" y="251"/>
                    </a:lnTo>
                    <a:lnTo>
                      <a:pt x="434" y="279"/>
                    </a:lnTo>
                    <a:lnTo>
                      <a:pt x="430" y="310"/>
                    </a:lnTo>
                    <a:lnTo>
                      <a:pt x="430" y="334"/>
                    </a:lnTo>
                    <a:lnTo>
                      <a:pt x="434" y="348"/>
                    </a:lnTo>
                    <a:lnTo>
                      <a:pt x="441" y="362"/>
                    </a:lnTo>
                    <a:lnTo>
                      <a:pt x="444" y="372"/>
                    </a:lnTo>
                    <a:lnTo>
                      <a:pt x="444" y="379"/>
                    </a:lnTo>
                    <a:lnTo>
                      <a:pt x="437" y="389"/>
                    </a:lnTo>
                    <a:lnTo>
                      <a:pt x="423" y="399"/>
                    </a:lnTo>
                    <a:lnTo>
                      <a:pt x="382" y="424"/>
                    </a:lnTo>
                    <a:lnTo>
                      <a:pt x="361" y="434"/>
                    </a:lnTo>
                    <a:lnTo>
                      <a:pt x="341" y="451"/>
                    </a:lnTo>
                    <a:lnTo>
                      <a:pt x="334" y="462"/>
                    </a:lnTo>
                    <a:lnTo>
                      <a:pt x="327" y="475"/>
                    </a:lnTo>
                    <a:lnTo>
                      <a:pt x="324" y="489"/>
                    </a:lnTo>
                    <a:lnTo>
                      <a:pt x="320" y="506"/>
                    </a:lnTo>
                    <a:lnTo>
                      <a:pt x="320" y="524"/>
                    </a:lnTo>
                    <a:lnTo>
                      <a:pt x="324" y="544"/>
                    </a:lnTo>
                    <a:lnTo>
                      <a:pt x="327" y="572"/>
                    </a:lnTo>
                    <a:lnTo>
                      <a:pt x="334" y="599"/>
                    </a:lnTo>
                    <a:lnTo>
                      <a:pt x="355" y="648"/>
                    </a:lnTo>
                    <a:lnTo>
                      <a:pt x="372" y="682"/>
                    </a:lnTo>
                    <a:lnTo>
                      <a:pt x="386" y="703"/>
                    </a:lnTo>
                    <a:lnTo>
                      <a:pt x="399" y="716"/>
                    </a:lnTo>
                    <a:lnTo>
                      <a:pt x="410" y="734"/>
                    </a:lnTo>
                    <a:lnTo>
                      <a:pt x="417" y="751"/>
                    </a:lnTo>
                    <a:lnTo>
                      <a:pt x="423" y="778"/>
                    </a:lnTo>
                    <a:lnTo>
                      <a:pt x="423" y="823"/>
                    </a:lnTo>
                    <a:lnTo>
                      <a:pt x="423" y="868"/>
                    </a:lnTo>
                    <a:lnTo>
                      <a:pt x="423" y="899"/>
                    </a:lnTo>
                    <a:lnTo>
                      <a:pt x="427" y="920"/>
                    </a:lnTo>
                    <a:lnTo>
                      <a:pt x="434" y="937"/>
                    </a:lnTo>
                    <a:lnTo>
                      <a:pt x="441" y="947"/>
                    </a:lnTo>
                    <a:lnTo>
                      <a:pt x="454" y="958"/>
                    </a:lnTo>
                    <a:lnTo>
                      <a:pt x="472" y="975"/>
                    </a:lnTo>
                    <a:lnTo>
                      <a:pt x="489" y="999"/>
                    </a:lnTo>
                    <a:lnTo>
                      <a:pt x="499" y="1013"/>
                    </a:lnTo>
                    <a:lnTo>
                      <a:pt x="506" y="1023"/>
                    </a:lnTo>
                    <a:lnTo>
                      <a:pt x="510" y="1047"/>
                    </a:lnTo>
                    <a:lnTo>
                      <a:pt x="510" y="1068"/>
                    </a:lnTo>
                    <a:lnTo>
                      <a:pt x="506" y="1085"/>
                    </a:lnTo>
                    <a:lnTo>
                      <a:pt x="510" y="1099"/>
                    </a:lnTo>
                    <a:lnTo>
                      <a:pt x="513" y="1106"/>
                    </a:lnTo>
                    <a:lnTo>
                      <a:pt x="516" y="1116"/>
                    </a:lnTo>
                    <a:lnTo>
                      <a:pt x="527" y="1123"/>
                    </a:lnTo>
                    <a:lnTo>
                      <a:pt x="541" y="1130"/>
                    </a:lnTo>
                    <a:lnTo>
                      <a:pt x="575" y="1144"/>
                    </a:lnTo>
                    <a:lnTo>
                      <a:pt x="654" y="1168"/>
                    </a:lnTo>
                    <a:lnTo>
                      <a:pt x="678" y="1182"/>
                    </a:lnTo>
                    <a:lnTo>
                      <a:pt x="696" y="1192"/>
                    </a:lnTo>
                    <a:lnTo>
                      <a:pt x="709" y="1206"/>
                    </a:lnTo>
                    <a:lnTo>
                      <a:pt x="716" y="1223"/>
                    </a:lnTo>
                    <a:lnTo>
                      <a:pt x="720" y="1244"/>
                    </a:lnTo>
                    <a:lnTo>
                      <a:pt x="720" y="1268"/>
                    </a:lnTo>
                    <a:lnTo>
                      <a:pt x="720" y="1323"/>
                    </a:lnTo>
                    <a:lnTo>
                      <a:pt x="716" y="1350"/>
                    </a:lnTo>
                    <a:lnTo>
                      <a:pt x="709" y="1378"/>
                    </a:lnTo>
                    <a:lnTo>
                      <a:pt x="702" y="1406"/>
                    </a:lnTo>
                    <a:lnTo>
                      <a:pt x="692" y="1426"/>
                    </a:lnTo>
                    <a:lnTo>
                      <a:pt x="678" y="1443"/>
                    </a:lnTo>
                    <a:lnTo>
                      <a:pt x="665" y="1457"/>
                    </a:lnTo>
                    <a:lnTo>
                      <a:pt x="640" y="1464"/>
                    </a:lnTo>
                    <a:lnTo>
                      <a:pt x="613" y="1471"/>
                    </a:lnTo>
                    <a:lnTo>
                      <a:pt x="537" y="1481"/>
                    </a:lnTo>
                    <a:lnTo>
                      <a:pt x="461" y="1492"/>
                    </a:lnTo>
                    <a:lnTo>
                      <a:pt x="430" y="1495"/>
                    </a:lnTo>
                    <a:lnTo>
                      <a:pt x="403" y="1502"/>
                    </a:lnTo>
                    <a:lnTo>
                      <a:pt x="379" y="1516"/>
                    </a:lnTo>
                    <a:lnTo>
                      <a:pt x="355" y="1530"/>
                    </a:lnTo>
                    <a:lnTo>
                      <a:pt x="303" y="1568"/>
                    </a:lnTo>
                    <a:lnTo>
                      <a:pt x="279" y="1581"/>
                    </a:lnTo>
                    <a:lnTo>
                      <a:pt x="258" y="1592"/>
                    </a:lnTo>
                    <a:lnTo>
                      <a:pt x="241" y="1599"/>
                    </a:lnTo>
                    <a:lnTo>
                      <a:pt x="231" y="1595"/>
                    </a:lnTo>
                    <a:lnTo>
                      <a:pt x="224" y="1592"/>
                    </a:lnTo>
                    <a:lnTo>
                      <a:pt x="217" y="1581"/>
                    </a:lnTo>
                    <a:lnTo>
                      <a:pt x="210" y="1568"/>
                    </a:lnTo>
                    <a:lnTo>
                      <a:pt x="210" y="1550"/>
                    </a:lnTo>
                    <a:lnTo>
                      <a:pt x="213" y="1533"/>
                    </a:lnTo>
                    <a:lnTo>
                      <a:pt x="224" y="1512"/>
                    </a:lnTo>
                    <a:lnTo>
                      <a:pt x="237" y="1488"/>
                    </a:lnTo>
                    <a:lnTo>
                      <a:pt x="251" y="1468"/>
                    </a:lnTo>
                    <a:lnTo>
                      <a:pt x="272" y="1443"/>
                    </a:lnTo>
                    <a:lnTo>
                      <a:pt x="289" y="1423"/>
                    </a:lnTo>
                    <a:lnTo>
                      <a:pt x="303" y="1395"/>
                    </a:lnTo>
                    <a:lnTo>
                      <a:pt x="306" y="1368"/>
                    </a:lnTo>
                    <a:lnTo>
                      <a:pt x="310" y="1344"/>
                    </a:lnTo>
                    <a:lnTo>
                      <a:pt x="306" y="1319"/>
                    </a:lnTo>
                    <a:lnTo>
                      <a:pt x="299" y="1302"/>
                    </a:lnTo>
                    <a:lnTo>
                      <a:pt x="289" y="1288"/>
                    </a:lnTo>
                    <a:lnTo>
                      <a:pt x="286" y="1285"/>
                    </a:lnTo>
                    <a:lnTo>
                      <a:pt x="279" y="1285"/>
                    </a:lnTo>
                    <a:lnTo>
                      <a:pt x="265" y="1288"/>
                    </a:lnTo>
                    <a:lnTo>
                      <a:pt x="244" y="1299"/>
                    </a:lnTo>
                    <a:lnTo>
                      <a:pt x="189" y="1330"/>
                    </a:lnTo>
                    <a:lnTo>
                      <a:pt x="165" y="1344"/>
                    </a:lnTo>
                    <a:lnTo>
                      <a:pt x="141" y="1350"/>
                    </a:lnTo>
                    <a:lnTo>
                      <a:pt x="131" y="1350"/>
                    </a:lnTo>
                    <a:lnTo>
                      <a:pt x="124" y="1350"/>
                    </a:lnTo>
                    <a:lnTo>
                      <a:pt x="117" y="1347"/>
                    </a:lnTo>
                    <a:lnTo>
                      <a:pt x="113" y="1340"/>
                    </a:lnTo>
                    <a:lnTo>
                      <a:pt x="96" y="1299"/>
                    </a:lnTo>
                    <a:lnTo>
                      <a:pt x="79" y="1251"/>
                    </a:lnTo>
                    <a:lnTo>
                      <a:pt x="65" y="1230"/>
                    </a:lnTo>
                    <a:lnTo>
                      <a:pt x="55" y="1213"/>
                    </a:lnTo>
                    <a:lnTo>
                      <a:pt x="41" y="1199"/>
                    </a:lnTo>
                    <a:lnTo>
                      <a:pt x="27" y="1192"/>
                    </a:lnTo>
                    <a:lnTo>
                      <a:pt x="10" y="1185"/>
                    </a:lnTo>
                    <a:lnTo>
                      <a:pt x="3" y="1182"/>
                    </a:lnTo>
                    <a:lnTo>
                      <a:pt x="0" y="1175"/>
                    </a:lnTo>
                    <a:lnTo>
                      <a:pt x="0" y="1171"/>
                    </a:lnTo>
                    <a:lnTo>
                      <a:pt x="7" y="1164"/>
                    </a:lnTo>
                    <a:lnTo>
                      <a:pt x="34" y="1140"/>
                    </a:lnTo>
                    <a:lnTo>
                      <a:pt x="72" y="1113"/>
                    </a:lnTo>
                    <a:lnTo>
                      <a:pt x="93" y="1095"/>
                    </a:lnTo>
                    <a:lnTo>
                      <a:pt x="107" y="1082"/>
                    </a:lnTo>
                    <a:lnTo>
                      <a:pt x="117" y="1064"/>
                    </a:lnTo>
                    <a:lnTo>
                      <a:pt x="124" y="1044"/>
                    </a:lnTo>
                    <a:lnTo>
                      <a:pt x="120" y="1033"/>
                    </a:lnTo>
                    <a:lnTo>
                      <a:pt x="120" y="1023"/>
                    </a:lnTo>
                    <a:lnTo>
                      <a:pt x="107" y="996"/>
                    </a:lnTo>
                    <a:lnTo>
                      <a:pt x="89" y="968"/>
                    </a:lnTo>
                    <a:lnTo>
                      <a:pt x="79" y="947"/>
                    </a:lnTo>
                    <a:lnTo>
                      <a:pt x="76" y="934"/>
                    </a:lnTo>
                    <a:lnTo>
                      <a:pt x="76" y="920"/>
                    </a:lnTo>
                    <a:lnTo>
                      <a:pt x="79" y="903"/>
                    </a:lnTo>
                    <a:lnTo>
                      <a:pt x="86" y="885"/>
                    </a:lnTo>
                    <a:lnTo>
                      <a:pt x="107" y="834"/>
                    </a:lnTo>
                    <a:lnTo>
                      <a:pt x="131" y="768"/>
                    </a:lnTo>
                    <a:lnTo>
                      <a:pt x="151" y="696"/>
                    </a:lnTo>
                    <a:lnTo>
                      <a:pt x="158" y="658"/>
                    </a:lnTo>
                    <a:lnTo>
                      <a:pt x="165" y="620"/>
                    </a:lnTo>
                    <a:lnTo>
                      <a:pt x="169" y="575"/>
                    </a:lnTo>
                    <a:lnTo>
                      <a:pt x="172" y="530"/>
                    </a:lnTo>
                    <a:lnTo>
                      <a:pt x="169" y="486"/>
                    </a:lnTo>
                    <a:lnTo>
                      <a:pt x="165" y="448"/>
                    </a:lnTo>
                    <a:lnTo>
                      <a:pt x="162" y="413"/>
                    </a:lnTo>
                    <a:lnTo>
                      <a:pt x="158" y="386"/>
                    </a:lnTo>
                    <a:lnTo>
                      <a:pt x="162" y="362"/>
                    </a:lnTo>
                    <a:lnTo>
                      <a:pt x="172" y="337"/>
                    </a:lnTo>
                    <a:lnTo>
                      <a:pt x="189" y="313"/>
                    </a:lnTo>
                    <a:lnTo>
                      <a:pt x="213" y="289"/>
                    </a:lnTo>
                    <a:lnTo>
                      <a:pt x="248" y="269"/>
                    </a:lnTo>
                    <a:lnTo>
                      <a:pt x="275" y="251"/>
                    </a:lnTo>
                    <a:lnTo>
                      <a:pt x="327" y="231"/>
                    </a:lnTo>
                    <a:lnTo>
                      <a:pt x="344" y="217"/>
                    </a:lnTo>
                    <a:lnTo>
                      <a:pt x="351" y="210"/>
                    </a:lnTo>
                    <a:lnTo>
                      <a:pt x="358" y="200"/>
                    </a:lnTo>
                    <a:lnTo>
                      <a:pt x="361" y="189"/>
                    </a:lnTo>
                    <a:lnTo>
                      <a:pt x="365" y="176"/>
                    </a:lnTo>
                    <a:lnTo>
                      <a:pt x="365" y="141"/>
                    </a:lnTo>
                    <a:lnTo>
                      <a:pt x="361" y="120"/>
                    </a:lnTo>
                    <a:lnTo>
                      <a:pt x="361" y="103"/>
                    </a:lnTo>
                    <a:lnTo>
                      <a:pt x="365" y="89"/>
                    </a:lnTo>
                    <a:lnTo>
                      <a:pt x="372" y="76"/>
                    </a:lnTo>
                    <a:lnTo>
                      <a:pt x="379" y="65"/>
                    </a:lnTo>
                    <a:lnTo>
                      <a:pt x="386" y="55"/>
                    </a:lnTo>
                    <a:lnTo>
                      <a:pt x="406" y="38"/>
                    </a:lnTo>
                    <a:lnTo>
                      <a:pt x="434" y="27"/>
                    </a:lnTo>
                    <a:lnTo>
                      <a:pt x="461" y="17"/>
                    </a:lnTo>
                    <a:lnTo>
                      <a:pt x="516" y="3"/>
                    </a:lnTo>
                    <a:lnTo>
                      <a:pt x="527" y="0"/>
                    </a:lnTo>
                    <a:lnTo>
                      <a:pt x="541" y="0"/>
                    </a:lnTo>
                    <a:lnTo>
                      <a:pt x="568" y="3"/>
                    </a:lnTo>
                    <a:lnTo>
                      <a:pt x="596" y="14"/>
                    </a:lnTo>
                    <a:lnTo>
                      <a:pt x="623" y="24"/>
                    </a:lnTo>
                    <a:lnTo>
                      <a:pt x="665" y="51"/>
                    </a:lnTo>
                    <a:lnTo>
                      <a:pt x="678" y="65"/>
                    </a:lnTo>
                    <a:close/>
                  </a:path>
                </a:pathLst>
              </a:custGeom>
              <a:solidFill>
                <a:srgbClr val="FFF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314"/>
              <p:cNvSpPr>
                <a:spLocks/>
              </p:cNvSpPr>
              <p:nvPr/>
            </p:nvSpPr>
            <p:spPr bwMode="auto">
              <a:xfrm>
                <a:off x="1946" y="959"/>
                <a:ext cx="882" cy="1168"/>
              </a:xfrm>
              <a:custGeom>
                <a:avLst/>
                <a:gdLst>
                  <a:gd name="T0" fmla="*/ 372 w 882"/>
                  <a:gd name="T1" fmla="*/ 1134 h 1168"/>
                  <a:gd name="T2" fmla="*/ 252 w 882"/>
                  <a:gd name="T3" fmla="*/ 1106 h 1168"/>
                  <a:gd name="T4" fmla="*/ 203 w 882"/>
                  <a:gd name="T5" fmla="*/ 1075 h 1168"/>
                  <a:gd name="T6" fmla="*/ 196 w 882"/>
                  <a:gd name="T7" fmla="*/ 1051 h 1168"/>
                  <a:gd name="T8" fmla="*/ 196 w 882"/>
                  <a:gd name="T9" fmla="*/ 968 h 1168"/>
                  <a:gd name="T10" fmla="*/ 165 w 882"/>
                  <a:gd name="T11" fmla="*/ 937 h 1168"/>
                  <a:gd name="T12" fmla="*/ 124 w 882"/>
                  <a:gd name="T13" fmla="*/ 906 h 1168"/>
                  <a:gd name="T14" fmla="*/ 103 w 882"/>
                  <a:gd name="T15" fmla="*/ 868 h 1168"/>
                  <a:gd name="T16" fmla="*/ 100 w 882"/>
                  <a:gd name="T17" fmla="*/ 830 h 1168"/>
                  <a:gd name="T18" fmla="*/ 128 w 882"/>
                  <a:gd name="T19" fmla="*/ 765 h 1168"/>
                  <a:gd name="T20" fmla="*/ 114 w 882"/>
                  <a:gd name="T21" fmla="*/ 723 h 1168"/>
                  <a:gd name="T22" fmla="*/ 76 w 882"/>
                  <a:gd name="T23" fmla="*/ 696 h 1168"/>
                  <a:gd name="T24" fmla="*/ 21 w 882"/>
                  <a:gd name="T25" fmla="*/ 617 h 1168"/>
                  <a:gd name="T26" fmla="*/ 0 w 882"/>
                  <a:gd name="T27" fmla="*/ 500 h 1168"/>
                  <a:gd name="T28" fmla="*/ 21 w 882"/>
                  <a:gd name="T29" fmla="*/ 434 h 1168"/>
                  <a:gd name="T30" fmla="*/ 59 w 882"/>
                  <a:gd name="T31" fmla="*/ 406 h 1168"/>
                  <a:gd name="T32" fmla="*/ 107 w 882"/>
                  <a:gd name="T33" fmla="*/ 396 h 1168"/>
                  <a:gd name="T34" fmla="*/ 131 w 882"/>
                  <a:gd name="T35" fmla="*/ 369 h 1168"/>
                  <a:gd name="T36" fmla="*/ 128 w 882"/>
                  <a:gd name="T37" fmla="*/ 327 h 1168"/>
                  <a:gd name="T38" fmla="*/ 124 w 882"/>
                  <a:gd name="T39" fmla="*/ 241 h 1168"/>
                  <a:gd name="T40" fmla="*/ 148 w 882"/>
                  <a:gd name="T41" fmla="*/ 217 h 1168"/>
                  <a:gd name="T42" fmla="*/ 176 w 882"/>
                  <a:gd name="T43" fmla="*/ 200 h 1168"/>
                  <a:gd name="T44" fmla="*/ 193 w 882"/>
                  <a:gd name="T45" fmla="*/ 158 h 1168"/>
                  <a:gd name="T46" fmla="*/ 207 w 882"/>
                  <a:gd name="T47" fmla="*/ 134 h 1168"/>
                  <a:gd name="T48" fmla="*/ 227 w 882"/>
                  <a:gd name="T49" fmla="*/ 114 h 1168"/>
                  <a:gd name="T50" fmla="*/ 289 w 882"/>
                  <a:gd name="T51" fmla="*/ 93 h 1168"/>
                  <a:gd name="T52" fmla="*/ 345 w 882"/>
                  <a:gd name="T53" fmla="*/ 45 h 1168"/>
                  <a:gd name="T54" fmla="*/ 389 w 882"/>
                  <a:gd name="T55" fmla="*/ 3 h 1168"/>
                  <a:gd name="T56" fmla="*/ 424 w 882"/>
                  <a:gd name="T57" fmla="*/ 3 h 1168"/>
                  <a:gd name="T58" fmla="*/ 458 w 882"/>
                  <a:gd name="T59" fmla="*/ 17 h 1168"/>
                  <a:gd name="T60" fmla="*/ 489 w 882"/>
                  <a:gd name="T61" fmla="*/ 52 h 1168"/>
                  <a:gd name="T62" fmla="*/ 531 w 882"/>
                  <a:gd name="T63" fmla="*/ 76 h 1168"/>
                  <a:gd name="T64" fmla="*/ 648 w 882"/>
                  <a:gd name="T65" fmla="*/ 121 h 1168"/>
                  <a:gd name="T66" fmla="*/ 696 w 882"/>
                  <a:gd name="T67" fmla="*/ 155 h 1168"/>
                  <a:gd name="T68" fmla="*/ 710 w 882"/>
                  <a:gd name="T69" fmla="*/ 238 h 1168"/>
                  <a:gd name="T70" fmla="*/ 717 w 882"/>
                  <a:gd name="T71" fmla="*/ 327 h 1168"/>
                  <a:gd name="T72" fmla="*/ 741 w 882"/>
                  <a:gd name="T73" fmla="*/ 375 h 1168"/>
                  <a:gd name="T74" fmla="*/ 775 w 882"/>
                  <a:gd name="T75" fmla="*/ 400 h 1168"/>
                  <a:gd name="T76" fmla="*/ 820 w 882"/>
                  <a:gd name="T77" fmla="*/ 458 h 1168"/>
                  <a:gd name="T78" fmla="*/ 834 w 882"/>
                  <a:gd name="T79" fmla="*/ 531 h 1168"/>
                  <a:gd name="T80" fmla="*/ 830 w 882"/>
                  <a:gd name="T81" fmla="*/ 606 h 1168"/>
                  <a:gd name="T82" fmla="*/ 810 w 882"/>
                  <a:gd name="T83" fmla="*/ 644 h 1168"/>
                  <a:gd name="T84" fmla="*/ 834 w 882"/>
                  <a:gd name="T85" fmla="*/ 692 h 1168"/>
                  <a:gd name="T86" fmla="*/ 861 w 882"/>
                  <a:gd name="T87" fmla="*/ 748 h 1168"/>
                  <a:gd name="T88" fmla="*/ 882 w 882"/>
                  <a:gd name="T89" fmla="*/ 817 h 1168"/>
                  <a:gd name="T90" fmla="*/ 882 w 882"/>
                  <a:gd name="T91" fmla="*/ 865 h 1168"/>
                  <a:gd name="T92" fmla="*/ 844 w 882"/>
                  <a:gd name="T93" fmla="*/ 903 h 1168"/>
                  <a:gd name="T94" fmla="*/ 813 w 882"/>
                  <a:gd name="T95" fmla="*/ 937 h 1168"/>
                  <a:gd name="T96" fmla="*/ 810 w 882"/>
                  <a:gd name="T97" fmla="*/ 996 h 1168"/>
                  <a:gd name="T98" fmla="*/ 789 w 882"/>
                  <a:gd name="T99" fmla="*/ 1037 h 1168"/>
                  <a:gd name="T100" fmla="*/ 741 w 882"/>
                  <a:gd name="T101" fmla="*/ 1058 h 1168"/>
                  <a:gd name="T102" fmla="*/ 696 w 882"/>
                  <a:gd name="T103" fmla="*/ 1068 h 1168"/>
                  <a:gd name="T104" fmla="*/ 689 w 882"/>
                  <a:gd name="T105" fmla="*/ 1082 h 1168"/>
                  <a:gd name="T106" fmla="*/ 703 w 882"/>
                  <a:gd name="T107" fmla="*/ 1113 h 1168"/>
                  <a:gd name="T108" fmla="*/ 648 w 882"/>
                  <a:gd name="T109" fmla="*/ 1130 h 1168"/>
                  <a:gd name="T110" fmla="*/ 599 w 882"/>
                  <a:gd name="T111" fmla="*/ 1144 h 1168"/>
                  <a:gd name="T112" fmla="*/ 558 w 882"/>
                  <a:gd name="T113" fmla="*/ 1165 h 1168"/>
                  <a:gd name="T114" fmla="*/ 513 w 882"/>
                  <a:gd name="T115" fmla="*/ 1168 h 1168"/>
                  <a:gd name="T116" fmla="*/ 393 w 882"/>
                  <a:gd name="T117" fmla="*/ 1151 h 11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82"/>
                  <a:gd name="T178" fmla="*/ 0 h 1168"/>
                  <a:gd name="T179" fmla="*/ 882 w 882"/>
                  <a:gd name="T180" fmla="*/ 1168 h 11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82" h="1168">
                    <a:moveTo>
                      <a:pt x="382" y="1140"/>
                    </a:moveTo>
                    <a:lnTo>
                      <a:pt x="382" y="1140"/>
                    </a:lnTo>
                    <a:lnTo>
                      <a:pt x="372" y="1134"/>
                    </a:lnTo>
                    <a:lnTo>
                      <a:pt x="351" y="1130"/>
                    </a:lnTo>
                    <a:lnTo>
                      <a:pt x="286" y="1116"/>
                    </a:lnTo>
                    <a:lnTo>
                      <a:pt x="252" y="1106"/>
                    </a:lnTo>
                    <a:lnTo>
                      <a:pt x="224" y="1092"/>
                    </a:lnTo>
                    <a:lnTo>
                      <a:pt x="210" y="1085"/>
                    </a:lnTo>
                    <a:lnTo>
                      <a:pt x="203" y="1075"/>
                    </a:lnTo>
                    <a:lnTo>
                      <a:pt x="196" y="1065"/>
                    </a:lnTo>
                    <a:lnTo>
                      <a:pt x="196" y="1051"/>
                    </a:lnTo>
                    <a:lnTo>
                      <a:pt x="200" y="1006"/>
                    </a:lnTo>
                    <a:lnTo>
                      <a:pt x="200" y="978"/>
                    </a:lnTo>
                    <a:lnTo>
                      <a:pt x="196" y="968"/>
                    </a:lnTo>
                    <a:lnTo>
                      <a:pt x="193" y="958"/>
                    </a:lnTo>
                    <a:lnTo>
                      <a:pt x="183" y="947"/>
                    </a:lnTo>
                    <a:lnTo>
                      <a:pt x="165" y="937"/>
                    </a:lnTo>
                    <a:lnTo>
                      <a:pt x="134" y="916"/>
                    </a:lnTo>
                    <a:lnTo>
                      <a:pt x="124" y="906"/>
                    </a:lnTo>
                    <a:lnTo>
                      <a:pt x="114" y="896"/>
                    </a:lnTo>
                    <a:lnTo>
                      <a:pt x="107" y="882"/>
                    </a:lnTo>
                    <a:lnTo>
                      <a:pt x="103" y="868"/>
                    </a:lnTo>
                    <a:lnTo>
                      <a:pt x="100" y="851"/>
                    </a:lnTo>
                    <a:lnTo>
                      <a:pt x="100" y="830"/>
                    </a:lnTo>
                    <a:lnTo>
                      <a:pt x="107" y="810"/>
                    </a:lnTo>
                    <a:lnTo>
                      <a:pt x="114" y="792"/>
                    </a:lnTo>
                    <a:lnTo>
                      <a:pt x="128" y="765"/>
                    </a:lnTo>
                    <a:lnTo>
                      <a:pt x="131" y="751"/>
                    </a:lnTo>
                    <a:lnTo>
                      <a:pt x="128" y="737"/>
                    </a:lnTo>
                    <a:lnTo>
                      <a:pt x="114" y="723"/>
                    </a:lnTo>
                    <a:lnTo>
                      <a:pt x="90" y="706"/>
                    </a:lnTo>
                    <a:lnTo>
                      <a:pt x="76" y="696"/>
                    </a:lnTo>
                    <a:lnTo>
                      <a:pt x="62" y="686"/>
                    </a:lnTo>
                    <a:lnTo>
                      <a:pt x="38" y="655"/>
                    </a:lnTo>
                    <a:lnTo>
                      <a:pt x="21" y="617"/>
                    </a:lnTo>
                    <a:lnTo>
                      <a:pt x="7" y="575"/>
                    </a:lnTo>
                    <a:lnTo>
                      <a:pt x="0" y="537"/>
                    </a:lnTo>
                    <a:lnTo>
                      <a:pt x="0" y="500"/>
                    </a:lnTo>
                    <a:lnTo>
                      <a:pt x="7" y="465"/>
                    </a:lnTo>
                    <a:lnTo>
                      <a:pt x="14" y="448"/>
                    </a:lnTo>
                    <a:lnTo>
                      <a:pt x="21" y="434"/>
                    </a:lnTo>
                    <a:lnTo>
                      <a:pt x="41" y="417"/>
                    </a:lnTo>
                    <a:lnTo>
                      <a:pt x="59" y="406"/>
                    </a:lnTo>
                    <a:lnTo>
                      <a:pt x="76" y="400"/>
                    </a:lnTo>
                    <a:lnTo>
                      <a:pt x="93" y="400"/>
                    </a:lnTo>
                    <a:lnTo>
                      <a:pt x="107" y="396"/>
                    </a:lnTo>
                    <a:lnTo>
                      <a:pt x="121" y="393"/>
                    </a:lnTo>
                    <a:lnTo>
                      <a:pt x="128" y="386"/>
                    </a:lnTo>
                    <a:lnTo>
                      <a:pt x="131" y="369"/>
                    </a:lnTo>
                    <a:lnTo>
                      <a:pt x="131" y="348"/>
                    </a:lnTo>
                    <a:lnTo>
                      <a:pt x="128" y="327"/>
                    </a:lnTo>
                    <a:lnTo>
                      <a:pt x="124" y="282"/>
                    </a:lnTo>
                    <a:lnTo>
                      <a:pt x="121" y="258"/>
                    </a:lnTo>
                    <a:lnTo>
                      <a:pt x="124" y="241"/>
                    </a:lnTo>
                    <a:lnTo>
                      <a:pt x="134" y="224"/>
                    </a:lnTo>
                    <a:lnTo>
                      <a:pt x="141" y="220"/>
                    </a:lnTo>
                    <a:lnTo>
                      <a:pt x="148" y="217"/>
                    </a:lnTo>
                    <a:lnTo>
                      <a:pt x="165" y="207"/>
                    </a:lnTo>
                    <a:lnTo>
                      <a:pt x="176" y="200"/>
                    </a:lnTo>
                    <a:lnTo>
                      <a:pt x="183" y="189"/>
                    </a:lnTo>
                    <a:lnTo>
                      <a:pt x="186" y="179"/>
                    </a:lnTo>
                    <a:lnTo>
                      <a:pt x="193" y="158"/>
                    </a:lnTo>
                    <a:lnTo>
                      <a:pt x="200" y="148"/>
                    </a:lnTo>
                    <a:lnTo>
                      <a:pt x="207" y="134"/>
                    </a:lnTo>
                    <a:lnTo>
                      <a:pt x="217" y="121"/>
                    </a:lnTo>
                    <a:lnTo>
                      <a:pt x="217" y="117"/>
                    </a:lnTo>
                    <a:lnTo>
                      <a:pt x="227" y="114"/>
                    </a:lnTo>
                    <a:lnTo>
                      <a:pt x="265" y="103"/>
                    </a:lnTo>
                    <a:lnTo>
                      <a:pt x="289" y="93"/>
                    </a:lnTo>
                    <a:lnTo>
                      <a:pt x="310" y="79"/>
                    </a:lnTo>
                    <a:lnTo>
                      <a:pt x="327" y="62"/>
                    </a:lnTo>
                    <a:lnTo>
                      <a:pt x="345" y="45"/>
                    </a:lnTo>
                    <a:lnTo>
                      <a:pt x="358" y="27"/>
                    </a:lnTo>
                    <a:lnTo>
                      <a:pt x="376" y="14"/>
                    </a:lnTo>
                    <a:lnTo>
                      <a:pt x="389" y="3"/>
                    </a:lnTo>
                    <a:lnTo>
                      <a:pt x="407" y="0"/>
                    </a:lnTo>
                    <a:lnTo>
                      <a:pt x="424" y="3"/>
                    </a:lnTo>
                    <a:lnTo>
                      <a:pt x="434" y="3"/>
                    </a:lnTo>
                    <a:lnTo>
                      <a:pt x="448" y="10"/>
                    </a:lnTo>
                    <a:lnTo>
                      <a:pt x="458" y="17"/>
                    </a:lnTo>
                    <a:lnTo>
                      <a:pt x="475" y="31"/>
                    </a:lnTo>
                    <a:lnTo>
                      <a:pt x="489" y="52"/>
                    </a:lnTo>
                    <a:lnTo>
                      <a:pt x="496" y="65"/>
                    </a:lnTo>
                    <a:lnTo>
                      <a:pt x="506" y="69"/>
                    </a:lnTo>
                    <a:lnTo>
                      <a:pt x="531" y="76"/>
                    </a:lnTo>
                    <a:lnTo>
                      <a:pt x="586" y="93"/>
                    </a:lnTo>
                    <a:lnTo>
                      <a:pt x="648" y="121"/>
                    </a:lnTo>
                    <a:lnTo>
                      <a:pt x="668" y="131"/>
                    </a:lnTo>
                    <a:lnTo>
                      <a:pt x="686" y="141"/>
                    </a:lnTo>
                    <a:lnTo>
                      <a:pt x="696" y="155"/>
                    </a:lnTo>
                    <a:lnTo>
                      <a:pt x="703" y="176"/>
                    </a:lnTo>
                    <a:lnTo>
                      <a:pt x="706" y="203"/>
                    </a:lnTo>
                    <a:lnTo>
                      <a:pt x="710" y="238"/>
                    </a:lnTo>
                    <a:lnTo>
                      <a:pt x="713" y="307"/>
                    </a:lnTo>
                    <a:lnTo>
                      <a:pt x="717" y="327"/>
                    </a:lnTo>
                    <a:lnTo>
                      <a:pt x="720" y="348"/>
                    </a:lnTo>
                    <a:lnTo>
                      <a:pt x="730" y="362"/>
                    </a:lnTo>
                    <a:lnTo>
                      <a:pt x="741" y="375"/>
                    </a:lnTo>
                    <a:lnTo>
                      <a:pt x="755" y="386"/>
                    </a:lnTo>
                    <a:lnTo>
                      <a:pt x="775" y="400"/>
                    </a:lnTo>
                    <a:lnTo>
                      <a:pt x="796" y="417"/>
                    </a:lnTo>
                    <a:lnTo>
                      <a:pt x="810" y="438"/>
                    </a:lnTo>
                    <a:lnTo>
                      <a:pt x="820" y="458"/>
                    </a:lnTo>
                    <a:lnTo>
                      <a:pt x="827" y="482"/>
                    </a:lnTo>
                    <a:lnTo>
                      <a:pt x="830" y="506"/>
                    </a:lnTo>
                    <a:lnTo>
                      <a:pt x="834" y="531"/>
                    </a:lnTo>
                    <a:lnTo>
                      <a:pt x="834" y="586"/>
                    </a:lnTo>
                    <a:lnTo>
                      <a:pt x="830" y="606"/>
                    </a:lnTo>
                    <a:lnTo>
                      <a:pt x="823" y="620"/>
                    </a:lnTo>
                    <a:lnTo>
                      <a:pt x="813" y="637"/>
                    </a:lnTo>
                    <a:lnTo>
                      <a:pt x="810" y="644"/>
                    </a:lnTo>
                    <a:lnTo>
                      <a:pt x="813" y="655"/>
                    </a:lnTo>
                    <a:lnTo>
                      <a:pt x="820" y="668"/>
                    </a:lnTo>
                    <a:lnTo>
                      <a:pt x="834" y="692"/>
                    </a:lnTo>
                    <a:lnTo>
                      <a:pt x="851" y="720"/>
                    </a:lnTo>
                    <a:lnTo>
                      <a:pt x="861" y="748"/>
                    </a:lnTo>
                    <a:lnTo>
                      <a:pt x="872" y="772"/>
                    </a:lnTo>
                    <a:lnTo>
                      <a:pt x="879" y="792"/>
                    </a:lnTo>
                    <a:lnTo>
                      <a:pt x="882" y="817"/>
                    </a:lnTo>
                    <a:lnTo>
                      <a:pt x="882" y="834"/>
                    </a:lnTo>
                    <a:lnTo>
                      <a:pt x="882" y="865"/>
                    </a:lnTo>
                    <a:lnTo>
                      <a:pt x="875" y="879"/>
                    </a:lnTo>
                    <a:lnTo>
                      <a:pt x="868" y="889"/>
                    </a:lnTo>
                    <a:lnTo>
                      <a:pt x="844" y="903"/>
                    </a:lnTo>
                    <a:lnTo>
                      <a:pt x="830" y="913"/>
                    </a:lnTo>
                    <a:lnTo>
                      <a:pt x="820" y="923"/>
                    </a:lnTo>
                    <a:lnTo>
                      <a:pt x="813" y="937"/>
                    </a:lnTo>
                    <a:lnTo>
                      <a:pt x="810" y="958"/>
                    </a:lnTo>
                    <a:lnTo>
                      <a:pt x="810" y="996"/>
                    </a:lnTo>
                    <a:lnTo>
                      <a:pt x="803" y="1020"/>
                    </a:lnTo>
                    <a:lnTo>
                      <a:pt x="796" y="1030"/>
                    </a:lnTo>
                    <a:lnTo>
                      <a:pt x="789" y="1037"/>
                    </a:lnTo>
                    <a:lnTo>
                      <a:pt x="765" y="1051"/>
                    </a:lnTo>
                    <a:lnTo>
                      <a:pt x="741" y="1058"/>
                    </a:lnTo>
                    <a:lnTo>
                      <a:pt x="717" y="1058"/>
                    </a:lnTo>
                    <a:lnTo>
                      <a:pt x="699" y="1061"/>
                    </a:lnTo>
                    <a:lnTo>
                      <a:pt x="696" y="1068"/>
                    </a:lnTo>
                    <a:lnTo>
                      <a:pt x="693" y="1075"/>
                    </a:lnTo>
                    <a:lnTo>
                      <a:pt x="689" y="1082"/>
                    </a:lnTo>
                    <a:lnTo>
                      <a:pt x="693" y="1089"/>
                    </a:lnTo>
                    <a:lnTo>
                      <a:pt x="703" y="1106"/>
                    </a:lnTo>
                    <a:lnTo>
                      <a:pt x="703" y="1113"/>
                    </a:lnTo>
                    <a:lnTo>
                      <a:pt x="693" y="1120"/>
                    </a:lnTo>
                    <a:lnTo>
                      <a:pt x="675" y="1127"/>
                    </a:lnTo>
                    <a:lnTo>
                      <a:pt x="648" y="1130"/>
                    </a:lnTo>
                    <a:lnTo>
                      <a:pt x="617" y="1137"/>
                    </a:lnTo>
                    <a:lnTo>
                      <a:pt x="599" y="1144"/>
                    </a:lnTo>
                    <a:lnTo>
                      <a:pt x="579" y="1154"/>
                    </a:lnTo>
                    <a:lnTo>
                      <a:pt x="568" y="1161"/>
                    </a:lnTo>
                    <a:lnTo>
                      <a:pt x="558" y="1165"/>
                    </a:lnTo>
                    <a:lnTo>
                      <a:pt x="541" y="1168"/>
                    </a:lnTo>
                    <a:lnTo>
                      <a:pt x="513" y="1168"/>
                    </a:lnTo>
                    <a:lnTo>
                      <a:pt x="455" y="1168"/>
                    </a:lnTo>
                    <a:lnTo>
                      <a:pt x="413" y="1158"/>
                    </a:lnTo>
                    <a:lnTo>
                      <a:pt x="393" y="1151"/>
                    </a:lnTo>
                    <a:lnTo>
                      <a:pt x="382" y="114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315"/>
              <p:cNvSpPr>
                <a:spLocks/>
              </p:cNvSpPr>
              <p:nvPr/>
            </p:nvSpPr>
            <p:spPr bwMode="auto">
              <a:xfrm>
                <a:off x="2077" y="1048"/>
                <a:ext cx="634" cy="883"/>
              </a:xfrm>
              <a:custGeom>
                <a:avLst/>
                <a:gdLst>
                  <a:gd name="T0" fmla="*/ 186 w 634"/>
                  <a:gd name="T1" fmla="*/ 76 h 883"/>
                  <a:gd name="T2" fmla="*/ 114 w 634"/>
                  <a:gd name="T3" fmla="*/ 100 h 883"/>
                  <a:gd name="T4" fmla="*/ 96 w 634"/>
                  <a:gd name="T5" fmla="*/ 183 h 883"/>
                  <a:gd name="T6" fmla="*/ 107 w 634"/>
                  <a:gd name="T7" fmla="*/ 262 h 883"/>
                  <a:gd name="T8" fmla="*/ 31 w 634"/>
                  <a:gd name="T9" fmla="*/ 335 h 883"/>
                  <a:gd name="T10" fmla="*/ 3 w 634"/>
                  <a:gd name="T11" fmla="*/ 445 h 883"/>
                  <a:gd name="T12" fmla="*/ 72 w 634"/>
                  <a:gd name="T13" fmla="*/ 452 h 883"/>
                  <a:gd name="T14" fmla="*/ 103 w 634"/>
                  <a:gd name="T15" fmla="*/ 493 h 883"/>
                  <a:gd name="T16" fmla="*/ 107 w 634"/>
                  <a:gd name="T17" fmla="*/ 593 h 883"/>
                  <a:gd name="T18" fmla="*/ 155 w 634"/>
                  <a:gd name="T19" fmla="*/ 569 h 883"/>
                  <a:gd name="T20" fmla="*/ 189 w 634"/>
                  <a:gd name="T21" fmla="*/ 500 h 883"/>
                  <a:gd name="T22" fmla="*/ 224 w 634"/>
                  <a:gd name="T23" fmla="*/ 497 h 883"/>
                  <a:gd name="T24" fmla="*/ 251 w 634"/>
                  <a:gd name="T25" fmla="*/ 607 h 883"/>
                  <a:gd name="T26" fmla="*/ 276 w 634"/>
                  <a:gd name="T27" fmla="*/ 572 h 883"/>
                  <a:gd name="T28" fmla="*/ 255 w 634"/>
                  <a:gd name="T29" fmla="*/ 469 h 883"/>
                  <a:gd name="T30" fmla="*/ 238 w 634"/>
                  <a:gd name="T31" fmla="*/ 362 h 883"/>
                  <a:gd name="T32" fmla="*/ 279 w 634"/>
                  <a:gd name="T33" fmla="*/ 283 h 883"/>
                  <a:gd name="T34" fmla="*/ 224 w 634"/>
                  <a:gd name="T35" fmla="*/ 207 h 883"/>
                  <a:gd name="T36" fmla="*/ 231 w 634"/>
                  <a:gd name="T37" fmla="*/ 166 h 883"/>
                  <a:gd name="T38" fmla="*/ 307 w 634"/>
                  <a:gd name="T39" fmla="*/ 156 h 883"/>
                  <a:gd name="T40" fmla="*/ 313 w 634"/>
                  <a:gd name="T41" fmla="*/ 331 h 883"/>
                  <a:gd name="T42" fmla="*/ 338 w 634"/>
                  <a:gd name="T43" fmla="*/ 269 h 883"/>
                  <a:gd name="T44" fmla="*/ 372 w 634"/>
                  <a:gd name="T45" fmla="*/ 331 h 883"/>
                  <a:gd name="T46" fmla="*/ 372 w 634"/>
                  <a:gd name="T47" fmla="*/ 431 h 883"/>
                  <a:gd name="T48" fmla="*/ 424 w 634"/>
                  <a:gd name="T49" fmla="*/ 369 h 883"/>
                  <a:gd name="T50" fmla="*/ 444 w 634"/>
                  <a:gd name="T51" fmla="*/ 404 h 883"/>
                  <a:gd name="T52" fmla="*/ 444 w 634"/>
                  <a:gd name="T53" fmla="*/ 528 h 883"/>
                  <a:gd name="T54" fmla="*/ 482 w 634"/>
                  <a:gd name="T55" fmla="*/ 510 h 883"/>
                  <a:gd name="T56" fmla="*/ 499 w 634"/>
                  <a:gd name="T57" fmla="*/ 559 h 883"/>
                  <a:gd name="T58" fmla="*/ 468 w 634"/>
                  <a:gd name="T59" fmla="*/ 662 h 883"/>
                  <a:gd name="T60" fmla="*/ 451 w 634"/>
                  <a:gd name="T61" fmla="*/ 714 h 883"/>
                  <a:gd name="T62" fmla="*/ 524 w 634"/>
                  <a:gd name="T63" fmla="*/ 721 h 883"/>
                  <a:gd name="T64" fmla="*/ 544 w 634"/>
                  <a:gd name="T65" fmla="*/ 765 h 883"/>
                  <a:gd name="T66" fmla="*/ 499 w 634"/>
                  <a:gd name="T67" fmla="*/ 855 h 883"/>
                  <a:gd name="T68" fmla="*/ 482 w 634"/>
                  <a:gd name="T69" fmla="*/ 883 h 883"/>
                  <a:gd name="T70" fmla="*/ 572 w 634"/>
                  <a:gd name="T71" fmla="*/ 807 h 883"/>
                  <a:gd name="T72" fmla="*/ 575 w 634"/>
                  <a:gd name="T73" fmla="*/ 741 h 883"/>
                  <a:gd name="T74" fmla="*/ 524 w 634"/>
                  <a:gd name="T75" fmla="*/ 686 h 883"/>
                  <a:gd name="T76" fmla="*/ 541 w 634"/>
                  <a:gd name="T77" fmla="*/ 628 h 883"/>
                  <a:gd name="T78" fmla="*/ 610 w 634"/>
                  <a:gd name="T79" fmla="*/ 497 h 883"/>
                  <a:gd name="T80" fmla="*/ 572 w 634"/>
                  <a:gd name="T81" fmla="*/ 479 h 883"/>
                  <a:gd name="T82" fmla="*/ 489 w 634"/>
                  <a:gd name="T83" fmla="*/ 448 h 883"/>
                  <a:gd name="T84" fmla="*/ 499 w 634"/>
                  <a:gd name="T85" fmla="*/ 407 h 883"/>
                  <a:gd name="T86" fmla="*/ 596 w 634"/>
                  <a:gd name="T87" fmla="*/ 380 h 883"/>
                  <a:gd name="T88" fmla="*/ 627 w 634"/>
                  <a:gd name="T89" fmla="*/ 335 h 883"/>
                  <a:gd name="T90" fmla="*/ 565 w 634"/>
                  <a:gd name="T91" fmla="*/ 311 h 883"/>
                  <a:gd name="T92" fmla="*/ 572 w 634"/>
                  <a:gd name="T93" fmla="*/ 266 h 883"/>
                  <a:gd name="T94" fmla="*/ 586 w 634"/>
                  <a:gd name="T95" fmla="*/ 211 h 883"/>
                  <a:gd name="T96" fmla="*/ 520 w 634"/>
                  <a:gd name="T97" fmla="*/ 214 h 883"/>
                  <a:gd name="T98" fmla="*/ 475 w 634"/>
                  <a:gd name="T99" fmla="*/ 180 h 883"/>
                  <a:gd name="T100" fmla="*/ 455 w 634"/>
                  <a:gd name="T101" fmla="*/ 125 h 883"/>
                  <a:gd name="T102" fmla="*/ 403 w 634"/>
                  <a:gd name="T103" fmla="*/ 111 h 883"/>
                  <a:gd name="T104" fmla="*/ 372 w 634"/>
                  <a:gd name="T105" fmla="*/ 32 h 883"/>
                  <a:gd name="T106" fmla="*/ 327 w 634"/>
                  <a:gd name="T107" fmla="*/ 0 h 883"/>
                  <a:gd name="T108" fmla="*/ 234 w 634"/>
                  <a:gd name="T109" fmla="*/ 32 h 8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4"/>
                  <a:gd name="T166" fmla="*/ 0 h 883"/>
                  <a:gd name="T167" fmla="*/ 634 w 634"/>
                  <a:gd name="T168" fmla="*/ 883 h 8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4" h="883">
                    <a:moveTo>
                      <a:pt x="210" y="63"/>
                    </a:moveTo>
                    <a:lnTo>
                      <a:pt x="210" y="63"/>
                    </a:lnTo>
                    <a:lnTo>
                      <a:pt x="207" y="69"/>
                    </a:lnTo>
                    <a:lnTo>
                      <a:pt x="200" y="73"/>
                    </a:lnTo>
                    <a:lnTo>
                      <a:pt x="186" y="76"/>
                    </a:lnTo>
                    <a:lnTo>
                      <a:pt x="152" y="80"/>
                    </a:lnTo>
                    <a:lnTo>
                      <a:pt x="134" y="83"/>
                    </a:lnTo>
                    <a:lnTo>
                      <a:pt x="127" y="87"/>
                    </a:lnTo>
                    <a:lnTo>
                      <a:pt x="121" y="94"/>
                    </a:lnTo>
                    <a:lnTo>
                      <a:pt x="114" y="100"/>
                    </a:lnTo>
                    <a:lnTo>
                      <a:pt x="107" y="114"/>
                    </a:lnTo>
                    <a:lnTo>
                      <a:pt x="100" y="128"/>
                    </a:lnTo>
                    <a:lnTo>
                      <a:pt x="96" y="149"/>
                    </a:lnTo>
                    <a:lnTo>
                      <a:pt x="96" y="183"/>
                    </a:lnTo>
                    <a:lnTo>
                      <a:pt x="96" y="211"/>
                    </a:lnTo>
                    <a:lnTo>
                      <a:pt x="103" y="228"/>
                    </a:lnTo>
                    <a:lnTo>
                      <a:pt x="107" y="242"/>
                    </a:lnTo>
                    <a:lnTo>
                      <a:pt x="110" y="252"/>
                    </a:lnTo>
                    <a:lnTo>
                      <a:pt x="107" y="262"/>
                    </a:lnTo>
                    <a:lnTo>
                      <a:pt x="96" y="273"/>
                    </a:lnTo>
                    <a:lnTo>
                      <a:pt x="72" y="290"/>
                    </a:lnTo>
                    <a:lnTo>
                      <a:pt x="48" y="311"/>
                    </a:lnTo>
                    <a:lnTo>
                      <a:pt x="31" y="335"/>
                    </a:lnTo>
                    <a:lnTo>
                      <a:pt x="17" y="362"/>
                    </a:lnTo>
                    <a:lnTo>
                      <a:pt x="7" y="386"/>
                    </a:lnTo>
                    <a:lnTo>
                      <a:pt x="0" y="411"/>
                    </a:lnTo>
                    <a:lnTo>
                      <a:pt x="0" y="431"/>
                    </a:lnTo>
                    <a:lnTo>
                      <a:pt x="3" y="445"/>
                    </a:lnTo>
                    <a:lnTo>
                      <a:pt x="10" y="448"/>
                    </a:lnTo>
                    <a:lnTo>
                      <a:pt x="14" y="452"/>
                    </a:lnTo>
                    <a:lnTo>
                      <a:pt x="41" y="452"/>
                    </a:lnTo>
                    <a:lnTo>
                      <a:pt x="72" y="452"/>
                    </a:lnTo>
                    <a:lnTo>
                      <a:pt x="90" y="455"/>
                    </a:lnTo>
                    <a:lnTo>
                      <a:pt x="100" y="462"/>
                    </a:lnTo>
                    <a:lnTo>
                      <a:pt x="107" y="476"/>
                    </a:lnTo>
                    <a:lnTo>
                      <a:pt x="103" y="493"/>
                    </a:lnTo>
                    <a:lnTo>
                      <a:pt x="100" y="531"/>
                    </a:lnTo>
                    <a:lnTo>
                      <a:pt x="96" y="562"/>
                    </a:lnTo>
                    <a:lnTo>
                      <a:pt x="100" y="590"/>
                    </a:lnTo>
                    <a:lnTo>
                      <a:pt x="107" y="593"/>
                    </a:lnTo>
                    <a:lnTo>
                      <a:pt x="124" y="597"/>
                    </a:lnTo>
                    <a:lnTo>
                      <a:pt x="134" y="597"/>
                    </a:lnTo>
                    <a:lnTo>
                      <a:pt x="145" y="593"/>
                    </a:lnTo>
                    <a:lnTo>
                      <a:pt x="152" y="583"/>
                    </a:lnTo>
                    <a:lnTo>
                      <a:pt x="155" y="569"/>
                    </a:lnTo>
                    <a:lnTo>
                      <a:pt x="162" y="552"/>
                    </a:lnTo>
                    <a:lnTo>
                      <a:pt x="169" y="535"/>
                    </a:lnTo>
                    <a:lnTo>
                      <a:pt x="179" y="517"/>
                    </a:lnTo>
                    <a:lnTo>
                      <a:pt x="189" y="500"/>
                    </a:lnTo>
                    <a:lnTo>
                      <a:pt x="203" y="493"/>
                    </a:lnTo>
                    <a:lnTo>
                      <a:pt x="207" y="490"/>
                    </a:lnTo>
                    <a:lnTo>
                      <a:pt x="214" y="490"/>
                    </a:lnTo>
                    <a:lnTo>
                      <a:pt x="220" y="493"/>
                    </a:lnTo>
                    <a:lnTo>
                      <a:pt x="224" y="497"/>
                    </a:lnTo>
                    <a:lnTo>
                      <a:pt x="231" y="517"/>
                    </a:lnTo>
                    <a:lnTo>
                      <a:pt x="241" y="562"/>
                    </a:lnTo>
                    <a:lnTo>
                      <a:pt x="248" y="593"/>
                    </a:lnTo>
                    <a:lnTo>
                      <a:pt x="251" y="607"/>
                    </a:lnTo>
                    <a:lnTo>
                      <a:pt x="255" y="607"/>
                    </a:lnTo>
                    <a:lnTo>
                      <a:pt x="258" y="600"/>
                    </a:lnTo>
                    <a:lnTo>
                      <a:pt x="269" y="590"/>
                    </a:lnTo>
                    <a:lnTo>
                      <a:pt x="276" y="572"/>
                    </a:lnTo>
                    <a:lnTo>
                      <a:pt x="276" y="566"/>
                    </a:lnTo>
                    <a:lnTo>
                      <a:pt x="276" y="552"/>
                    </a:lnTo>
                    <a:lnTo>
                      <a:pt x="269" y="514"/>
                    </a:lnTo>
                    <a:lnTo>
                      <a:pt x="255" y="469"/>
                    </a:lnTo>
                    <a:lnTo>
                      <a:pt x="238" y="431"/>
                    </a:lnTo>
                    <a:lnTo>
                      <a:pt x="234" y="411"/>
                    </a:lnTo>
                    <a:lnTo>
                      <a:pt x="231" y="393"/>
                    </a:lnTo>
                    <a:lnTo>
                      <a:pt x="234" y="376"/>
                    </a:lnTo>
                    <a:lnTo>
                      <a:pt x="238" y="362"/>
                    </a:lnTo>
                    <a:lnTo>
                      <a:pt x="255" y="335"/>
                    </a:lnTo>
                    <a:lnTo>
                      <a:pt x="272" y="307"/>
                    </a:lnTo>
                    <a:lnTo>
                      <a:pt x="276" y="293"/>
                    </a:lnTo>
                    <a:lnTo>
                      <a:pt x="279" y="283"/>
                    </a:lnTo>
                    <a:lnTo>
                      <a:pt x="276" y="269"/>
                    </a:lnTo>
                    <a:lnTo>
                      <a:pt x="269" y="255"/>
                    </a:lnTo>
                    <a:lnTo>
                      <a:pt x="245" y="228"/>
                    </a:lnTo>
                    <a:lnTo>
                      <a:pt x="224" y="207"/>
                    </a:lnTo>
                    <a:lnTo>
                      <a:pt x="217" y="197"/>
                    </a:lnTo>
                    <a:lnTo>
                      <a:pt x="217" y="187"/>
                    </a:lnTo>
                    <a:lnTo>
                      <a:pt x="220" y="176"/>
                    </a:lnTo>
                    <a:lnTo>
                      <a:pt x="231" y="166"/>
                    </a:lnTo>
                    <a:lnTo>
                      <a:pt x="262" y="145"/>
                    </a:lnTo>
                    <a:lnTo>
                      <a:pt x="276" y="142"/>
                    </a:lnTo>
                    <a:lnTo>
                      <a:pt x="289" y="138"/>
                    </a:lnTo>
                    <a:lnTo>
                      <a:pt x="300" y="145"/>
                    </a:lnTo>
                    <a:lnTo>
                      <a:pt x="307" y="156"/>
                    </a:lnTo>
                    <a:lnTo>
                      <a:pt x="313" y="176"/>
                    </a:lnTo>
                    <a:lnTo>
                      <a:pt x="313" y="207"/>
                    </a:lnTo>
                    <a:lnTo>
                      <a:pt x="313" y="331"/>
                    </a:lnTo>
                    <a:lnTo>
                      <a:pt x="317" y="317"/>
                    </a:lnTo>
                    <a:lnTo>
                      <a:pt x="324" y="286"/>
                    </a:lnTo>
                    <a:lnTo>
                      <a:pt x="331" y="273"/>
                    </a:lnTo>
                    <a:lnTo>
                      <a:pt x="334" y="269"/>
                    </a:lnTo>
                    <a:lnTo>
                      <a:pt x="338" y="269"/>
                    </a:lnTo>
                    <a:lnTo>
                      <a:pt x="344" y="273"/>
                    </a:lnTo>
                    <a:lnTo>
                      <a:pt x="348" y="280"/>
                    </a:lnTo>
                    <a:lnTo>
                      <a:pt x="362" y="300"/>
                    </a:lnTo>
                    <a:lnTo>
                      <a:pt x="372" y="331"/>
                    </a:lnTo>
                    <a:lnTo>
                      <a:pt x="375" y="355"/>
                    </a:lnTo>
                    <a:lnTo>
                      <a:pt x="379" y="380"/>
                    </a:lnTo>
                    <a:lnTo>
                      <a:pt x="379" y="397"/>
                    </a:lnTo>
                    <a:lnTo>
                      <a:pt x="375" y="421"/>
                    </a:lnTo>
                    <a:lnTo>
                      <a:pt x="372" y="431"/>
                    </a:lnTo>
                    <a:lnTo>
                      <a:pt x="382" y="414"/>
                    </a:lnTo>
                    <a:lnTo>
                      <a:pt x="406" y="383"/>
                    </a:lnTo>
                    <a:lnTo>
                      <a:pt x="420" y="373"/>
                    </a:lnTo>
                    <a:lnTo>
                      <a:pt x="424" y="369"/>
                    </a:lnTo>
                    <a:lnTo>
                      <a:pt x="431" y="369"/>
                    </a:lnTo>
                    <a:lnTo>
                      <a:pt x="434" y="373"/>
                    </a:lnTo>
                    <a:lnTo>
                      <a:pt x="441" y="380"/>
                    </a:lnTo>
                    <a:lnTo>
                      <a:pt x="444" y="390"/>
                    </a:lnTo>
                    <a:lnTo>
                      <a:pt x="444" y="404"/>
                    </a:lnTo>
                    <a:lnTo>
                      <a:pt x="448" y="455"/>
                    </a:lnTo>
                    <a:lnTo>
                      <a:pt x="448" y="486"/>
                    </a:lnTo>
                    <a:lnTo>
                      <a:pt x="444" y="528"/>
                    </a:lnTo>
                    <a:lnTo>
                      <a:pt x="448" y="531"/>
                    </a:lnTo>
                    <a:lnTo>
                      <a:pt x="455" y="528"/>
                    </a:lnTo>
                    <a:lnTo>
                      <a:pt x="472" y="514"/>
                    </a:lnTo>
                    <a:lnTo>
                      <a:pt x="482" y="510"/>
                    </a:lnTo>
                    <a:lnTo>
                      <a:pt x="489" y="510"/>
                    </a:lnTo>
                    <a:lnTo>
                      <a:pt x="493" y="514"/>
                    </a:lnTo>
                    <a:lnTo>
                      <a:pt x="496" y="517"/>
                    </a:lnTo>
                    <a:lnTo>
                      <a:pt x="499" y="528"/>
                    </a:lnTo>
                    <a:lnTo>
                      <a:pt x="499" y="559"/>
                    </a:lnTo>
                    <a:lnTo>
                      <a:pt x="496" y="593"/>
                    </a:lnTo>
                    <a:lnTo>
                      <a:pt x="489" y="621"/>
                    </a:lnTo>
                    <a:lnTo>
                      <a:pt x="479" y="645"/>
                    </a:lnTo>
                    <a:lnTo>
                      <a:pt x="468" y="662"/>
                    </a:lnTo>
                    <a:lnTo>
                      <a:pt x="458" y="676"/>
                    </a:lnTo>
                    <a:lnTo>
                      <a:pt x="451" y="690"/>
                    </a:lnTo>
                    <a:lnTo>
                      <a:pt x="448" y="700"/>
                    </a:lnTo>
                    <a:lnTo>
                      <a:pt x="451" y="714"/>
                    </a:lnTo>
                    <a:lnTo>
                      <a:pt x="458" y="721"/>
                    </a:lnTo>
                    <a:lnTo>
                      <a:pt x="462" y="724"/>
                    </a:lnTo>
                    <a:lnTo>
                      <a:pt x="475" y="728"/>
                    </a:lnTo>
                    <a:lnTo>
                      <a:pt x="510" y="724"/>
                    </a:lnTo>
                    <a:lnTo>
                      <a:pt x="524" y="721"/>
                    </a:lnTo>
                    <a:lnTo>
                      <a:pt x="531" y="724"/>
                    </a:lnTo>
                    <a:lnTo>
                      <a:pt x="537" y="728"/>
                    </a:lnTo>
                    <a:lnTo>
                      <a:pt x="541" y="734"/>
                    </a:lnTo>
                    <a:lnTo>
                      <a:pt x="544" y="741"/>
                    </a:lnTo>
                    <a:lnTo>
                      <a:pt x="544" y="765"/>
                    </a:lnTo>
                    <a:lnTo>
                      <a:pt x="537" y="796"/>
                    </a:lnTo>
                    <a:lnTo>
                      <a:pt x="527" y="821"/>
                    </a:lnTo>
                    <a:lnTo>
                      <a:pt x="513" y="841"/>
                    </a:lnTo>
                    <a:lnTo>
                      <a:pt x="499" y="855"/>
                    </a:lnTo>
                    <a:lnTo>
                      <a:pt x="475" y="876"/>
                    </a:lnTo>
                    <a:lnTo>
                      <a:pt x="472" y="879"/>
                    </a:lnTo>
                    <a:lnTo>
                      <a:pt x="472" y="883"/>
                    </a:lnTo>
                    <a:lnTo>
                      <a:pt x="482" y="883"/>
                    </a:lnTo>
                    <a:lnTo>
                      <a:pt x="499" y="876"/>
                    </a:lnTo>
                    <a:lnTo>
                      <a:pt x="517" y="865"/>
                    </a:lnTo>
                    <a:lnTo>
                      <a:pt x="537" y="848"/>
                    </a:lnTo>
                    <a:lnTo>
                      <a:pt x="558" y="831"/>
                    </a:lnTo>
                    <a:lnTo>
                      <a:pt x="572" y="807"/>
                    </a:lnTo>
                    <a:lnTo>
                      <a:pt x="579" y="783"/>
                    </a:lnTo>
                    <a:lnTo>
                      <a:pt x="582" y="769"/>
                    </a:lnTo>
                    <a:lnTo>
                      <a:pt x="579" y="755"/>
                    </a:lnTo>
                    <a:lnTo>
                      <a:pt x="575" y="741"/>
                    </a:lnTo>
                    <a:lnTo>
                      <a:pt x="572" y="731"/>
                    </a:lnTo>
                    <a:lnTo>
                      <a:pt x="562" y="714"/>
                    </a:lnTo>
                    <a:lnTo>
                      <a:pt x="548" y="703"/>
                    </a:lnTo>
                    <a:lnTo>
                      <a:pt x="534" y="697"/>
                    </a:lnTo>
                    <a:lnTo>
                      <a:pt x="524" y="686"/>
                    </a:lnTo>
                    <a:lnTo>
                      <a:pt x="520" y="679"/>
                    </a:lnTo>
                    <a:lnTo>
                      <a:pt x="520" y="672"/>
                    </a:lnTo>
                    <a:lnTo>
                      <a:pt x="524" y="655"/>
                    </a:lnTo>
                    <a:lnTo>
                      <a:pt x="541" y="628"/>
                    </a:lnTo>
                    <a:lnTo>
                      <a:pt x="582" y="569"/>
                    </a:lnTo>
                    <a:lnTo>
                      <a:pt x="596" y="541"/>
                    </a:lnTo>
                    <a:lnTo>
                      <a:pt x="606" y="521"/>
                    </a:lnTo>
                    <a:lnTo>
                      <a:pt x="610" y="504"/>
                    </a:lnTo>
                    <a:lnTo>
                      <a:pt x="610" y="497"/>
                    </a:lnTo>
                    <a:lnTo>
                      <a:pt x="606" y="490"/>
                    </a:lnTo>
                    <a:lnTo>
                      <a:pt x="603" y="486"/>
                    </a:lnTo>
                    <a:lnTo>
                      <a:pt x="596" y="483"/>
                    </a:lnTo>
                    <a:lnTo>
                      <a:pt x="572" y="479"/>
                    </a:lnTo>
                    <a:lnTo>
                      <a:pt x="524" y="479"/>
                    </a:lnTo>
                    <a:lnTo>
                      <a:pt x="499" y="479"/>
                    </a:lnTo>
                    <a:lnTo>
                      <a:pt x="493" y="476"/>
                    </a:lnTo>
                    <a:lnTo>
                      <a:pt x="489" y="469"/>
                    </a:lnTo>
                    <a:lnTo>
                      <a:pt x="489" y="448"/>
                    </a:lnTo>
                    <a:lnTo>
                      <a:pt x="489" y="428"/>
                    </a:lnTo>
                    <a:lnTo>
                      <a:pt x="489" y="421"/>
                    </a:lnTo>
                    <a:lnTo>
                      <a:pt x="493" y="414"/>
                    </a:lnTo>
                    <a:lnTo>
                      <a:pt x="499" y="407"/>
                    </a:lnTo>
                    <a:lnTo>
                      <a:pt x="510" y="404"/>
                    </a:lnTo>
                    <a:lnTo>
                      <a:pt x="551" y="393"/>
                    </a:lnTo>
                    <a:lnTo>
                      <a:pt x="575" y="386"/>
                    </a:lnTo>
                    <a:lnTo>
                      <a:pt x="596" y="380"/>
                    </a:lnTo>
                    <a:lnTo>
                      <a:pt x="613" y="369"/>
                    </a:lnTo>
                    <a:lnTo>
                      <a:pt x="624" y="359"/>
                    </a:lnTo>
                    <a:lnTo>
                      <a:pt x="634" y="352"/>
                    </a:lnTo>
                    <a:lnTo>
                      <a:pt x="634" y="342"/>
                    </a:lnTo>
                    <a:lnTo>
                      <a:pt x="627" y="335"/>
                    </a:lnTo>
                    <a:lnTo>
                      <a:pt x="617" y="331"/>
                    </a:lnTo>
                    <a:lnTo>
                      <a:pt x="589" y="321"/>
                    </a:lnTo>
                    <a:lnTo>
                      <a:pt x="572" y="314"/>
                    </a:lnTo>
                    <a:lnTo>
                      <a:pt x="565" y="311"/>
                    </a:lnTo>
                    <a:lnTo>
                      <a:pt x="562" y="304"/>
                    </a:lnTo>
                    <a:lnTo>
                      <a:pt x="562" y="290"/>
                    </a:lnTo>
                    <a:lnTo>
                      <a:pt x="565" y="280"/>
                    </a:lnTo>
                    <a:lnTo>
                      <a:pt x="572" y="266"/>
                    </a:lnTo>
                    <a:lnTo>
                      <a:pt x="586" y="242"/>
                    </a:lnTo>
                    <a:lnTo>
                      <a:pt x="593" y="231"/>
                    </a:lnTo>
                    <a:lnTo>
                      <a:pt x="596" y="221"/>
                    </a:lnTo>
                    <a:lnTo>
                      <a:pt x="593" y="214"/>
                    </a:lnTo>
                    <a:lnTo>
                      <a:pt x="586" y="211"/>
                    </a:lnTo>
                    <a:lnTo>
                      <a:pt x="565" y="211"/>
                    </a:lnTo>
                    <a:lnTo>
                      <a:pt x="544" y="214"/>
                    </a:lnTo>
                    <a:lnTo>
                      <a:pt x="534" y="214"/>
                    </a:lnTo>
                    <a:lnTo>
                      <a:pt x="520" y="214"/>
                    </a:lnTo>
                    <a:lnTo>
                      <a:pt x="506" y="211"/>
                    </a:lnTo>
                    <a:lnTo>
                      <a:pt x="493" y="204"/>
                    </a:lnTo>
                    <a:lnTo>
                      <a:pt x="479" y="190"/>
                    </a:lnTo>
                    <a:lnTo>
                      <a:pt x="475" y="180"/>
                    </a:lnTo>
                    <a:lnTo>
                      <a:pt x="472" y="166"/>
                    </a:lnTo>
                    <a:lnTo>
                      <a:pt x="475" y="152"/>
                    </a:lnTo>
                    <a:lnTo>
                      <a:pt x="472" y="142"/>
                    </a:lnTo>
                    <a:lnTo>
                      <a:pt x="468" y="131"/>
                    </a:lnTo>
                    <a:lnTo>
                      <a:pt x="455" y="125"/>
                    </a:lnTo>
                    <a:lnTo>
                      <a:pt x="434" y="121"/>
                    </a:lnTo>
                    <a:lnTo>
                      <a:pt x="420" y="121"/>
                    </a:lnTo>
                    <a:lnTo>
                      <a:pt x="410" y="118"/>
                    </a:lnTo>
                    <a:lnTo>
                      <a:pt x="403" y="111"/>
                    </a:lnTo>
                    <a:lnTo>
                      <a:pt x="396" y="104"/>
                    </a:lnTo>
                    <a:lnTo>
                      <a:pt x="386" y="87"/>
                    </a:lnTo>
                    <a:lnTo>
                      <a:pt x="379" y="69"/>
                    </a:lnTo>
                    <a:lnTo>
                      <a:pt x="375" y="49"/>
                    </a:lnTo>
                    <a:lnTo>
                      <a:pt x="372" y="32"/>
                    </a:lnTo>
                    <a:lnTo>
                      <a:pt x="362" y="14"/>
                    </a:lnTo>
                    <a:lnTo>
                      <a:pt x="355" y="11"/>
                    </a:lnTo>
                    <a:lnTo>
                      <a:pt x="344" y="4"/>
                    </a:lnTo>
                    <a:lnTo>
                      <a:pt x="327" y="0"/>
                    </a:lnTo>
                    <a:lnTo>
                      <a:pt x="307" y="0"/>
                    </a:lnTo>
                    <a:lnTo>
                      <a:pt x="286" y="4"/>
                    </a:lnTo>
                    <a:lnTo>
                      <a:pt x="265" y="11"/>
                    </a:lnTo>
                    <a:lnTo>
                      <a:pt x="248" y="18"/>
                    </a:lnTo>
                    <a:lnTo>
                      <a:pt x="234" y="32"/>
                    </a:lnTo>
                    <a:lnTo>
                      <a:pt x="220" y="45"/>
                    </a:lnTo>
                    <a:lnTo>
                      <a:pt x="210" y="63"/>
                    </a:lnTo>
                    <a:close/>
                  </a:path>
                </a:pathLst>
              </a:custGeom>
              <a:solidFill>
                <a:srgbClr val="FED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316"/>
              <p:cNvSpPr>
                <a:spLocks/>
              </p:cNvSpPr>
              <p:nvPr/>
            </p:nvSpPr>
            <p:spPr bwMode="auto">
              <a:xfrm>
                <a:off x="2294" y="1155"/>
                <a:ext cx="214" cy="1330"/>
              </a:xfrm>
              <a:custGeom>
                <a:avLst/>
                <a:gdLst>
                  <a:gd name="T0" fmla="*/ 69 w 214"/>
                  <a:gd name="T1" fmla="*/ 1275 h 1330"/>
                  <a:gd name="T2" fmla="*/ 79 w 214"/>
                  <a:gd name="T3" fmla="*/ 1213 h 1330"/>
                  <a:gd name="T4" fmla="*/ 103 w 214"/>
                  <a:gd name="T5" fmla="*/ 1106 h 1330"/>
                  <a:gd name="T6" fmla="*/ 100 w 214"/>
                  <a:gd name="T7" fmla="*/ 1037 h 1330"/>
                  <a:gd name="T8" fmla="*/ 86 w 214"/>
                  <a:gd name="T9" fmla="*/ 862 h 1330"/>
                  <a:gd name="T10" fmla="*/ 90 w 214"/>
                  <a:gd name="T11" fmla="*/ 782 h 1330"/>
                  <a:gd name="T12" fmla="*/ 79 w 214"/>
                  <a:gd name="T13" fmla="*/ 700 h 1330"/>
                  <a:gd name="T14" fmla="*/ 48 w 214"/>
                  <a:gd name="T15" fmla="*/ 655 h 1330"/>
                  <a:gd name="T16" fmla="*/ 31 w 214"/>
                  <a:gd name="T17" fmla="*/ 638 h 1330"/>
                  <a:gd name="T18" fmla="*/ 55 w 214"/>
                  <a:gd name="T19" fmla="*/ 627 h 1330"/>
                  <a:gd name="T20" fmla="*/ 59 w 214"/>
                  <a:gd name="T21" fmla="*/ 610 h 1330"/>
                  <a:gd name="T22" fmla="*/ 31 w 214"/>
                  <a:gd name="T23" fmla="*/ 524 h 1330"/>
                  <a:gd name="T24" fmla="*/ 52 w 214"/>
                  <a:gd name="T25" fmla="*/ 562 h 1330"/>
                  <a:gd name="T26" fmla="*/ 72 w 214"/>
                  <a:gd name="T27" fmla="*/ 583 h 1330"/>
                  <a:gd name="T28" fmla="*/ 79 w 214"/>
                  <a:gd name="T29" fmla="*/ 569 h 1330"/>
                  <a:gd name="T30" fmla="*/ 83 w 214"/>
                  <a:gd name="T31" fmla="*/ 459 h 1330"/>
                  <a:gd name="T32" fmla="*/ 72 w 214"/>
                  <a:gd name="T33" fmla="*/ 434 h 1330"/>
                  <a:gd name="T34" fmla="*/ 0 w 214"/>
                  <a:gd name="T35" fmla="*/ 369 h 1330"/>
                  <a:gd name="T36" fmla="*/ 72 w 214"/>
                  <a:gd name="T37" fmla="*/ 366 h 1330"/>
                  <a:gd name="T38" fmla="*/ 65 w 214"/>
                  <a:gd name="T39" fmla="*/ 290 h 1330"/>
                  <a:gd name="T40" fmla="*/ 76 w 214"/>
                  <a:gd name="T41" fmla="*/ 214 h 1330"/>
                  <a:gd name="T42" fmla="*/ 72 w 214"/>
                  <a:gd name="T43" fmla="*/ 197 h 1330"/>
                  <a:gd name="T44" fmla="*/ 62 w 214"/>
                  <a:gd name="T45" fmla="*/ 148 h 1330"/>
                  <a:gd name="T46" fmla="*/ 76 w 214"/>
                  <a:gd name="T47" fmla="*/ 173 h 1330"/>
                  <a:gd name="T48" fmla="*/ 72 w 214"/>
                  <a:gd name="T49" fmla="*/ 159 h 1330"/>
                  <a:gd name="T50" fmla="*/ 96 w 214"/>
                  <a:gd name="T51" fmla="*/ 124 h 1330"/>
                  <a:gd name="T52" fmla="*/ 103 w 214"/>
                  <a:gd name="T53" fmla="*/ 80 h 1330"/>
                  <a:gd name="T54" fmla="*/ 96 w 214"/>
                  <a:gd name="T55" fmla="*/ 21 h 1330"/>
                  <a:gd name="T56" fmla="*/ 110 w 214"/>
                  <a:gd name="T57" fmla="*/ 49 h 1330"/>
                  <a:gd name="T58" fmla="*/ 121 w 214"/>
                  <a:gd name="T59" fmla="*/ 138 h 1330"/>
                  <a:gd name="T60" fmla="*/ 114 w 214"/>
                  <a:gd name="T61" fmla="*/ 204 h 1330"/>
                  <a:gd name="T62" fmla="*/ 103 w 214"/>
                  <a:gd name="T63" fmla="*/ 279 h 1330"/>
                  <a:gd name="T64" fmla="*/ 107 w 214"/>
                  <a:gd name="T65" fmla="*/ 369 h 1330"/>
                  <a:gd name="T66" fmla="*/ 134 w 214"/>
                  <a:gd name="T67" fmla="*/ 438 h 1330"/>
                  <a:gd name="T68" fmla="*/ 152 w 214"/>
                  <a:gd name="T69" fmla="*/ 496 h 1330"/>
                  <a:gd name="T70" fmla="*/ 158 w 214"/>
                  <a:gd name="T71" fmla="*/ 524 h 1330"/>
                  <a:gd name="T72" fmla="*/ 207 w 214"/>
                  <a:gd name="T73" fmla="*/ 459 h 1330"/>
                  <a:gd name="T74" fmla="*/ 196 w 214"/>
                  <a:gd name="T75" fmla="*/ 541 h 1330"/>
                  <a:gd name="T76" fmla="*/ 183 w 214"/>
                  <a:gd name="T77" fmla="*/ 569 h 1330"/>
                  <a:gd name="T78" fmla="*/ 158 w 214"/>
                  <a:gd name="T79" fmla="*/ 610 h 1330"/>
                  <a:gd name="T80" fmla="*/ 158 w 214"/>
                  <a:gd name="T81" fmla="*/ 645 h 1330"/>
                  <a:gd name="T82" fmla="*/ 169 w 214"/>
                  <a:gd name="T83" fmla="*/ 638 h 1330"/>
                  <a:gd name="T84" fmla="*/ 189 w 214"/>
                  <a:gd name="T85" fmla="*/ 631 h 1330"/>
                  <a:gd name="T86" fmla="*/ 183 w 214"/>
                  <a:gd name="T87" fmla="*/ 662 h 1330"/>
                  <a:gd name="T88" fmla="*/ 162 w 214"/>
                  <a:gd name="T89" fmla="*/ 714 h 1330"/>
                  <a:gd name="T90" fmla="*/ 162 w 214"/>
                  <a:gd name="T91" fmla="*/ 772 h 1330"/>
                  <a:gd name="T92" fmla="*/ 176 w 214"/>
                  <a:gd name="T93" fmla="*/ 810 h 1330"/>
                  <a:gd name="T94" fmla="*/ 214 w 214"/>
                  <a:gd name="T95" fmla="*/ 800 h 1330"/>
                  <a:gd name="T96" fmla="*/ 196 w 214"/>
                  <a:gd name="T97" fmla="*/ 841 h 1330"/>
                  <a:gd name="T98" fmla="*/ 165 w 214"/>
                  <a:gd name="T99" fmla="*/ 882 h 1330"/>
                  <a:gd name="T100" fmla="*/ 148 w 214"/>
                  <a:gd name="T101" fmla="*/ 941 h 1330"/>
                  <a:gd name="T102" fmla="*/ 169 w 214"/>
                  <a:gd name="T103" fmla="*/ 1124 h 1330"/>
                  <a:gd name="T104" fmla="*/ 172 w 214"/>
                  <a:gd name="T105" fmla="*/ 1206 h 1330"/>
                  <a:gd name="T106" fmla="*/ 165 w 214"/>
                  <a:gd name="T107" fmla="*/ 1279 h 1330"/>
                  <a:gd name="T108" fmla="*/ 138 w 214"/>
                  <a:gd name="T109" fmla="*/ 1317 h 1330"/>
                  <a:gd name="T110" fmla="*/ 93 w 214"/>
                  <a:gd name="T111" fmla="*/ 1330 h 1330"/>
                  <a:gd name="T112" fmla="*/ 76 w 214"/>
                  <a:gd name="T113" fmla="*/ 1313 h 13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4"/>
                  <a:gd name="T172" fmla="*/ 0 h 1330"/>
                  <a:gd name="T173" fmla="*/ 214 w 214"/>
                  <a:gd name="T174" fmla="*/ 1330 h 13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4" h="1330">
                    <a:moveTo>
                      <a:pt x="72" y="1299"/>
                    </a:moveTo>
                    <a:lnTo>
                      <a:pt x="72" y="1299"/>
                    </a:lnTo>
                    <a:lnTo>
                      <a:pt x="69" y="1275"/>
                    </a:lnTo>
                    <a:lnTo>
                      <a:pt x="69" y="1255"/>
                    </a:lnTo>
                    <a:lnTo>
                      <a:pt x="72" y="1234"/>
                    </a:lnTo>
                    <a:lnTo>
                      <a:pt x="79" y="1213"/>
                    </a:lnTo>
                    <a:lnTo>
                      <a:pt x="93" y="1165"/>
                    </a:lnTo>
                    <a:lnTo>
                      <a:pt x="100" y="1137"/>
                    </a:lnTo>
                    <a:lnTo>
                      <a:pt x="103" y="1106"/>
                    </a:lnTo>
                    <a:lnTo>
                      <a:pt x="103" y="1072"/>
                    </a:lnTo>
                    <a:lnTo>
                      <a:pt x="100" y="1037"/>
                    </a:lnTo>
                    <a:lnTo>
                      <a:pt x="93" y="972"/>
                    </a:lnTo>
                    <a:lnTo>
                      <a:pt x="86" y="900"/>
                    </a:lnTo>
                    <a:lnTo>
                      <a:pt x="86" y="862"/>
                    </a:lnTo>
                    <a:lnTo>
                      <a:pt x="86" y="824"/>
                    </a:lnTo>
                    <a:lnTo>
                      <a:pt x="90" y="782"/>
                    </a:lnTo>
                    <a:lnTo>
                      <a:pt x="90" y="751"/>
                    </a:lnTo>
                    <a:lnTo>
                      <a:pt x="83" y="724"/>
                    </a:lnTo>
                    <a:lnTo>
                      <a:pt x="79" y="700"/>
                    </a:lnTo>
                    <a:lnTo>
                      <a:pt x="69" y="683"/>
                    </a:lnTo>
                    <a:lnTo>
                      <a:pt x="59" y="669"/>
                    </a:lnTo>
                    <a:lnTo>
                      <a:pt x="48" y="655"/>
                    </a:lnTo>
                    <a:lnTo>
                      <a:pt x="38" y="648"/>
                    </a:lnTo>
                    <a:lnTo>
                      <a:pt x="31" y="638"/>
                    </a:lnTo>
                    <a:lnTo>
                      <a:pt x="38" y="638"/>
                    </a:lnTo>
                    <a:lnTo>
                      <a:pt x="52" y="634"/>
                    </a:lnTo>
                    <a:lnTo>
                      <a:pt x="55" y="627"/>
                    </a:lnTo>
                    <a:lnTo>
                      <a:pt x="59" y="621"/>
                    </a:lnTo>
                    <a:lnTo>
                      <a:pt x="59" y="610"/>
                    </a:lnTo>
                    <a:lnTo>
                      <a:pt x="59" y="593"/>
                    </a:lnTo>
                    <a:lnTo>
                      <a:pt x="48" y="562"/>
                    </a:lnTo>
                    <a:lnTo>
                      <a:pt x="31" y="524"/>
                    </a:lnTo>
                    <a:lnTo>
                      <a:pt x="38" y="538"/>
                    </a:lnTo>
                    <a:lnTo>
                      <a:pt x="52" y="562"/>
                    </a:lnTo>
                    <a:lnTo>
                      <a:pt x="62" y="576"/>
                    </a:lnTo>
                    <a:lnTo>
                      <a:pt x="69" y="583"/>
                    </a:lnTo>
                    <a:lnTo>
                      <a:pt x="72" y="583"/>
                    </a:lnTo>
                    <a:lnTo>
                      <a:pt x="76" y="579"/>
                    </a:lnTo>
                    <a:lnTo>
                      <a:pt x="79" y="569"/>
                    </a:lnTo>
                    <a:lnTo>
                      <a:pt x="83" y="531"/>
                    </a:lnTo>
                    <a:lnTo>
                      <a:pt x="86" y="493"/>
                    </a:lnTo>
                    <a:lnTo>
                      <a:pt x="83" y="459"/>
                    </a:lnTo>
                    <a:lnTo>
                      <a:pt x="79" y="445"/>
                    </a:lnTo>
                    <a:lnTo>
                      <a:pt x="72" y="434"/>
                    </a:lnTo>
                    <a:lnTo>
                      <a:pt x="55" y="414"/>
                    </a:lnTo>
                    <a:lnTo>
                      <a:pt x="31" y="393"/>
                    </a:lnTo>
                    <a:lnTo>
                      <a:pt x="0" y="369"/>
                    </a:lnTo>
                    <a:lnTo>
                      <a:pt x="79" y="403"/>
                    </a:lnTo>
                    <a:lnTo>
                      <a:pt x="72" y="366"/>
                    </a:lnTo>
                    <a:lnTo>
                      <a:pt x="65" y="328"/>
                    </a:lnTo>
                    <a:lnTo>
                      <a:pt x="65" y="290"/>
                    </a:lnTo>
                    <a:lnTo>
                      <a:pt x="65" y="259"/>
                    </a:lnTo>
                    <a:lnTo>
                      <a:pt x="72" y="231"/>
                    </a:lnTo>
                    <a:lnTo>
                      <a:pt x="76" y="214"/>
                    </a:lnTo>
                    <a:lnTo>
                      <a:pt x="76" y="204"/>
                    </a:lnTo>
                    <a:lnTo>
                      <a:pt x="72" y="197"/>
                    </a:lnTo>
                    <a:lnTo>
                      <a:pt x="69" y="183"/>
                    </a:lnTo>
                    <a:lnTo>
                      <a:pt x="65" y="166"/>
                    </a:lnTo>
                    <a:lnTo>
                      <a:pt x="62" y="148"/>
                    </a:lnTo>
                    <a:lnTo>
                      <a:pt x="79" y="173"/>
                    </a:lnTo>
                    <a:lnTo>
                      <a:pt x="76" y="173"/>
                    </a:lnTo>
                    <a:lnTo>
                      <a:pt x="72" y="169"/>
                    </a:lnTo>
                    <a:lnTo>
                      <a:pt x="69" y="166"/>
                    </a:lnTo>
                    <a:lnTo>
                      <a:pt x="72" y="159"/>
                    </a:lnTo>
                    <a:lnTo>
                      <a:pt x="83" y="142"/>
                    </a:lnTo>
                    <a:lnTo>
                      <a:pt x="96" y="124"/>
                    </a:lnTo>
                    <a:lnTo>
                      <a:pt x="103" y="114"/>
                    </a:lnTo>
                    <a:lnTo>
                      <a:pt x="107" y="104"/>
                    </a:lnTo>
                    <a:lnTo>
                      <a:pt x="103" y="80"/>
                    </a:lnTo>
                    <a:lnTo>
                      <a:pt x="96" y="45"/>
                    </a:lnTo>
                    <a:lnTo>
                      <a:pt x="96" y="21"/>
                    </a:lnTo>
                    <a:lnTo>
                      <a:pt x="96" y="0"/>
                    </a:lnTo>
                    <a:lnTo>
                      <a:pt x="110" y="49"/>
                    </a:lnTo>
                    <a:lnTo>
                      <a:pt x="121" y="93"/>
                    </a:lnTo>
                    <a:lnTo>
                      <a:pt x="121" y="114"/>
                    </a:lnTo>
                    <a:lnTo>
                      <a:pt x="121" y="138"/>
                    </a:lnTo>
                    <a:lnTo>
                      <a:pt x="117" y="176"/>
                    </a:lnTo>
                    <a:lnTo>
                      <a:pt x="114" y="204"/>
                    </a:lnTo>
                    <a:lnTo>
                      <a:pt x="107" y="228"/>
                    </a:lnTo>
                    <a:lnTo>
                      <a:pt x="103" y="279"/>
                    </a:lnTo>
                    <a:lnTo>
                      <a:pt x="100" y="328"/>
                    </a:lnTo>
                    <a:lnTo>
                      <a:pt x="103" y="348"/>
                    </a:lnTo>
                    <a:lnTo>
                      <a:pt x="107" y="369"/>
                    </a:lnTo>
                    <a:lnTo>
                      <a:pt x="117" y="403"/>
                    </a:lnTo>
                    <a:lnTo>
                      <a:pt x="134" y="438"/>
                    </a:lnTo>
                    <a:lnTo>
                      <a:pt x="148" y="469"/>
                    </a:lnTo>
                    <a:lnTo>
                      <a:pt x="152" y="483"/>
                    </a:lnTo>
                    <a:lnTo>
                      <a:pt x="152" y="496"/>
                    </a:lnTo>
                    <a:lnTo>
                      <a:pt x="155" y="514"/>
                    </a:lnTo>
                    <a:lnTo>
                      <a:pt x="158" y="524"/>
                    </a:lnTo>
                    <a:lnTo>
                      <a:pt x="162" y="527"/>
                    </a:lnTo>
                    <a:lnTo>
                      <a:pt x="165" y="527"/>
                    </a:lnTo>
                    <a:lnTo>
                      <a:pt x="207" y="459"/>
                    </a:lnTo>
                    <a:lnTo>
                      <a:pt x="203" y="503"/>
                    </a:lnTo>
                    <a:lnTo>
                      <a:pt x="196" y="541"/>
                    </a:lnTo>
                    <a:lnTo>
                      <a:pt x="189" y="555"/>
                    </a:lnTo>
                    <a:lnTo>
                      <a:pt x="183" y="569"/>
                    </a:lnTo>
                    <a:lnTo>
                      <a:pt x="172" y="583"/>
                    </a:lnTo>
                    <a:lnTo>
                      <a:pt x="165" y="593"/>
                    </a:lnTo>
                    <a:lnTo>
                      <a:pt x="158" y="610"/>
                    </a:lnTo>
                    <a:lnTo>
                      <a:pt x="158" y="634"/>
                    </a:lnTo>
                    <a:lnTo>
                      <a:pt x="158" y="645"/>
                    </a:lnTo>
                    <a:lnTo>
                      <a:pt x="158" y="648"/>
                    </a:lnTo>
                    <a:lnTo>
                      <a:pt x="165" y="645"/>
                    </a:lnTo>
                    <a:lnTo>
                      <a:pt x="169" y="638"/>
                    </a:lnTo>
                    <a:lnTo>
                      <a:pt x="186" y="610"/>
                    </a:lnTo>
                    <a:lnTo>
                      <a:pt x="189" y="631"/>
                    </a:lnTo>
                    <a:lnTo>
                      <a:pt x="189" y="645"/>
                    </a:lnTo>
                    <a:lnTo>
                      <a:pt x="183" y="662"/>
                    </a:lnTo>
                    <a:lnTo>
                      <a:pt x="172" y="679"/>
                    </a:lnTo>
                    <a:lnTo>
                      <a:pt x="169" y="696"/>
                    </a:lnTo>
                    <a:lnTo>
                      <a:pt x="162" y="714"/>
                    </a:lnTo>
                    <a:lnTo>
                      <a:pt x="162" y="745"/>
                    </a:lnTo>
                    <a:lnTo>
                      <a:pt x="162" y="772"/>
                    </a:lnTo>
                    <a:lnTo>
                      <a:pt x="169" y="796"/>
                    </a:lnTo>
                    <a:lnTo>
                      <a:pt x="176" y="807"/>
                    </a:lnTo>
                    <a:lnTo>
                      <a:pt x="176" y="810"/>
                    </a:lnTo>
                    <a:lnTo>
                      <a:pt x="214" y="772"/>
                    </a:lnTo>
                    <a:lnTo>
                      <a:pt x="214" y="800"/>
                    </a:lnTo>
                    <a:lnTo>
                      <a:pt x="207" y="820"/>
                    </a:lnTo>
                    <a:lnTo>
                      <a:pt x="203" y="831"/>
                    </a:lnTo>
                    <a:lnTo>
                      <a:pt x="196" y="841"/>
                    </a:lnTo>
                    <a:lnTo>
                      <a:pt x="179" y="862"/>
                    </a:lnTo>
                    <a:lnTo>
                      <a:pt x="165" y="882"/>
                    </a:lnTo>
                    <a:lnTo>
                      <a:pt x="155" y="910"/>
                    </a:lnTo>
                    <a:lnTo>
                      <a:pt x="148" y="941"/>
                    </a:lnTo>
                    <a:lnTo>
                      <a:pt x="148" y="979"/>
                    </a:lnTo>
                    <a:lnTo>
                      <a:pt x="155" y="1031"/>
                    </a:lnTo>
                    <a:lnTo>
                      <a:pt x="169" y="1124"/>
                    </a:lnTo>
                    <a:lnTo>
                      <a:pt x="172" y="1165"/>
                    </a:lnTo>
                    <a:lnTo>
                      <a:pt x="172" y="1206"/>
                    </a:lnTo>
                    <a:lnTo>
                      <a:pt x="169" y="1248"/>
                    </a:lnTo>
                    <a:lnTo>
                      <a:pt x="165" y="1279"/>
                    </a:lnTo>
                    <a:lnTo>
                      <a:pt x="158" y="1292"/>
                    </a:lnTo>
                    <a:lnTo>
                      <a:pt x="152" y="1306"/>
                    </a:lnTo>
                    <a:lnTo>
                      <a:pt x="138" y="1317"/>
                    </a:lnTo>
                    <a:lnTo>
                      <a:pt x="124" y="1327"/>
                    </a:lnTo>
                    <a:lnTo>
                      <a:pt x="107" y="1330"/>
                    </a:lnTo>
                    <a:lnTo>
                      <a:pt x="93" y="1330"/>
                    </a:lnTo>
                    <a:lnTo>
                      <a:pt x="86" y="1327"/>
                    </a:lnTo>
                    <a:lnTo>
                      <a:pt x="79" y="1320"/>
                    </a:lnTo>
                    <a:lnTo>
                      <a:pt x="76" y="1313"/>
                    </a:lnTo>
                    <a:lnTo>
                      <a:pt x="72" y="1299"/>
                    </a:lnTo>
                    <a:close/>
                  </a:path>
                </a:pathLst>
              </a:custGeom>
              <a:solidFill>
                <a:srgbClr val="E19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317"/>
              <p:cNvSpPr>
                <a:spLocks/>
              </p:cNvSpPr>
              <p:nvPr/>
            </p:nvSpPr>
            <p:spPr bwMode="auto">
              <a:xfrm>
                <a:off x="2063" y="2434"/>
                <a:ext cx="679" cy="172"/>
              </a:xfrm>
              <a:custGeom>
                <a:avLst/>
                <a:gdLst>
                  <a:gd name="T0" fmla="*/ 0 w 679"/>
                  <a:gd name="T1" fmla="*/ 144 h 172"/>
                  <a:gd name="T2" fmla="*/ 7 w 679"/>
                  <a:gd name="T3" fmla="*/ 117 h 172"/>
                  <a:gd name="T4" fmla="*/ 24 w 679"/>
                  <a:gd name="T5" fmla="*/ 82 h 172"/>
                  <a:gd name="T6" fmla="*/ 69 w 679"/>
                  <a:gd name="T7" fmla="*/ 55 h 172"/>
                  <a:gd name="T8" fmla="*/ 104 w 679"/>
                  <a:gd name="T9" fmla="*/ 48 h 172"/>
                  <a:gd name="T10" fmla="*/ 141 w 679"/>
                  <a:gd name="T11" fmla="*/ 41 h 172"/>
                  <a:gd name="T12" fmla="*/ 234 w 679"/>
                  <a:gd name="T13" fmla="*/ 20 h 172"/>
                  <a:gd name="T14" fmla="*/ 307 w 679"/>
                  <a:gd name="T15" fmla="*/ 0 h 172"/>
                  <a:gd name="T16" fmla="*/ 327 w 679"/>
                  <a:gd name="T17" fmla="*/ 0 h 172"/>
                  <a:gd name="T18" fmla="*/ 369 w 679"/>
                  <a:gd name="T19" fmla="*/ 7 h 172"/>
                  <a:gd name="T20" fmla="*/ 465 w 679"/>
                  <a:gd name="T21" fmla="*/ 48 h 172"/>
                  <a:gd name="T22" fmla="*/ 510 w 679"/>
                  <a:gd name="T23" fmla="*/ 58 h 172"/>
                  <a:gd name="T24" fmla="*/ 558 w 679"/>
                  <a:gd name="T25" fmla="*/ 55 h 172"/>
                  <a:gd name="T26" fmla="*/ 634 w 679"/>
                  <a:gd name="T27" fmla="*/ 48 h 172"/>
                  <a:gd name="T28" fmla="*/ 669 w 679"/>
                  <a:gd name="T29" fmla="*/ 51 h 172"/>
                  <a:gd name="T30" fmla="*/ 675 w 679"/>
                  <a:gd name="T31" fmla="*/ 62 h 172"/>
                  <a:gd name="T32" fmla="*/ 679 w 679"/>
                  <a:gd name="T33" fmla="*/ 72 h 172"/>
                  <a:gd name="T34" fmla="*/ 669 w 679"/>
                  <a:gd name="T35" fmla="*/ 93 h 172"/>
                  <a:gd name="T36" fmla="*/ 648 w 679"/>
                  <a:gd name="T37" fmla="*/ 117 h 172"/>
                  <a:gd name="T38" fmla="*/ 641 w 679"/>
                  <a:gd name="T39" fmla="*/ 124 h 172"/>
                  <a:gd name="T40" fmla="*/ 603 w 679"/>
                  <a:gd name="T41" fmla="*/ 113 h 172"/>
                  <a:gd name="T42" fmla="*/ 569 w 679"/>
                  <a:gd name="T43" fmla="*/ 113 h 172"/>
                  <a:gd name="T44" fmla="*/ 541 w 679"/>
                  <a:gd name="T45" fmla="*/ 127 h 172"/>
                  <a:gd name="T46" fmla="*/ 527 w 679"/>
                  <a:gd name="T47" fmla="*/ 141 h 172"/>
                  <a:gd name="T48" fmla="*/ 493 w 679"/>
                  <a:gd name="T49" fmla="*/ 158 h 172"/>
                  <a:gd name="T50" fmla="*/ 455 w 679"/>
                  <a:gd name="T51" fmla="*/ 168 h 172"/>
                  <a:gd name="T52" fmla="*/ 417 w 679"/>
                  <a:gd name="T53" fmla="*/ 168 h 172"/>
                  <a:gd name="T54" fmla="*/ 400 w 679"/>
                  <a:gd name="T55" fmla="*/ 168 h 172"/>
                  <a:gd name="T56" fmla="*/ 365 w 679"/>
                  <a:gd name="T57" fmla="*/ 151 h 172"/>
                  <a:gd name="T58" fmla="*/ 317 w 679"/>
                  <a:gd name="T59" fmla="*/ 120 h 172"/>
                  <a:gd name="T60" fmla="*/ 276 w 679"/>
                  <a:gd name="T61" fmla="*/ 113 h 172"/>
                  <a:gd name="T62" fmla="*/ 252 w 679"/>
                  <a:gd name="T63" fmla="*/ 120 h 172"/>
                  <a:gd name="T64" fmla="*/ 193 w 679"/>
                  <a:gd name="T65" fmla="*/ 148 h 172"/>
                  <a:gd name="T66" fmla="*/ 138 w 679"/>
                  <a:gd name="T67" fmla="*/ 158 h 172"/>
                  <a:gd name="T68" fmla="*/ 90 w 679"/>
                  <a:gd name="T69" fmla="*/ 155 h 172"/>
                  <a:gd name="T70" fmla="*/ 0 w 679"/>
                  <a:gd name="T71" fmla="*/ 144 h 1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79"/>
                  <a:gd name="T109" fmla="*/ 0 h 172"/>
                  <a:gd name="T110" fmla="*/ 679 w 679"/>
                  <a:gd name="T111" fmla="*/ 172 h 1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79" h="172">
                    <a:moveTo>
                      <a:pt x="0" y="144"/>
                    </a:moveTo>
                    <a:lnTo>
                      <a:pt x="0" y="144"/>
                    </a:lnTo>
                    <a:lnTo>
                      <a:pt x="4" y="131"/>
                    </a:lnTo>
                    <a:lnTo>
                      <a:pt x="7" y="117"/>
                    </a:lnTo>
                    <a:lnTo>
                      <a:pt x="11" y="100"/>
                    </a:lnTo>
                    <a:lnTo>
                      <a:pt x="24" y="82"/>
                    </a:lnTo>
                    <a:lnTo>
                      <a:pt x="42" y="65"/>
                    </a:lnTo>
                    <a:lnTo>
                      <a:pt x="69" y="55"/>
                    </a:lnTo>
                    <a:lnTo>
                      <a:pt x="83" y="51"/>
                    </a:lnTo>
                    <a:lnTo>
                      <a:pt x="104" y="48"/>
                    </a:lnTo>
                    <a:lnTo>
                      <a:pt x="141" y="41"/>
                    </a:lnTo>
                    <a:lnTo>
                      <a:pt x="176" y="34"/>
                    </a:lnTo>
                    <a:lnTo>
                      <a:pt x="234" y="20"/>
                    </a:lnTo>
                    <a:lnTo>
                      <a:pt x="283" y="7"/>
                    </a:lnTo>
                    <a:lnTo>
                      <a:pt x="307" y="0"/>
                    </a:lnTo>
                    <a:lnTo>
                      <a:pt x="327" y="0"/>
                    </a:lnTo>
                    <a:lnTo>
                      <a:pt x="348" y="0"/>
                    </a:lnTo>
                    <a:lnTo>
                      <a:pt x="369" y="7"/>
                    </a:lnTo>
                    <a:lnTo>
                      <a:pt x="417" y="27"/>
                    </a:lnTo>
                    <a:lnTo>
                      <a:pt x="465" y="48"/>
                    </a:lnTo>
                    <a:lnTo>
                      <a:pt x="489" y="55"/>
                    </a:lnTo>
                    <a:lnTo>
                      <a:pt x="510" y="58"/>
                    </a:lnTo>
                    <a:lnTo>
                      <a:pt x="558" y="55"/>
                    </a:lnTo>
                    <a:lnTo>
                      <a:pt x="610" y="48"/>
                    </a:lnTo>
                    <a:lnTo>
                      <a:pt x="634" y="48"/>
                    </a:lnTo>
                    <a:lnTo>
                      <a:pt x="655" y="48"/>
                    </a:lnTo>
                    <a:lnTo>
                      <a:pt x="669" y="51"/>
                    </a:lnTo>
                    <a:lnTo>
                      <a:pt x="672" y="55"/>
                    </a:lnTo>
                    <a:lnTo>
                      <a:pt x="675" y="62"/>
                    </a:lnTo>
                    <a:lnTo>
                      <a:pt x="679" y="72"/>
                    </a:lnTo>
                    <a:lnTo>
                      <a:pt x="675" y="82"/>
                    </a:lnTo>
                    <a:lnTo>
                      <a:pt x="669" y="93"/>
                    </a:lnTo>
                    <a:lnTo>
                      <a:pt x="662" y="103"/>
                    </a:lnTo>
                    <a:lnTo>
                      <a:pt x="648" y="117"/>
                    </a:lnTo>
                    <a:lnTo>
                      <a:pt x="641" y="124"/>
                    </a:lnTo>
                    <a:lnTo>
                      <a:pt x="631" y="120"/>
                    </a:lnTo>
                    <a:lnTo>
                      <a:pt x="603" y="113"/>
                    </a:lnTo>
                    <a:lnTo>
                      <a:pt x="586" y="113"/>
                    </a:lnTo>
                    <a:lnTo>
                      <a:pt x="569" y="113"/>
                    </a:lnTo>
                    <a:lnTo>
                      <a:pt x="555" y="120"/>
                    </a:lnTo>
                    <a:lnTo>
                      <a:pt x="541" y="127"/>
                    </a:lnTo>
                    <a:lnTo>
                      <a:pt x="527" y="141"/>
                    </a:lnTo>
                    <a:lnTo>
                      <a:pt x="510" y="151"/>
                    </a:lnTo>
                    <a:lnTo>
                      <a:pt x="493" y="158"/>
                    </a:lnTo>
                    <a:lnTo>
                      <a:pt x="476" y="165"/>
                    </a:lnTo>
                    <a:lnTo>
                      <a:pt x="455" y="168"/>
                    </a:lnTo>
                    <a:lnTo>
                      <a:pt x="438" y="172"/>
                    </a:lnTo>
                    <a:lnTo>
                      <a:pt x="417" y="168"/>
                    </a:lnTo>
                    <a:lnTo>
                      <a:pt x="400" y="168"/>
                    </a:lnTo>
                    <a:lnTo>
                      <a:pt x="383" y="162"/>
                    </a:lnTo>
                    <a:lnTo>
                      <a:pt x="365" y="151"/>
                    </a:lnTo>
                    <a:lnTo>
                      <a:pt x="334" y="131"/>
                    </a:lnTo>
                    <a:lnTo>
                      <a:pt x="317" y="120"/>
                    </a:lnTo>
                    <a:lnTo>
                      <a:pt x="296" y="113"/>
                    </a:lnTo>
                    <a:lnTo>
                      <a:pt x="276" y="113"/>
                    </a:lnTo>
                    <a:lnTo>
                      <a:pt x="252" y="120"/>
                    </a:lnTo>
                    <a:lnTo>
                      <a:pt x="214" y="137"/>
                    </a:lnTo>
                    <a:lnTo>
                      <a:pt x="193" y="148"/>
                    </a:lnTo>
                    <a:lnTo>
                      <a:pt x="172" y="155"/>
                    </a:lnTo>
                    <a:lnTo>
                      <a:pt x="138" y="158"/>
                    </a:lnTo>
                    <a:lnTo>
                      <a:pt x="90" y="155"/>
                    </a:lnTo>
                    <a:lnTo>
                      <a:pt x="45" y="151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A3B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18"/>
              <p:cNvSpPr>
                <a:spLocks/>
              </p:cNvSpPr>
              <p:nvPr/>
            </p:nvSpPr>
            <p:spPr bwMode="auto">
              <a:xfrm>
                <a:off x="2156" y="1693"/>
                <a:ext cx="214" cy="124"/>
              </a:xfrm>
              <a:custGeom>
                <a:avLst/>
                <a:gdLst>
                  <a:gd name="T0" fmla="*/ 214 w 214"/>
                  <a:gd name="T1" fmla="*/ 124 h 124"/>
                  <a:gd name="T2" fmla="*/ 214 w 214"/>
                  <a:gd name="T3" fmla="*/ 124 h 124"/>
                  <a:gd name="T4" fmla="*/ 200 w 214"/>
                  <a:gd name="T5" fmla="*/ 120 h 124"/>
                  <a:gd name="T6" fmla="*/ 179 w 214"/>
                  <a:gd name="T7" fmla="*/ 110 h 124"/>
                  <a:gd name="T8" fmla="*/ 152 w 214"/>
                  <a:gd name="T9" fmla="*/ 93 h 124"/>
                  <a:gd name="T10" fmla="*/ 152 w 214"/>
                  <a:gd name="T11" fmla="*/ 93 h 124"/>
                  <a:gd name="T12" fmla="*/ 135 w 214"/>
                  <a:gd name="T13" fmla="*/ 79 h 124"/>
                  <a:gd name="T14" fmla="*/ 124 w 214"/>
                  <a:gd name="T15" fmla="*/ 69 h 124"/>
                  <a:gd name="T16" fmla="*/ 110 w 214"/>
                  <a:gd name="T17" fmla="*/ 52 h 124"/>
                  <a:gd name="T18" fmla="*/ 100 w 214"/>
                  <a:gd name="T19" fmla="*/ 38 h 124"/>
                  <a:gd name="T20" fmla="*/ 93 w 214"/>
                  <a:gd name="T21" fmla="*/ 34 h 124"/>
                  <a:gd name="T22" fmla="*/ 83 w 214"/>
                  <a:gd name="T23" fmla="*/ 34 h 124"/>
                  <a:gd name="T24" fmla="*/ 83 w 214"/>
                  <a:gd name="T25" fmla="*/ 34 h 124"/>
                  <a:gd name="T26" fmla="*/ 73 w 214"/>
                  <a:gd name="T27" fmla="*/ 34 h 124"/>
                  <a:gd name="T28" fmla="*/ 59 w 214"/>
                  <a:gd name="T29" fmla="*/ 31 h 124"/>
                  <a:gd name="T30" fmla="*/ 31 w 214"/>
                  <a:gd name="T31" fmla="*/ 17 h 124"/>
                  <a:gd name="T32" fmla="*/ 0 w 214"/>
                  <a:gd name="T33" fmla="*/ 0 h 124"/>
                  <a:gd name="T34" fmla="*/ 0 w 214"/>
                  <a:gd name="T35" fmla="*/ 0 h 124"/>
                  <a:gd name="T36" fmla="*/ 35 w 214"/>
                  <a:gd name="T37" fmla="*/ 14 h 124"/>
                  <a:gd name="T38" fmla="*/ 66 w 214"/>
                  <a:gd name="T39" fmla="*/ 20 h 124"/>
                  <a:gd name="T40" fmla="*/ 79 w 214"/>
                  <a:gd name="T41" fmla="*/ 24 h 124"/>
                  <a:gd name="T42" fmla="*/ 86 w 214"/>
                  <a:gd name="T43" fmla="*/ 20 h 124"/>
                  <a:gd name="T44" fmla="*/ 86 w 214"/>
                  <a:gd name="T45" fmla="*/ 20 h 124"/>
                  <a:gd name="T46" fmla="*/ 100 w 214"/>
                  <a:gd name="T47" fmla="*/ 17 h 124"/>
                  <a:gd name="T48" fmla="*/ 107 w 214"/>
                  <a:gd name="T49" fmla="*/ 17 h 124"/>
                  <a:gd name="T50" fmla="*/ 114 w 214"/>
                  <a:gd name="T51" fmla="*/ 27 h 124"/>
                  <a:gd name="T52" fmla="*/ 121 w 214"/>
                  <a:gd name="T53" fmla="*/ 41 h 124"/>
                  <a:gd name="T54" fmla="*/ 121 w 214"/>
                  <a:gd name="T55" fmla="*/ 41 h 124"/>
                  <a:gd name="T56" fmla="*/ 131 w 214"/>
                  <a:gd name="T57" fmla="*/ 55 h 124"/>
                  <a:gd name="T58" fmla="*/ 141 w 214"/>
                  <a:gd name="T59" fmla="*/ 69 h 124"/>
                  <a:gd name="T60" fmla="*/ 166 w 214"/>
                  <a:gd name="T61" fmla="*/ 93 h 124"/>
                  <a:gd name="T62" fmla="*/ 166 w 214"/>
                  <a:gd name="T63" fmla="*/ 93 h 124"/>
                  <a:gd name="T64" fmla="*/ 179 w 214"/>
                  <a:gd name="T65" fmla="*/ 103 h 124"/>
                  <a:gd name="T66" fmla="*/ 193 w 214"/>
                  <a:gd name="T67" fmla="*/ 114 h 124"/>
                  <a:gd name="T68" fmla="*/ 214 w 214"/>
                  <a:gd name="T69" fmla="*/ 124 h 124"/>
                  <a:gd name="T70" fmla="*/ 214 w 214"/>
                  <a:gd name="T71" fmla="*/ 124 h 1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4"/>
                  <a:gd name="T109" fmla="*/ 0 h 124"/>
                  <a:gd name="T110" fmla="*/ 214 w 214"/>
                  <a:gd name="T111" fmla="*/ 124 h 1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4" h="124">
                    <a:moveTo>
                      <a:pt x="214" y="124"/>
                    </a:moveTo>
                    <a:lnTo>
                      <a:pt x="214" y="124"/>
                    </a:lnTo>
                    <a:lnTo>
                      <a:pt x="200" y="120"/>
                    </a:lnTo>
                    <a:lnTo>
                      <a:pt x="179" y="110"/>
                    </a:lnTo>
                    <a:lnTo>
                      <a:pt x="152" y="93"/>
                    </a:lnTo>
                    <a:lnTo>
                      <a:pt x="135" y="79"/>
                    </a:lnTo>
                    <a:lnTo>
                      <a:pt x="124" y="69"/>
                    </a:lnTo>
                    <a:lnTo>
                      <a:pt x="110" y="52"/>
                    </a:lnTo>
                    <a:lnTo>
                      <a:pt x="100" y="38"/>
                    </a:lnTo>
                    <a:lnTo>
                      <a:pt x="93" y="34"/>
                    </a:lnTo>
                    <a:lnTo>
                      <a:pt x="83" y="34"/>
                    </a:lnTo>
                    <a:lnTo>
                      <a:pt x="73" y="34"/>
                    </a:lnTo>
                    <a:lnTo>
                      <a:pt x="59" y="31"/>
                    </a:lnTo>
                    <a:lnTo>
                      <a:pt x="31" y="17"/>
                    </a:lnTo>
                    <a:lnTo>
                      <a:pt x="0" y="0"/>
                    </a:lnTo>
                    <a:lnTo>
                      <a:pt x="35" y="14"/>
                    </a:lnTo>
                    <a:lnTo>
                      <a:pt x="66" y="20"/>
                    </a:lnTo>
                    <a:lnTo>
                      <a:pt x="79" y="24"/>
                    </a:lnTo>
                    <a:lnTo>
                      <a:pt x="86" y="20"/>
                    </a:lnTo>
                    <a:lnTo>
                      <a:pt x="100" y="17"/>
                    </a:lnTo>
                    <a:lnTo>
                      <a:pt x="107" y="17"/>
                    </a:lnTo>
                    <a:lnTo>
                      <a:pt x="114" y="27"/>
                    </a:lnTo>
                    <a:lnTo>
                      <a:pt x="121" y="41"/>
                    </a:lnTo>
                    <a:lnTo>
                      <a:pt x="131" y="55"/>
                    </a:lnTo>
                    <a:lnTo>
                      <a:pt x="141" y="69"/>
                    </a:lnTo>
                    <a:lnTo>
                      <a:pt x="166" y="93"/>
                    </a:lnTo>
                    <a:lnTo>
                      <a:pt x="179" y="103"/>
                    </a:lnTo>
                    <a:lnTo>
                      <a:pt x="193" y="114"/>
                    </a:lnTo>
                    <a:lnTo>
                      <a:pt x="214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9"/>
              <p:cNvSpPr>
                <a:spLocks/>
              </p:cNvSpPr>
              <p:nvPr/>
            </p:nvSpPr>
            <p:spPr bwMode="auto">
              <a:xfrm>
                <a:off x="2297" y="1365"/>
                <a:ext cx="93" cy="1076"/>
              </a:xfrm>
              <a:custGeom>
                <a:avLst/>
                <a:gdLst>
                  <a:gd name="T0" fmla="*/ 56 w 93"/>
                  <a:gd name="T1" fmla="*/ 1076 h 1076"/>
                  <a:gd name="T2" fmla="*/ 69 w 93"/>
                  <a:gd name="T3" fmla="*/ 955 h 1076"/>
                  <a:gd name="T4" fmla="*/ 76 w 93"/>
                  <a:gd name="T5" fmla="*/ 800 h 1076"/>
                  <a:gd name="T6" fmla="*/ 73 w 93"/>
                  <a:gd name="T7" fmla="*/ 755 h 1076"/>
                  <a:gd name="T8" fmla="*/ 62 w 93"/>
                  <a:gd name="T9" fmla="*/ 621 h 1076"/>
                  <a:gd name="T10" fmla="*/ 66 w 93"/>
                  <a:gd name="T11" fmla="*/ 566 h 1076"/>
                  <a:gd name="T12" fmla="*/ 69 w 93"/>
                  <a:gd name="T13" fmla="*/ 497 h 1076"/>
                  <a:gd name="T14" fmla="*/ 62 w 93"/>
                  <a:gd name="T15" fmla="*/ 442 h 1076"/>
                  <a:gd name="T16" fmla="*/ 35 w 93"/>
                  <a:gd name="T17" fmla="*/ 355 h 1076"/>
                  <a:gd name="T18" fmla="*/ 25 w 93"/>
                  <a:gd name="T19" fmla="*/ 324 h 1076"/>
                  <a:gd name="T20" fmla="*/ 7 w 93"/>
                  <a:gd name="T21" fmla="*/ 273 h 1076"/>
                  <a:gd name="T22" fmla="*/ 4 w 93"/>
                  <a:gd name="T23" fmla="*/ 249 h 1076"/>
                  <a:gd name="T24" fmla="*/ 0 w 93"/>
                  <a:gd name="T25" fmla="*/ 221 h 1076"/>
                  <a:gd name="T26" fmla="*/ 11 w 93"/>
                  <a:gd name="T27" fmla="*/ 266 h 1076"/>
                  <a:gd name="T28" fmla="*/ 21 w 93"/>
                  <a:gd name="T29" fmla="*/ 286 h 1076"/>
                  <a:gd name="T30" fmla="*/ 56 w 93"/>
                  <a:gd name="T31" fmla="*/ 373 h 1076"/>
                  <a:gd name="T32" fmla="*/ 62 w 93"/>
                  <a:gd name="T33" fmla="*/ 380 h 1076"/>
                  <a:gd name="T34" fmla="*/ 73 w 93"/>
                  <a:gd name="T35" fmla="*/ 366 h 1076"/>
                  <a:gd name="T36" fmla="*/ 83 w 93"/>
                  <a:gd name="T37" fmla="*/ 314 h 1076"/>
                  <a:gd name="T38" fmla="*/ 83 w 93"/>
                  <a:gd name="T39" fmla="*/ 300 h 1076"/>
                  <a:gd name="T40" fmla="*/ 69 w 93"/>
                  <a:gd name="T41" fmla="*/ 238 h 1076"/>
                  <a:gd name="T42" fmla="*/ 59 w 93"/>
                  <a:gd name="T43" fmla="*/ 162 h 1076"/>
                  <a:gd name="T44" fmla="*/ 56 w 93"/>
                  <a:gd name="T45" fmla="*/ 138 h 1076"/>
                  <a:gd name="T46" fmla="*/ 62 w 93"/>
                  <a:gd name="T47" fmla="*/ 45 h 1076"/>
                  <a:gd name="T48" fmla="*/ 69 w 93"/>
                  <a:gd name="T49" fmla="*/ 0 h 1076"/>
                  <a:gd name="T50" fmla="*/ 69 w 93"/>
                  <a:gd name="T51" fmla="*/ 156 h 1076"/>
                  <a:gd name="T52" fmla="*/ 76 w 93"/>
                  <a:gd name="T53" fmla="*/ 193 h 1076"/>
                  <a:gd name="T54" fmla="*/ 93 w 93"/>
                  <a:gd name="T55" fmla="*/ 283 h 1076"/>
                  <a:gd name="T56" fmla="*/ 93 w 93"/>
                  <a:gd name="T57" fmla="*/ 321 h 1076"/>
                  <a:gd name="T58" fmla="*/ 90 w 93"/>
                  <a:gd name="T59" fmla="*/ 352 h 1076"/>
                  <a:gd name="T60" fmla="*/ 80 w 93"/>
                  <a:gd name="T61" fmla="*/ 407 h 1076"/>
                  <a:gd name="T62" fmla="*/ 80 w 93"/>
                  <a:gd name="T63" fmla="*/ 438 h 1076"/>
                  <a:gd name="T64" fmla="*/ 80 w 93"/>
                  <a:gd name="T65" fmla="*/ 603 h 1076"/>
                  <a:gd name="T66" fmla="*/ 76 w 93"/>
                  <a:gd name="T67" fmla="*/ 683 h 1076"/>
                  <a:gd name="T68" fmla="*/ 87 w 93"/>
                  <a:gd name="T69" fmla="*/ 748 h 1076"/>
                  <a:gd name="T70" fmla="*/ 90 w 93"/>
                  <a:gd name="T71" fmla="*/ 765 h 1076"/>
                  <a:gd name="T72" fmla="*/ 87 w 93"/>
                  <a:gd name="T73" fmla="*/ 852 h 1076"/>
                  <a:gd name="T74" fmla="*/ 83 w 93"/>
                  <a:gd name="T75" fmla="*/ 945 h 1076"/>
                  <a:gd name="T76" fmla="*/ 69 w 93"/>
                  <a:gd name="T77" fmla="*/ 1020 h 1076"/>
                  <a:gd name="T78" fmla="*/ 56 w 93"/>
                  <a:gd name="T79" fmla="*/ 1076 h 10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076"/>
                  <a:gd name="T122" fmla="*/ 93 w 93"/>
                  <a:gd name="T123" fmla="*/ 1076 h 10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076">
                    <a:moveTo>
                      <a:pt x="56" y="1076"/>
                    </a:moveTo>
                    <a:lnTo>
                      <a:pt x="56" y="1076"/>
                    </a:lnTo>
                    <a:lnTo>
                      <a:pt x="59" y="1041"/>
                    </a:lnTo>
                    <a:lnTo>
                      <a:pt x="69" y="955"/>
                    </a:lnTo>
                    <a:lnTo>
                      <a:pt x="76" y="848"/>
                    </a:lnTo>
                    <a:lnTo>
                      <a:pt x="76" y="800"/>
                    </a:lnTo>
                    <a:lnTo>
                      <a:pt x="73" y="755"/>
                    </a:lnTo>
                    <a:lnTo>
                      <a:pt x="62" y="655"/>
                    </a:lnTo>
                    <a:lnTo>
                      <a:pt x="62" y="621"/>
                    </a:lnTo>
                    <a:lnTo>
                      <a:pt x="66" y="566"/>
                    </a:lnTo>
                    <a:lnTo>
                      <a:pt x="69" y="531"/>
                    </a:lnTo>
                    <a:lnTo>
                      <a:pt x="69" y="497"/>
                    </a:lnTo>
                    <a:lnTo>
                      <a:pt x="66" y="469"/>
                    </a:lnTo>
                    <a:lnTo>
                      <a:pt x="62" y="442"/>
                    </a:lnTo>
                    <a:lnTo>
                      <a:pt x="52" y="393"/>
                    </a:lnTo>
                    <a:lnTo>
                      <a:pt x="35" y="355"/>
                    </a:lnTo>
                    <a:lnTo>
                      <a:pt x="25" y="324"/>
                    </a:lnTo>
                    <a:lnTo>
                      <a:pt x="14" y="297"/>
                    </a:lnTo>
                    <a:lnTo>
                      <a:pt x="7" y="273"/>
                    </a:lnTo>
                    <a:lnTo>
                      <a:pt x="4" y="249"/>
                    </a:lnTo>
                    <a:lnTo>
                      <a:pt x="0" y="221"/>
                    </a:lnTo>
                    <a:lnTo>
                      <a:pt x="7" y="242"/>
                    </a:lnTo>
                    <a:lnTo>
                      <a:pt x="11" y="266"/>
                    </a:lnTo>
                    <a:lnTo>
                      <a:pt x="21" y="286"/>
                    </a:lnTo>
                    <a:lnTo>
                      <a:pt x="38" y="331"/>
                    </a:lnTo>
                    <a:lnTo>
                      <a:pt x="56" y="373"/>
                    </a:lnTo>
                    <a:lnTo>
                      <a:pt x="62" y="380"/>
                    </a:lnTo>
                    <a:lnTo>
                      <a:pt x="66" y="376"/>
                    </a:lnTo>
                    <a:lnTo>
                      <a:pt x="73" y="366"/>
                    </a:lnTo>
                    <a:lnTo>
                      <a:pt x="80" y="342"/>
                    </a:lnTo>
                    <a:lnTo>
                      <a:pt x="83" y="314"/>
                    </a:lnTo>
                    <a:lnTo>
                      <a:pt x="83" y="300"/>
                    </a:lnTo>
                    <a:lnTo>
                      <a:pt x="80" y="280"/>
                    </a:lnTo>
                    <a:lnTo>
                      <a:pt x="69" y="238"/>
                    </a:lnTo>
                    <a:lnTo>
                      <a:pt x="62" y="190"/>
                    </a:lnTo>
                    <a:lnTo>
                      <a:pt x="59" y="162"/>
                    </a:lnTo>
                    <a:lnTo>
                      <a:pt x="56" y="138"/>
                    </a:lnTo>
                    <a:lnTo>
                      <a:pt x="59" y="87"/>
                    </a:lnTo>
                    <a:lnTo>
                      <a:pt x="62" y="45"/>
                    </a:lnTo>
                    <a:lnTo>
                      <a:pt x="69" y="0"/>
                    </a:lnTo>
                    <a:lnTo>
                      <a:pt x="69" y="63"/>
                    </a:lnTo>
                    <a:lnTo>
                      <a:pt x="69" y="156"/>
                    </a:lnTo>
                    <a:lnTo>
                      <a:pt x="76" y="193"/>
                    </a:lnTo>
                    <a:lnTo>
                      <a:pt x="83" y="238"/>
                    </a:lnTo>
                    <a:lnTo>
                      <a:pt x="93" y="283"/>
                    </a:lnTo>
                    <a:lnTo>
                      <a:pt x="93" y="304"/>
                    </a:lnTo>
                    <a:lnTo>
                      <a:pt x="93" y="321"/>
                    </a:lnTo>
                    <a:lnTo>
                      <a:pt x="90" y="352"/>
                    </a:lnTo>
                    <a:lnTo>
                      <a:pt x="83" y="380"/>
                    </a:lnTo>
                    <a:lnTo>
                      <a:pt x="80" y="407"/>
                    </a:lnTo>
                    <a:lnTo>
                      <a:pt x="80" y="438"/>
                    </a:lnTo>
                    <a:lnTo>
                      <a:pt x="80" y="521"/>
                    </a:lnTo>
                    <a:lnTo>
                      <a:pt x="80" y="603"/>
                    </a:lnTo>
                    <a:lnTo>
                      <a:pt x="76" y="683"/>
                    </a:lnTo>
                    <a:lnTo>
                      <a:pt x="80" y="721"/>
                    </a:lnTo>
                    <a:lnTo>
                      <a:pt x="87" y="748"/>
                    </a:lnTo>
                    <a:lnTo>
                      <a:pt x="90" y="765"/>
                    </a:lnTo>
                    <a:lnTo>
                      <a:pt x="90" y="790"/>
                    </a:lnTo>
                    <a:lnTo>
                      <a:pt x="87" y="852"/>
                    </a:lnTo>
                    <a:lnTo>
                      <a:pt x="83" y="945"/>
                    </a:lnTo>
                    <a:lnTo>
                      <a:pt x="80" y="976"/>
                    </a:lnTo>
                    <a:lnTo>
                      <a:pt x="69" y="1020"/>
                    </a:lnTo>
                    <a:lnTo>
                      <a:pt x="56" y="10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320"/>
              <p:cNvSpPr>
                <a:spLocks/>
              </p:cNvSpPr>
              <p:nvPr/>
            </p:nvSpPr>
            <p:spPr bwMode="auto">
              <a:xfrm>
                <a:off x="2373" y="1066"/>
                <a:ext cx="217" cy="1371"/>
              </a:xfrm>
              <a:custGeom>
                <a:avLst/>
                <a:gdLst>
                  <a:gd name="T0" fmla="*/ 86 w 217"/>
                  <a:gd name="T1" fmla="*/ 1319 h 1371"/>
                  <a:gd name="T2" fmla="*/ 79 w 217"/>
                  <a:gd name="T3" fmla="*/ 996 h 1371"/>
                  <a:gd name="T4" fmla="*/ 93 w 217"/>
                  <a:gd name="T5" fmla="*/ 930 h 1371"/>
                  <a:gd name="T6" fmla="*/ 176 w 217"/>
                  <a:gd name="T7" fmla="*/ 813 h 1371"/>
                  <a:gd name="T8" fmla="*/ 197 w 217"/>
                  <a:gd name="T9" fmla="*/ 772 h 1371"/>
                  <a:gd name="T10" fmla="*/ 217 w 217"/>
                  <a:gd name="T11" fmla="*/ 637 h 1371"/>
                  <a:gd name="T12" fmla="*/ 190 w 217"/>
                  <a:gd name="T13" fmla="*/ 744 h 1371"/>
                  <a:gd name="T14" fmla="*/ 179 w 217"/>
                  <a:gd name="T15" fmla="*/ 789 h 1371"/>
                  <a:gd name="T16" fmla="*/ 159 w 217"/>
                  <a:gd name="T17" fmla="*/ 830 h 1371"/>
                  <a:gd name="T18" fmla="*/ 104 w 217"/>
                  <a:gd name="T19" fmla="*/ 885 h 1371"/>
                  <a:gd name="T20" fmla="*/ 90 w 217"/>
                  <a:gd name="T21" fmla="*/ 861 h 1371"/>
                  <a:gd name="T22" fmla="*/ 79 w 217"/>
                  <a:gd name="T23" fmla="*/ 823 h 1371"/>
                  <a:gd name="T24" fmla="*/ 83 w 217"/>
                  <a:gd name="T25" fmla="*/ 785 h 1371"/>
                  <a:gd name="T26" fmla="*/ 76 w 217"/>
                  <a:gd name="T27" fmla="*/ 699 h 1371"/>
                  <a:gd name="T28" fmla="*/ 100 w 217"/>
                  <a:gd name="T29" fmla="*/ 634 h 1371"/>
                  <a:gd name="T30" fmla="*/ 114 w 217"/>
                  <a:gd name="T31" fmla="*/ 589 h 1371"/>
                  <a:gd name="T32" fmla="*/ 138 w 217"/>
                  <a:gd name="T33" fmla="*/ 537 h 1371"/>
                  <a:gd name="T34" fmla="*/ 169 w 217"/>
                  <a:gd name="T35" fmla="*/ 492 h 1371"/>
                  <a:gd name="T36" fmla="*/ 179 w 217"/>
                  <a:gd name="T37" fmla="*/ 451 h 1371"/>
                  <a:gd name="T38" fmla="*/ 169 w 217"/>
                  <a:gd name="T39" fmla="*/ 472 h 1371"/>
                  <a:gd name="T40" fmla="*/ 141 w 217"/>
                  <a:gd name="T41" fmla="*/ 517 h 1371"/>
                  <a:gd name="T42" fmla="*/ 124 w 217"/>
                  <a:gd name="T43" fmla="*/ 530 h 1371"/>
                  <a:gd name="T44" fmla="*/ 104 w 217"/>
                  <a:gd name="T45" fmla="*/ 575 h 1371"/>
                  <a:gd name="T46" fmla="*/ 79 w 217"/>
                  <a:gd name="T47" fmla="*/ 503 h 1371"/>
                  <a:gd name="T48" fmla="*/ 79 w 217"/>
                  <a:gd name="T49" fmla="*/ 458 h 1371"/>
                  <a:gd name="T50" fmla="*/ 110 w 217"/>
                  <a:gd name="T51" fmla="*/ 372 h 1371"/>
                  <a:gd name="T52" fmla="*/ 138 w 217"/>
                  <a:gd name="T53" fmla="*/ 306 h 1371"/>
                  <a:gd name="T54" fmla="*/ 135 w 217"/>
                  <a:gd name="T55" fmla="*/ 279 h 1371"/>
                  <a:gd name="T56" fmla="*/ 110 w 217"/>
                  <a:gd name="T57" fmla="*/ 227 h 1371"/>
                  <a:gd name="T58" fmla="*/ 124 w 217"/>
                  <a:gd name="T59" fmla="*/ 262 h 1371"/>
                  <a:gd name="T60" fmla="*/ 124 w 217"/>
                  <a:gd name="T61" fmla="*/ 310 h 1371"/>
                  <a:gd name="T62" fmla="*/ 93 w 217"/>
                  <a:gd name="T63" fmla="*/ 375 h 1371"/>
                  <a:gd name="T64" fmla="*/ 59 w 217"/>
                  <a:gd name="T65" fmla="*/ 434 h 1371"/>
                  <a:gd name="T66" fmla="*/ 42 w 217"/>
                  <a:gd name="T67" fmla="*/ 365 h 1371"/>
                  <a:gd name="T68" fmla="*/ 42 w 217"/>
                  <a:gd name="T69" fmla="*/ 324 h 1371"/>
                  <a:gd name="T70" fmla="*/ 52 w 217"/>
                  <a:gd name="T71" fmla="*/ 169 h 1371"/>
                  <a:gd name="T72" fmla="*/ 42 w 217"/>
                  <a:gd name="T73" fmla="*/ 141 h 1371"/>
                  <a:gd name="T74" fmla="*/ 14 w 217"/>
                  <a:gd name="T75" fmla="*/ 110 h 1371"/>
                  <a:gd name="T76" fmla="*/ 14 w 217"/>
                  <a:gd name="T77" fmla="*/ 72 h 1371"/>
                  <a:gd name="T78" fmla="*/ 14 w 217"/>
                  <a:gd name="T79" fmla="*/ 45 h 1371"/>
                  <a:gd name="T80" fmla="*/ 0 w 217"/>
                  <a:gd name="T81" fmla="*/ 107 h 1371"/>
                  <a:gd name="T82" fmla="*/ 21 w 217"/>
                  <a:gd name="T83" fmla="*/ 138 h 1371"/>
                  <a:gd name="T84" fmla="*/ 42 w 217"/>
                  <a:gd name="T85" fmla="*/ 169 h 1371"/>
                  <a:gd name="T86" fmla="*/ 42 w 217"/>
                  <a:gd name="T87" fmla="*/ 220 h 1371"/>
                  <a:gd name="T88" fmla="*/ 38 w 217"/>
                  <a:gd name="T89" fmla="*/ 296 h 1371"/>
                  <a:gd name="T90" fmla="*/ 28 w 217"/>
                  <a:gd name="T91" fmla="*/ 327 h 1371"/>
                  <a:gd name="T92" fmla="*/ 28 w 217"/>
                  <a:gd name="T93" fmla="*/ 403 h 1371"/>
                  <a:gd name="T94" fmla="*/ 45 w 217"/>
                  <a:gd name="T95" fmla="*/ 465 h 1371"/>
                  <a:gd name="T96" fmla="*/ 86 w 217"/>
                  <a:gd name="T97" fmla="*/ 579 h 1371"/>
                  <a:gd name="T98" fmla="*/ 93 w 217"/>
                  <a:gd name="T99" fmla="*/ 634 h 1371"/>
                  <a:gd name="T100" fmla="*/ 69 w 217"/>
                  <a:gd name="T101" fmla="*/ 772 h 1371"/>
                  <a:gd name="T102" fmla="*/ 62 w 217"/>
                  <a:gd name="T103" fmla="*/ 837 h 1371"/>
                  <a:gd name="T104" fmla="*/ 79 w 217"/>
                  <a:gd name="T105" fmla="*/ 875 h 1371"/>
                  <a:gd name="T106" fmla="*/ 90 w 217"/>
                  <a:gd name="T107" fmla="*/ 902 h 1371"/>
                  <a:gd name="T108" fmla="*/ 73 w 217"/>
                  <a:gd name="T109" fmla="*/ 947 h 1371"/>
                  <a:gd name="T110" fmla="*/ 59 w 217"/>
                  <a:gd name="T111" fmla="*/ 1044 h 1371"/>
                  <a:gd name="T112" fmla="*/ 69 w 217"/>
                  <a:gd name="T113" fmla="*/ 1126 h 1371"/>
                  <a:gd name="T114" fmla="*/ 93 w 217"/>
                  <a:gd name="T115" fmla="*/ 1371 h 13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7"/>
                  <a:gd name="T175" fmla="*/ 0 h 1371"/>
                  <a:gd name="T176" fmla="*/ 217 w 217"/>
                  <a:gd name="T177" fmla="*/ 1371 h 137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7" h="1371">
                    <a:moveTo>
                      <a:pt x="93" y="1371"/>
                    </a:moveTo>
                    <a:lnTo>
                      <a:pt x="93" y="1371"/>
                    </a:lnTo>
                    <a:lnTo>
                      <a:pt x="86" y="1319"/>
                    </a:lnTo>
                    <a:lnTo>
                      <a:pt x="79" y="1192"/>
                    </a:lnTo>
                    <a:lnTo>
                      <a:pt x="76" y="1054"/>
                    </a:lnTo>
                    <a:lnTo>
                      <a:pt x="79" y="996"/>
                    </a:lnTo>
                    <a:lnTo>
                      <a:pt x="83" y="958"/>
                    </a:lnTo>
                    <a:lnTo>
                      <a:pt x="93" y="930"/>
                    </a:lnTo>
                    <a:lnTo>
                      <a:pt x="110" y="906"/>
                    </a:lnTo>
                    <a:lnTo>
                      <a:pt x="145" y="858"/>
                    </a:lnTo>
                    <a:lnTo>
                      <a:pt x="176" y="813"/>
                    </a:lnTo>
                    <a:lnTo>
                      <a:pt x="190" y="792"/>
                    </a:lnTo>
                    <a:lnTo>
                      <a:pt x="197" y="772"/>
                    </a:lnTo>
                    <a:lnTo>
                      <a:pt x="210" y="685"/>
                    </a:lnTo>
                    <a:lnTo>
                      <a:pt x="217" y="637"/>
                    </a:lnTo>
                    <a:lnTo>
                      <a:pt x="203" y="685"/>
                    </a:lnTo>
                    <a:lnTo>
                      <a:pt x="193" y="720"/>
                    </a:lnTo>
                    <a:lnTo>
                      <a:pt x="190" y="744"/>
                    </a:lnTo>
                    <a:lnTo>
                      <a:pt x="186" y="765"/>
                    </a:lnTo>
                    <a:lnTo>
                      <a:pt x="179" y="789"/>
                    </a:lnTo>
                    <a:lnTo>
                      <a:pt x="169" y="816"/>
                    </a:lnTo>
                    <a:lnTo>
                      <a:pt x="166" y="827"/>
                    </a:lnTo>
                    <a:lnTo>
                      <a:pt x="159" y="830"/>
                    </a:lnTo>
                    <a:lnTo>
                      <a:pt x="124" y="865"/>
                    </a:lnTo>
                    <a:lnTo>
                      <a:pt x="104" y="885"/>
                    </a:lnTo>
                    <a:lnTo>
                      <a:pt x="100" y="878"/>
                    </a:lnTo>
                    <a:lnTo>
                      <a:pt x="90" y="861"/>
                    </a:lnTo>
                    <a:lnTo>
                      <a:pt x="83" y="851"/>
                    </a:lnTo>
                    <a:lnTo>
                      <a:pt x="79" y="837"/>
                    </a:lnTo>
                    <a:lnTo>
                      <a:pt x="79" y="823"/>
                    </a:lnTo>
                    <a:lnTo>
                      <a:pt x="79" y="809"/>
                    </a:lnTo>
                    <a:lnTo>
                      <a:pt x="83" y="785"/>
                    </a:lnTo>
                    <a:lnTo>
                      <a:pt x="83" y="761"/>
                    </a:lnTo>
                    <a:lnTo>
                      <a:pt x="76" y="699"/>
                    </a:lnTo>
                    <a:lnTo>
                      <a:pt x="79" y="682"/>
                    </a:lnTo>
                    <a:lnTo>
                      <a:pt x="90" y="658"/>
                    </a:lnTo>
                    <a:lnTo>
                      <a:pt x="100" y="634"/>
                    </a:lnTo>
                    <a:lnTo>
                      <a:pt x="107" y="613"/>
                    </a:lnTo>
                    <a:lnTo>
                      <a:pt x="114" y="589"/>
                    </a:lnTo>
                    <a:lnTo>
                      <a:pt x="121" y="565"/>
                    </a:lnTo>
                    <a:lnTo>
                      <a:pt x="128" y="551"/>
                    </a:lnTo>
                    <a:lnTo>
                      <a:pt x="138" y="537"/>
                    </a:lnTo>
                    <a:lnTo>
                      <a:pt x="155" y="513"/>
                    </a:lnTo>
                    <a:lnTo>
                      <a:pt x="162" y="503"/>
                    </a:lnTo>
                    <a:lnTo>
                      <a:pt x="169" y="492"/>
                    </a:lnTo>
                    <a:lnTo>
                      <a:pt x="176" y="472"/>
                    </a:lnTo>
                    <a:lnTo>
                      <a:pt x="179" y="451"/>
                    </a:lnTo>
                    <a:lnTo>
                      <a:pt x="183" y="434"/>
                    </a:lnTo>
                    <a:lnTo>
                      <a:pt x="169" y="472"/>
                    </a:lnTo>
                    <a:lnTo>
                      <a:pt x="155" y="499"/>
                    </a:lnTo>
                    <a:lnTo>
                      <a:pt x="148" y="510"/>
                    </a:lnTo>
                    <a:lnTo>
                      <a:pt x="141" y="517"/>
                    </a:lnTo>
                    <a:lnTo>
                      <a:pt x="131" y="523"/>
                    </a:lnTo>
                    <a:lnTo>
                      <a:pt x="124" y="530"/>
                    </a:lnTo>
                    <a:lnTo>
                      <a:pt x="114" y="551"/>
                    </a:lnTo>
                    <a:lnTo>
                      <a:pt x="104" y="575"/>
                    </a:lnTo>
                    <a:lnTo>
                      <a:pt x="100" y="565"/>
                    </a:lnTo>
                    <a:lnTo>
                      <a:pt x="90" y="541"/>
                    </a:lnTo>
                    <a:lnTo>
                      <a:pt x="79" y="503"/>
                    </a:lnTo>
                    <a:lnTo>
                      <a:pt x="79" y="482"/>
                    </a:lnTo>
                    <a:lnTo>
                      <a:pt x="79" y="458"/>
                    </a:lnTo>
                    <a:lnTo>
                      <a:pt x="86" y="434"/>
                    </a:lnTo>
                    <a:lnTo>
                      <a:pt x="93" y="413"/>
                    </a:lnTo>
                    <a:lnTo>
                      <a:pt x="110" y="372"/>
                    </a:lnTo>
                    <a:lnTo>
                      <a:pt x="128" y="337"/>
                    </a:lnTo>
                    <a:lnTo>
                      <a:pt x="135" y="324"/>
                    </a:lnTo>
                    <a:lnTo>
                      <a:pt x="138" y="306"/>
                    </a:lnTo>
                    <a:lnTo>
                      <a:pt x="138" y="293"/>
                    </a:lnTo>
                    <a:lnTo>
                      <a:pt x="135" y="279"/>
                    </a:lnTo>
                    <a:lnTo>
                      <a:pt x="124" y="255"/>
                    </a:lnTo>
                    <a:lnTo>
                      <a:pt x="114" y="234"/>
                    </a:lnTo>
                    <a:lnTo>
                      <a:pt x="110" y="227"/>
                    </a:lnTo>
                    <a:lnTo>
                      <a:pt x="121" y="244"/>
                    </a:lnTo>
                    <a:lnTo>
                      <a:pt x="124" y="262"/>
                    </a:lnTo>
                    <a:lnTo>
                      <a:pt x="128" y="286"/>
                    </a:lnTo>
                    <a:lnTo>
                      <a:pt x="124" y="310"/>
                    </a:lnTo>
                    <a:lnTo>
                      <a:pt x="114" y="334"/>
                    </a:lnTo>
                    <a:lnTo>
                      <a:pt x="104" y="355"/>
                    </a:lnTo>
                    <a:lnTo>
                      <a:pt x="93" y="375"/>
                    </a:lnTo>
                    <a:lnTo>
                      <a:pt x="59" y="434"/>
                    </a:lnTo>
                    <a:lnTo>
                      <a:pt x="55" y="424"/>
                    </a:lnTo>
                    <a:lnTo>
                      <a:pt x="45" y="399"/>
                    </a:lnTo>
                    <a:lnTo>
                      <a:pt x="42" y="365"/>
                    </a:lnTo>
                    <a:lnTo>
                      <a:pt x="42" y="344"/>
                    </a:lnTo>
                    <a:lnTo>
                      <a:pt x="42" y="324"/>
                    </a:lnTo>
                    <a:lnTo>
                      <a:pt x="52" y="244"/>
                    </a:lnTo>
                    <a:lnTo>
                      <a:pt x="52" y="210"/>
                    </a:lnTo>
                    <a:lnTo>
                      <a:pt x="52" y="169"/>
                    </a:lnTo>
                    <a:lnTo>
                      <a:pt x="45" y="151"/>
                    </a:lnTo>
                    <a:lnTo>
                      <a:pt x="42" y="141"/>
                    </a:lnTo>
                    <a:lnTo>
                      <a:pt x="24" y="127"/>
                    </a:lnTo>
                    <a:lnTo>
                      <a:pt x="17" y="117"/>
                    </a:lnTo>
                    <a:lnTo>
                      <a:pt x="14" y="110"/>
                    </a:lnTo>
                    <a:lnTo>
                      <a:pt x="14" y="93"/>
                    </a:lnTo>
                    <a:lnTo>
                      <a:pt x="14" y="72"/>
                    </a:lnTo>
                    <a:lnTo>
                      <a:pt x="28" y="0"/>
                    </a:lnTo>
                    <a:lnTo>
                      <a:pt x="14" y="45"/>
                    </a:lnTo>
                    <a:lnTo>
                      <a:pt x="4" y="79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7" y="124"/>
                    </a:lnTo>
                    <a:lnTo>
                      <a:pt x="21" y="138"/>
                    </a:lnTo>
                    <a:lnTo>
                      <a:pt x="31" y="148"/>
                    </a:lnTo>
                    <a:lnTo>
                      <a:pt x="38" y="158"/>
                    </a:lnTo>
                    <a:lnTo>
                      <a:pt x="42" y="169"/>
                    </a:lnTo>
                    <a:lnTo>
                      <a:pt x="42" y="186"/>
                    </a:lnTo>
                    <a:lnTo>
                      <a:pt x="42" y="220"/>
                    </a:lnTo>
                    <a:lnTo>
                      <a:pt x="45" y="251"/>
                    </a:lnTo>
                    <a:lnTo>
                      <a:pt x="42" y="282"/>
                    </a:lnTo>
                    <a:lnTo>
                      <a:pt x="38" y="296"/>
                    </a:lnTo>
                    <a:lnTo>
                      <a:pt x="31" y="313"/>
                    </a:lnTo>
                    <a:lnTo>
                      <a:pt x="28" y="327"/>
                    </a:lnTo>
                    <a:lnTo>
                      <a:pt x="24" y="344"/>
                    </a:lnTo>
                    <a:lnTo>
                      <a:pt x="24" y="372"/>
                    </a:lnTo>
                    <a:lnTo>
                      <a:pt x="28" y="403"/>
                    </a:lnTo>
                    <a:lnTo>
                      <a:pt x="31" y="430"/>
                    </a:lnTo>
                    <a:lnTo>
                      <a:pt x="45" y="465"/>
                    </a:lnTo>
                    <a:lnTo>
                      <a:pt x="62" y="506"/>
                    </a:lnTo>
                    <a:lnTo>
                      <a:pt x="79" y="554"/>
                    </a:lnTo>
                    <a:lnTo>
                      <a:pt x="86" y="579"/>
                    </a:lnTo>
                    <a:lnTo>
                      <a:pt x="90" y="606"/>
                    </a:lnTo>
                    <a:lnTo>
                      <a:pt x="93" y="634"/>
                    </a:lnTo>
                    <a:lnTo>
                      <a:pt x="90" y="661"/>
                    </a:lnTo>
                    <a:lnTo>
                      <a:pt x="79" y="720"/>
                    </a:lnTo>
                    <a:lnTo>
                      <a:pt x="69" y="772"/>
                    </a:lnTo>
                    <a:lnTo>
                      <a:pt x="62" y="820"/>
                    </a:lnTo>
                    <a:lnTo>
                      <a:pt x="62" y="837"/>
                    </a:lnTo>
                    <a:lnTo>
                      <a:pt x="66" y="854"/>
                    </a:lnTo>
                    <a:lnTo>
                      <a:pt x="73" y="865"/>
                    </a:lnTo>
                    <a:lnTo>
                      <a:pt x="79" y="875"/>
                    </a:lnTo>
                    <a:lnTo>
                      <a:pt x="86" y="882"/>
                    </a:lnTo>
                    <a:lnTo>
                      <a:pt x="90" y="892"/>
                    </a:lnTo>
                    <a:lnTo>
                      <a:pt x="90" y="902"/>
                    </a:lnTo>
                    <a:lnTo>
                      <a:pt x="86" y="913"/>
                    </a:lnTo>
                    <a:lnTo>
                      <a:pt x="73" y="947"/>
                    </a:lnTo>
                    <a:lnTo>
                      <a:pt x="62" y="985"/>
                    </a:lnTo>
                    <a:lnTo>
                      <a:pt x="59" y="1027"/>
                    </a:lnTo>
                    <a:lnTo>
                      <a:pt x="59" y="1044"/>
                    </a:lnTo>
                    <a:lnTo>
                      <a:pt x="62" y="1061"/>
                    </a:lnTo>
                    <a:lnTo>
                      <a:pt x="69" y="1126"/>
                    </a:lnTo>
                    <a:lnTo>
                      <a:pt x="79" y="1233"/>
                    </a:lnTo>
                    <a:lnTo>
                      <a:pt x="93" y="1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321"/>
              <p:cNvSpPr>
                <a:spLocks/>
              </p:cNvSpPr>
              <p:nvPr/>
            </p:nvSpPr>
            <p:spPr bwMode="auto">
              <a:xfrm>
                <a:off x="2201" y="1438"/>
                <a:ext cx="145" cy="131"/>
              </a:xfrm>
              <a:custGeom>
                <a:avLst/>
                <a:gdLst>
                  <a:gd name="T0" fmla="*/ 145 w 145"/>
                  <a:gd name="T1" fmla="*/ 131 h 131"/>
                  <a:gd name="T2" fmla="*/ 145 w 145"/>
                  <a:gd name="T3" fmla="*/ 131 h 131"/>
                  <a:gd name="T4" fmla="*/ 134 w 145"/>
                  <a:gd name="T5" fmla="*/ 124 h 131"/>
                  <a:gd name="T6" fmla="*/ 121 w 145"/>
                  <a:gd name="T7" fmla="*/ 114 h 131"/>
                  <a:gd name="T8" fmla="*/ 100 w 145"/>
                  <a:gd name="T9" fmla="*/ 93 h 131"/>
                  <a:gd name="T10" fmla="*/ 100 w 145"/>
                  <a:gd name="T11" fmla="*/ 93 h 131"/>
                  <a:gd name="T12" fmla="*/ 83 w 145"/>
                  <a:gd name="T13" fmla="*/ 72 h 131"/>
                  <a:gd name="T14" fmla="*/ 76 w 145"/>
                  <a:gd name="T15" fmla="*/ 58 h 131"/>
                  <a:gd name="T16" fmla="*/ 69 w 145"/>
                  <a:gd name="T17" fmla="*/ 45 h 131"/>
                  <a:gd name="T18" fmla="*/ 65 w 145"/>
                  <a:gd name="T19" fmla="*/ 45 h 131"/>
                  <a:gd name="T20" fmla="*/ 59 w 145"/>
                  <a:gd name="T21" fmla="*/ 41 h 131"/>
                  <a:gd name="T22" fmla="*/ 59 w 145"/>
                  <a:gd name="T23" fmla="*/ 41 h 131"/>
                  <a:gd name="T24" fmla="*/ 48 w 145"/>
                  <a:gd name="T25" fmla="*/ 41 h 131"/>
                  <a:gd name="T26" fmla="*/ 38 w 145"/>
                  <a:gd name="T27" fmla="*/ 34 h 131"/>
                  <a:gd name="T28" fmla="*/ 21 w 145"/>
                  <a:gd name="T29" fmla="*/ 21 h 131"/>
                  <a:gd name="T30" fmla="*/ 0 w 145"/>
                  <a:gd name="T31" fmla="*/ 0 h 131"/>
                  <a:gd name="T32" fmla="*/ 0 w 145"/>
                  <a:gd name="T33" fmla="*/ 0 h 131"/>
                  <a:gd name="T34" fmla="*/ 24 w 145"/>
                  <a:gd name="T35" fmla="*/ 17 h 131"/>
                  <a:gd name="T36" fmla="*/ 45 w 145"/>
                  <a:gd name="T37" fmla="*/ 27 h 131"/>
                  <a:gd name="T38" fmla="*/ 55 w 145"/>
                  <a:gd name="T39" fmla="*/ 31 h 131"/>
                  <a:gd name="T40" fmla="*/ 65 w 145"/>
                  <a:gd name="T41" fmla="*/ 31 h 131"/>
                  <a:gd name="T42" fmla="*/ 65 w 145"/>
                  <a:gd name="T43" fmla="*/ 31 h 131"/>
                  <a:gd name="T44" fmla="*/ 72 w 145"/>
                  <a:gd name="T45" fmla="*/ 31 h 131"/>
                  <a:gd name="T46" fmla="*/ 79 w 145"/>
                  <a:gd name="T47" fmla="*/ 31 h 131"/>
                  <a:gd name="T48" fmla="*/ 83 w 145"/>
                  <a:gd name="T49" fmla="*/ 41 h 131"/>
                  <a:gd name="T50" fmla="*/ 86 w 145"/>
                  <a:gd name="T51" fmla="*/ 52 h 131"/>
                  <a:gd name="T52" fmla="*/ 86 w 145"/>
                  <a:gd name="T53" fmla="*/ 52 h 131"/>
                  <a:gd name="T54" fmla="*/ 90 w 145"/>
                  <a:gd name="T55" fmla="*/ 65 h 131"/>
                  <a:gd name="T56" fmla="*/ 100 w 145"/>
                  <a:gd name="T57" fmla="*/ 76 h 131"/>
                  <a:gd name="T58" fmla="*/ 114 w 145"/>
                  <a:gd name="T59" fmla="*/ 96 h 131"/>
                  <a:gd name="T60" fmla="*/ 114 w 145"/>
                  <a:gd name="T61" fmla="*/ 96 h 131"/>
                  <a:gd name="T62" fmla="*/ 121 w 145"/>
                  <a:gd name="T63" fmla="*/ 107 h 131"/>
                  <a:gd name="T64" fmla="*/ 131 w 145"/>
                  <a:gd name="T65" fmla="*/ 117 h 131"/>
                  <a:gd name="T66" fmla="*/ 145 w 145"/>
                  <a:gd name="T67" fmla="*/ 131 h 131"/>
                  <a:gd name="T68" fmla="*/ 145 w 145"/>
                  <a:gd name="T69" fmla="*/ 131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5"/>
                  <a:gd name="T106" fmla="*/ 0 h 131"/>
                  <a:gd name="T107" fmla="*/ 145 w 145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5" h="131">
                    <a:moveTo>
                      <a:pt x="145" y="131"/>
                    </a:moveTo>
                    <a:lnTo>
                      <a:pt x="145" y="131"/>
                    </a:lnTo>
                    <a:lnTo>
                      <a:pt x="134" y="124"/>
                    </a:lnTo>
                    <a:lnTo>
                      <a:pt x="121" y="114"/>
                    </a:lnTo>
                    <a:lnTo>
                      <a:pt x="100" y="93"/>
                    </a:lnTo>
                    <a:lnTo>
                      <a:pt x="83" y="72"/>
                    </a:lnTo>
                    <a:lnTo>
                      <a:pt x="76" y="58"/>
                    </a:lnTo>
                    <a:lnTo>
                      <a:pt x="69" y="45"/>
                    </a:lnTo>
                    <a:lnTo>
                      <a:pt x="65" y="45"/>
                    </a:lnTo>
                    <a:lnTo>
                      <a:pt x="59" y="41"/>
                    </a:lnTo>
                    <a:lnTo>
                      <a:pt x="48" y="41"/>
                    </a:lnTo>
                    <a:lnTo>
                      <a:pt x="38" y="34"/>
                    </a:lnTo>
                    <a:lnTo>
                      <a:pt x="21" y="21"/>
                    </a:lnTo>
                    <a:lnTo>
                      <a:pt x="0" y="0"/>
                    </a:lnTo>
                    <a:lnTo>
                      <a:pt x="24" y="17"/>
                    </a:lnTo>
                    <a:lnTo>
                      <a:pt x="45" y="27"/>
                    </a:lnTo>
                    <a:lnTo>
                      <a:pt x="55" y="31"/>
                    </a:lnTo>
                    <a:lnTo>
                      <a:pt x="65" y="31"/>
                    </a:lnTo>
                    <a:lnTo>
                      <a:pt x="72" y="31"/>
                    </a:lnTo>
                    <a:lnTo>
                      <a:pt x="79" y="31"/>
                    </a:lnTo>
                    <a:lnTo>
                      <a:pt x="83" y="41"/>
                    </a:lnTo>
                    <a:lnTo>
                      <a:pt x="86" y="52"/>
                    </a:lnTo>
                    <a:lnTo>
                      <a:pt x="90" y="65"/>
                    </a:lnTo>
                    <a:lnTo>
                      <a:pt x="100" y="76"/>
                    </a:lnTo>
                    <a:lnTo>
                      <a:pt x="114" y="96"/>
                    </a:lnTo>
                    <a:lnTo>
                      <a:pt x="121" y="107"/>
                    </a:lnTo>
                    <a:lnTo>
                      <a:pt x="131" y="117"/>
                    </a:lnTo>
                    <a:lnTo>
                      <a:pt x="145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322"/>
              <p:cNvSpPr>
                <a:spLocks/>
              </p:cNvSpPr>
              <p:nvPr/>
            </p:nvSpPr>
            <p:spPr bwMode="auto">
              <a:xfrm>
                <a:off x="2452" y="1648"/>
                <a:ext cx="159" cy="148"/>
              </a:xfrm>
              <a:custGeom>
                <a:avLst/>
                <a:gdLst>
                  <a:gd name="T0" fmla="*/ 159 w 159"/>
                  <a:gd name="T1" fmla="*/ 0 h 148"/>
                  <a:gd name="T2" fmla="*/ 159 w 159"/>
                  <a:gd name="T3" fmla="*/ 0 h 148"/>
                  <a:gd name="T4" fmla="*/ 145 w 159"/>
                  <a:gd name="T5" fmla="*/ 10 h 148"/>
                  <a:gd name="T6" fmla="*/ 128 w 159"/>
                  <a:gd name="T7" fmla="*/ 24 h 148"/>
                  <a:gd name="T8" fmla="*/ 100 w 159"/>
                  <a:gd name="T9" fmla="*/ 41 h 148"/>
                  <a:gd name="T10" fmla="*/ 100 w 159"/>
                  <a:gd name="T11" fmla="*/ 41 h 148"/>
                  <a:gd name="T12" fmla="*/ 69 w 159"/>
                  <a:gd name="T13" fmla="*/ 55 h 148"/>
                  <a:gd name="T14" fmla="*/ 52 w 159"/>
                  <a:gd name="T15" fmla="*/ 62 h 148"/>
                  <a:gd name="T16" fmla="*/ 45 w 159"/>
                  <a:gd name="T17" fmla="*/ 65 h 148"/>
                  <a:gd name="T18" fmla="*/ 42 w 159"/>
                  <a:gd name="T19" fmla="*/ 72 h 148"/>
                  <a:gd name="T20" fmla="*/ 38 w 159"/>
                  <a:gd name="T21" fmla="*/ 79 h 148"/>
                  <a:gd name="T22" fmla="*/ 38 w 159"/>
                  <a:gd name="T23" fmla="*/ 93 h 148"/>
                  <a:gd name="T24" fmla="*/ 38 w 159"/>
                  <a:gd name="T25" fmla="*/ 93 h 148"/>
                  <a:gd name="T26" fmla="*/ 35 w 159"/>
                  <a:gd name="T27" fmla="*/ 107 h 148"/>
                  <a:gd name="T28" fmla="*/ 31 w 159"/>
                  <a:gd name="T29" fmla="*/ 117 h 148"/>
                  <a:gd name="T30" fmla="*/ 18 w 159"/>
                  <a:gd name="T31" fmla="*/ 134 h 148"/>
                  <a:gd name="T32" fmla="*/ 7 w 159"/>
                  <a:gd name="T33" fmla="*/ 145 h 148"/>
                  <a:gd name="T34" fmla="*/ 0 w 159"/>
                  <a:gd name="T35" fmla="*/ 148 h 148"/>
                  <a:gd name="T36" fmla="*/ 0 w 159"/>
                  <a:gd name="T37" fmla="*/ 148 h 148"/>
                  <a:gd name="T38" fmla="*/ 14 w 159"/>
                  <a:gd name="T39" fmla="*/ 124 h 148"/>
                  <a:gd name="T40" fmla="*/ 25 w 159"/>
                  <a:gd name="T41" fmla="*/ 100 h 148"/>
                  <a:gd name="T42" fmla="*/ 25 w 159"/>
                  <a:gd name="T43" fmla="*/ 83 h 148"/>
                  <a:gd name="T44" fmla="*/ 25 w 159"/>
                  <a:gd name="T45" fmla="*/ 83 h 148"/>
                  <a:gd name="T46" fmla="*/ 28 w 159"/>
                  <a:gd name="T47" fmla="*/ 69 h 148"/>
                  <a:gd name="T48" fmla="*/ 31 w 159"/>
                  <a:gd name="T49" fmla="*/ 62 h 148"/>
                  <a:gd name="T50" fmla="*/ 42 w 159"/>
                  <a:gd name="T51" fmla="*/ 62 h 148"/>
                  <a:gd name="T52" fmla="*/ 59 w 159"/>
                  <a:gd name="T53" fmla="*/ 62 h 148"/>
                  <a:gd name="T54" fmla="*/ 59 w 159"/>
                  <a:gd name="T55" fmla="*/ 62 h 148"/>
                  <a:gd name="T56" fmla="*/ 66 w 159"/>
                  <a:gd name="T57" fmla="*/ 59 h 148"/>
                  <a:gd name="T58" fmla="*/ 73 w 159"/>
                  <a:gd name="T59" fmla="*/ 59 h 148"/>
                  <a:gd name="T60" fmla="*/ 87 w 159"/>
                  <a:gd name="T61" fmla="*/ 48 h 148"/>
                  <a:gd name="T62" fmla="*/ 97 w 159"/>
                  <a:gd name="T63" fmla="*/ 34 h 148"/>
                  <a:gd name="T64" fmla="*/ 107 w 159"/>
                  <a:gd name="T65" fmla="*/ 28 h 148"/>
                  <a:gd name="T66" fmla="*/ 107 w 159"/>
                  <a:gd name="T67" fmla="*/ 28 h 148"/>
                  <a:gd name="T68" fmla="*/ 124 w 159"/>
                  <a:gd name="T69" fmla="*/ 21 h 148"/>
                  <a:gd name="T70" fmla="*/ 138 w 159"/>
                  <a:gd name="T71" fmla="*/ 10 h 148"/>
                  <a:gd name="T72" fmla="*/ 159 w 159"/>
                  <a:gd name="T73" fmla="*/ 0 h 148"/>
                  <a:gd name="T74" fmla="*/ 159 w 159"/>
                  <a:gd name="T75" fmla="*/ 0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9"/>
                  <a:gd name="T115" fmla="*/ 0 h 148"/>
                  <a:gd name="T116" fmla="*/ 159 w 159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9" h="148">
                    <a:moveTo>
                      <a:pt x="159" y="0"/>
                    </a:moveTo>
                    <a:lnTo>
                      <a:pt x="159" y="0"/>
                    </a:lnTo>
                    <a:lnTo>
                      <a:pt x="145" y="10"/>
                    </a:lnTo>
                    <a:lnTo>
                      <a:pt x="128" y="24"/>
                    </a:lnTo>
                    <a:lnTo>
                      <a:pt x="100" y="41"/>
                    </a:lnTo>
                    <a:lnTo>
                      <a:pt x="69" y="55"/>
                    </a:lnTo>
                    <a:lnTo>
                      <a:pt x="52" y="62"/>
                    </a:lnTo>
                    <a:lnTo>
                      <a:pt x="45" y="65"/>
                    </a:lnTo>
                    <a:lnTo>
                      <a:pt x="42" y="72"/>
                    </a:lnTo>
                    <a:lnTo>
                      <a:pt x="38" y="79"/>
                    </a:lnTo>
                    <a:lnTo>
                      <a:pt x="38" y="93"/>
                    </a:lnTo>
                    <a:lnTo>
                      <a:pt x="35" y="107"/>
                    </a:lnTo>
                    <a:lnTo>
                      <a:pt x="31" y="117"/>
                    </a:lnTo>
                    <a:lnTo>
                      <a:pt x="18" y="134"/>
                    </a:lnTo>
                    <a:lnTo>
                      <a:pt x="7" y="145"/>
                    </a:lnTo>
                    <a:lnTo>
                      <a:pt x="0" y="148"/>
                    </a:lnTo>
                    <a:lnTo>
                      <a:pt x="14" y="124"/>
                    </a:lnTo>
                    <a:lnTo>
                      <a:pt x="25" y="100"/>
                    </a:lnTo>
                    <a:lnTo>
                      <a:pt x="25" y="83"/>
                    </a:lnTo>
                    <a:lnTo>
                      <a:pt x="28" y="69"/>
                    </a:lnTo>
                    <a:lnTo>
                      <a:pt x="31" y="62"/>
                    </a:lnTo>
                    <a:lnTo>
                      <a:pt x="42" y="62"/>
                    </a:lnTo>
                    <a:lnTo>
                      <a:pt x="59" y="62"/>
                    </a:lnTo>
                    <a:lnTo>
                      <a:pt x="66" y="59"/>
                    </a:lnTo>
                    <a:lnTo>
                      <a:pt x="73" y="59"/>
                    </a:lnTo>
                    <a:lnTo>
                      <a:pt x="87" y="48"/>
                    </a:lnTo>
                    <a:lnTo>
                      <a:pt x="97" y="34"/>
                    </a:lnTo>
                    <a:lnTo>
                      <a:pt x="107" y="28"/>
                    </a:lnTo>
                    <a:lnTo>
                      <a:pt x="124" y="21"/>
                    </a:lnTo>
                    <a:lnTo>
                      <a:pt x="138" y="1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323"/>
              <p:cNvSpPr>
                <a:spLocks/>
              </p:cNvSpPr>
              <p:nvPr/>
            </p:nvSpPr>
            <p:spPr bwMode="auto">
              <a:xfrm>
                <a:off x="2239" y="1200"/>
                <a:ext cx="131" cy="169"/>
              </a:xfrm>
              <a:custGeom>
                <a:avLst/>
                <a:gdLst>
                  <a:gd name="T0" fmla="*/ 0 w 131"/>
                  <a:gd name="T1" fmla="*/ 0 h 169"/>
                  <a:gd name="T2" fmla="*/ 0 w 131"/>
                  <a:gd name="T3" fmla="*/ 0 h 169"/>
                  <a:gd name="T4" fmla="*/ 10 w 131"/>
                  <a:gd name="T5" fmla="*/ 14 h 169"/>
                  <a:gd name="T6" fmla="*/ 24 w 131"/>
                  <a:gd name="T7" fmla="*/ 28 h 169"/>
                  <a:gd name="T8" fmla="*/ 52 w 131"/>
                  <a:gd name="T9" fmla="*/ 52 h 169"/>
                  <a:gd name="T10" fmla="*/ 52 w 131"/>
                  <a:gd name="T11" fmla="*/ 52 h 169"/>
                  <a:gd name="T12" fmla="*/ 79 w 131"/>
                  <a:gd name="T13" fmla="*/ 69 h 169"/>
                  <a:gd name="T14" fmla="*/ 96 w 131"/>
                  <a:gd name="T15" fmla="*/ 76 h 169"/>
                  <a:gd name="T16" fmla="*/ 100 w 131"/>
                  <a:gd name="T17" fmla="*/ 83 h 169"/>
                  <a:gd name="T18" fmla="*/ 103 w 131"/>
                  <a:gd name="T19" fmla="*/ 86 h 169"/>
                  <a:gd name="T20" fmla="*/ 103 w 131"/>
                  <a:gd name="T21" fmla="*/ 107 h 169"/>
                  <a:gd name="T22" fmla="*/ 103 w 131"/>
                  <a:gd name="T23" fmla="*/ 107 h 169"/>
                  <a:gd name="T24" fmla="*/ 103 w 131"/>
                  <a:gd name="T25" fmla="*/ 121 h 169"/>
                  <a:gd name="T26" fmla="*/ 107 w 131"/>
                  <a:gd name="T27" fmla="*/ 134 h 169"/>
                  <a:gd name="T28" fmla="*/ 117 w 131"/>
                  <a:gd name="T29" fmla="*/ 155 h 169"/>
                  <a:gd name="T30" fmla="*/ 127 w 131"/>
                  <a:gd name="T31" fmla="*/ 165 h 169"/>
                  <a:gd name="T32" fmla="*/ 131 w 131"/>
                  <a:gd name="T33" fmla="*/ 169 h 169"/>
                  <a:gd name="T34" fmla="*/ 131 w 131"/>
                  <a:gd name="T35" fmla="*/ 169 h 169"/>
                  <a:gd name="T36" fmla="*/ 124 w 131"/>
                  <a:gd name="T37" fmla="*/ 145 h 169"/>
                  <a:gd name="T38" fmla="*/ 117 w 131"/>
                  <a:gd name="T39" fmla="*/ 121 h 169"/>
                  <a:gd name="T40" fmla="*/ 117 w 131"/>
                  <a:gd name="T41" fmla="*/ 100 h 169"/>
                  <a:gd name="T42" fmla="*/ 117 w 131"/>
                  <a:gd name="T43" fmla="*/ 100 h 169"/>
                  <a:gd name="T44" fmla="*/ 117 w 131"/>
                  <a:gd name="T45" fmla="*/ 86 h 169"/>
                  <a:gd name="T46" fmla="*/ 114 w 131"/>
                  <a:gd name="T47" fmla="*/ 79 h 169"/>
                  <a:gd name="T48" fmla="*/ 103 w 131"/>
                  <a:gd name="T49" fmla="*/ 76 h 169"/>
                  <a:gd name="T50" fmla="*/ 89 w 131"/>
                  <a:gd name="T51" fmla="*/ 76 h 169"/>
                  <a:gd name="T52" fmla="*/ 89 w 131"/>
                  <a:gd name="T53" fmla="*/ 76 h 169"/>
                  <a:gd name="T54" fmla="*/ 79 w 131"/>
                  <a:gd name="T55" fmla="*/ 72 h 169"/>
                  <a:gd name="T56" fmla="*/ 72 w 131"/>
                  <a:gd name="T57" fmla="*/ 69 h 169"/>
                  <a:gd name="T58" fmla="*/ 62 w 131"/>
                  <a:gd name="T59" fmla="*/ 59 h 169"/>
                  <a:gd name="T60" fmla="*/ 55 w 131"/>
                  <a:gd name="T61" fmla="*/ 45 h 169"/>
                  <a:gd name="T62" fmla="*/ 45 w 131"/>
                  <a:gd name="T63" fmla="*/ 35 h 169"/>
                  <a:gd name="T64" fmla="*/ 45 w 131"/>
                  <a:gd name="T65" fmla="*/ 35 h 169"/>
                  <a:gd name="T66" fmla="*/ 31 w 131"/>
                  <a:gd name="T67" fmla="*/ 28 h 169"/>
                  <a:gd name="T68" fmla="*/ 17 w 131"/>
                  <a:gd name="T69" fmla="*/ 17 h 169"/>
                  <a:gd name="T70" fmla="*/ 0 w 131"/>
                  <a:gd name="T71" fmla="*/ 0 h 169"/>
                  <a:gd name="T72" fmla="*/ 0 w 131"/>
                  <a:gd name="T73" fmla="*/ 0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69"/>
                  <a:gd name="T113" fmla="*/ 131 w 131"/>
                  <a:gd name="T114" fmla="*/ 169 h 1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69">
                    <a:moveTo>
                      <a:pt x="0" y="0"/>
                    </a:moveTo>
                    <a:lnTo>
                      <a:pt x="0" y="0"/>
                    </a:lnTo>
                    <a:lnTo>
                      <a:pt x="10" y="14"/>
                    </a:lnTo>
                    <a:lnTo>
                      <a:pt x="24" y="28"/>
                    </a:lnTo>
                    <a:lnTo>
                      <a:pt x="52" y="52"/>
                    </a:lnTo>
                    <a:lnTo>
                      <a:pt x="79" y="69"/>
                    </a:lnTo>
                    <a:lnTo>
                      <a:pt x="96" y="76"/>
                    </a:lnTo>
                    <a:lnTo>
                      <a:pt x="100" y="83"/>
                    </a:lnTo>
                    <a:lnTo>
                      <a:pt x="103" y="86"/>
                    </a:lnTo>
                    <a:lnTo>
                      <a:pt x="103" y="107"/>
                    </a:lnTo>
                    <a:lnTo>
                      <a:pt x="103" y="121"/>
                    </a:lnTo>
                    <a:lnTo>
                      <a:pt x="107" y="134"/>
                    </a:lnTo>
                    <a:lnTo>
                      <a:pt x="117" y="155"/>
                    </a:lnTo>
                    <a:lnTo>
                      <a:pt x="127" y="165"/>
                    </a:lnTo>
                    <a:lnTo>
                      <a:pt x="131" y="169"/>
                    </a:lnTo>
                    <a:lnTo>
                      <a:pt x="124" y="145"/>
                    </a:lnTo>
                    <a:lnTo>
                      <a:pt x="117" y="121"/>
                    </a:lnTo>
                    <a:lnTo>
                      <a:pt x="117" y="100"/>
                    </a:lnTo>
                    <a:lnTo>
                      <a:pt x="117" y="86"/>
                    </a:lnTo>
                    <a:lnTo>
                      <a:pt x="114" y="79"/>
                    </a:lnTo>
                    <a:lnTo>
                      <a:pt x="103" y="76"/>
                    </a:lnTo>
                    <a:lnTo>
                      <a:pt x="89" y="76"/>
                    </a:lnTo>
                    <a:lnTo>
                      <a:pt x="79" y="72"/>
                    </a:lnTo>
                    <a:lnTo>
                      <a:pt x="72" y="69"/>
                    </a:lnTo>
                    <a:lnTo>
                      <a:pt x="62" y="59"/>
                    </a:lnTo>
                    <a:lnTo>
                      <a:pt x="55" y="45"/>
                    </a:lnTo>
                    <a:lnTo>
                      <a:pt x="45" y="35"/>
                    </a:lnTo>
                    <a:lnTo>
                      <a:pt x="31" y="28"/>
                    </a:lnTo>
                    <a:lnTo>
                      <a:pt x="1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324"/>
              <p:cNvSpPr>
                <a:spLocks/>
              </p:cNvSpPr>
              <p:nvPr/>
            </p:nvSpPr>
            <p:spPr bwMode="auto">
              <a:xfrm>
                <a:off x="2029" y="1738"/>
                <a:ext cx="231" cy="344"/>
              </a:xfrm>
              <a:custGeom>
                <a:avLst/>
                <a:gdLst>
                  <a:gd name="T0" fmla="*/ 231 w 231"/>
                  <a:gd name="T1" fmla="*/ 344 h 344"/>
                  <a:gd name="T2" fmla="*/ 231 w 231"/>
                  <a:gd name="T3" fmla="*/ 344 h 344"/>
                  <a:gd name="T4" fmla="*/ 217 w 231"/>
                  <a:gd name="T5" fmla="*/ 344 h 344"/>
                  <a:gd name="T6" fmla="*/ 182 w 231"/>
                  <a:gd name="T7" fmla="*/ 337 h 344"/>
                  <a:gd name="T8" fmla="*/ 162 w 231"/>
                  <a:gd name="T9" fmla="*/ 334 h 344"/>
                  <a:gd name="T10" fmla="*/ 148 w 231"/>
                  <a:gd name="T11" fmla="*/ 327 h 344"/>
                  <a:gd name="T12" fmla="*/ 134 w 231"/>
                  <a:gd name="T13" fmla="*/ 320 h 344"/>
                  <a:gd name="T14" fmla="*/ 127 w 231"/>
                  <a:gd name="T15" fmla="*/ 306 h 344"/>
                  <a:gd name="T16" fmla="*/ 127 w 231"/>
                  <a:gd name="T17" fmla="*/ 306 h 344"/>
                  <a:gd name="T18" fmla="*/ 120 w 231"/>
                  <a:gd name="T19" fmla="*/ 258 h 344"/>
                  <a:gd name="T20" fmla="*/ 117 w 231"/>
                  <a:gd name="T21" fmla="*/ 234 h 344"/>
                  <a:gd name="T22" fmla="*/ 113 w 231"/>
                  <a:gd name="T23" fmla="*/ 217 h 344"/>
                  <a:gd name="T24" fmla="*/ 113 w 231"/>
                  <a:gd name="T25" fmla="*/ 217 h 344"/>
                  <a:gd name="T26" fmla="*/ 107 w 231"/>
                  <a:gd name="T27" fmla="*/ 213 h 344"/>
                  <a:gd name="T28" fmla="*/ 96 w 231"/>
                  <a:gd name="T29" fmla="*/ 203 h 344"/>
                  <a:gd name="T30" fmla="*/ 65 w 231"/>
                  <a:gd name="T31" fmla="*/ 182 h 344"/>
                  <a:gd name="T32" fmla="*/ 48 w 231"/>
                  <a:gd name="T33" fmla="*/ 168 h 344"/>
                  <a:gd name="T34" fmla="*/ 34 w 231"/>
                  <a:gd name="T35" fmla="*/ 155 h 344"/>
                  <a:gd name="T36" fmla="*/ 20 w 231"/>
                  <a:gd name="T37" fmla="*/ 141 h 344"/>
                  <a:gd name="T38" fmla="*/ 17 w 231"/>
                  <a:gd name="T39" fmla="*/ 127 h 344"/>
                  <a:gd name="T40" fmla="*/ 17 w 231"/>
                  <a:gd name="T41" fmla="*/ 127 h 344"/>
                  <a:gd name="T42" fmla="*/ 14 w 231"/>
                  <a:gd name="T43" fmla="*/ 110 h 344"/>
                  <a:gd name="T44" fmla="*/ 14 w 231"/>
                  <a:gd name="T45" fmla="*/ 89 h 344"/>
                  <a:gd name="T46" fmla="*/ 20 w 231"/>
                  <a:gd name="T47" fmla="*/ 48 h 344"/>
                  <a:gd name="T48" fmla="*/ 34 w 231"/>
                  <a:gd name="T49" fmla="*/ 0 h 344"/>
                  <a:gd name="T50" fmla="*/ 34 w 231"/>
                  <a:gd name="T51" fmla="*/ 0 h 344"/>
                  <a:gd name="T52" fmla="*/ 27 w 231"/>
                  <a:gd name="T53" fmla="*/ 17 h 344"/>
                  <a:gd name="T54" fmla="*/ 14 w 231"/>
                  <a:gd name="T55" fmla="*/ 58 h 344"/>
                  <a:gd name="T56" fmla="*/ 3 w 231"/>
                  <a:gd name="T57" fmla="*/ 106 h 344"/>
                  <a:gd name="T58" fmla="*/ 0 w 231"/>
                  <a:gd name="T59" fmla="*/ 127 h 344"/>
                  <a:gd name="T60" fmla="*/ 3 w 231"/>
                  <a:gd name="T61" fmla="*/ 141 h 344"/>
                  <a:gd name="T62" fmla="*/ 3 w 231"/>
                  <a:gd name="T63" fmla="*/ 141 h 344"/>
                  <a:gd name="T64" fmla="*/ 14 w 231"/>
                  <a:gd name="T65" fmla="*/ 151 h 344"/>
                  <a:gd name="T66" fmla="*/ 27 w 231"/>
                  <a:gd name="T67" fmla="*/ 162 h 344"/>
                  <a:gd name="T68" fmla="*/ 62 w 231"/>
                  <a:gd name="T69" fmla="*/ 186 h 344"/>
                  <a:gd name="T70" fmla="*/ 93 w 231"/>
                  <a:gd name="T71" fmla="*/ 210 h 344"/>
                  <a:gd name="T72" fmla="*/ 103 w 231"/>
                  <a:gd name="T73" fmla="*/ 224 h 344"/>
                  <a:gd name="T74" fmla="*/ 107 w 231"/>
                  <a:gd name="T75" fmla="*/ 234 h 344"/>
                  <a:gd name="T76" fmla="*/ 107 w 231"/>
                  <a:gd name="T77" fmla="*/ 234 h 344"/>
                  <a:gd name="T78" fmla="*/ 107 w 231"/>
                  <a:gd name="T79" fmla="*/ 258 h 344"/>
                  <a:gd name="T80" fmla="*/ 110 w 231"/>
                  <a:gd name="T81" fmla="*/ 286 h 344"/>
                  <a:gd name="T82" fmla="*/ 120 w 231"/>
                  <a:gd name="T83" fmla="*/ 313 h 344"/>
                  <a:gd name="T84" fmla="*/ 124 w 231"/>
                  <a:gd name="T85" fmla="*/ 324 h 344"/>
                  <a:gd name="T86" fmla="*/ 134 w 231"/>
                  <a:gd name="T87" fmla="*/ 330 h 344"/>
                  <a:gd name="T88" fmla="*/ 134 w 231"/>
                  <a:gd name="T89" fmla="*/ 330 h 344"/>
                  <a:gd name="T90" fmla="*/ 144 w 231"/>
                  <a:gd name="T91" fmla="*/ 337 h 344"/>
                  <a:gd name="T92" fmla="*/ 158 w 231"/>
                  <a:gd name="T93" fmla="*/ 341 h 344"/>
                  <a:gd name="T94" fmla="*/ 193 w 231"/>
                  <a:gd name="T95" fmla="*/ 344 h 344"/>
                  <a:gd name="T96" fmla="*/ 231 w 231"/>
                  <a:gd name="T97" fmla="*/ 344 h 344"/>
                  <a:gd name="T98" fmla="*/ 231 w 231"/>
                  <a:gd name="T99" fmla="*/ 344 h 3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31"/>
                  <a:gd name="T151" fmla="*/ 0 h 344"/>
                  <a:gd name="T152" fmla="*/ 231 w 231"/>
                  <a:gd name="T153" fmla="*/ 344 h 3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31" h="344">
                    <a:moveTo>
                      <a:pt x="231" y="344"/>
                    </a:moveTo>
                    <a:lnTo>
                      <a:pt x="231" y="344"/>
                    </a:lnTo>
                    <a:lnTo>
                      <a:pt x="217" y="344"/>
                    </a:lnTo>
                    <a:lnTo>
                      <a:pt x="182" y="337"/>
                    </a:lnTo>
                    <a:lnTo>
                      <a:pt x="162" y="334"/>
                    </a:lnTo>
                    <a:lnTo>
                      <a:pt x="148" y="327"/>
                    </a:lnTo>
                    <a:lnTo>
                      <a:pt x="134" y="320"/>
                    </a:lnTo>
                    <a:lnTo>
                      <a:pt x="127" y="306"/>
                    </a:lnTo>
                    <a:lnTo>
                      <a:pt x="120" y="258"/>
                    </a:lnTo>
                    <a:lnTo>
                      <a:pt x="117" y="234"/>
                    </a:lnTo>
                    <a:lnTo>
                      <a:pt x="113" y="217"/>
                    </a:lnTo>
                    <a:lnTo>
                      <a:pt x="107" y="213"/>
                    </a:lnTo>
                    <a:lnTo>
                      <a:pt x="96" y="203"/>
                    </a:lnTo>
                    <a:lnTo>
                      <a:pt x="65" y="182"/>
                    </a:lnTo>
                    <a:lnTo>
                      <a:pt x="48" y="168"/>
                    </a:lnTo>
                    <a:lnTo>
                      <a:pt x="34" y="155"/>
                    </a:lnTo>
                    <a:lnTo>
                      <a:pt x="20" y="141"/>
                    </a:lnTo>
                    <a:lnTo>
                      <a:pt x="17" y="127"/>
                    </a:lnTo>
                    <a:lnTo>
                      <a:pt x="14" y="110"/>
                    </a:lnTo>
                    <a:lnTo>
                      <a:pt x="14" y="89"/>
                    </a:lnTo>
                    <a:lnTo>
                      <a:pt x="20" y="48"/>
                    </a:lnTo>
                    <a:lnTo>
                      <a:pt x="34" y="0"/>
                    </a:lnTo>
                    <a:lnTo>
                      <a:pt x="27" y="17"/>
                    </a:lnTo>
                    <a:lnTo>
                      <a:pt x="14" y="58"/>
                    </a:lnTo>
                    <a:lnTo>
                      <a:pt x="3" y="106"/>
                    </a:lnTo>
                    <a:lnTo>
                      <a:pt x="0" y="127"/>
                    </a:lnTo>
                    <a:lnTo>
                      <a:pt x="3" y="141"/>
                    </a:lnTo>
                    <a:lnTo>
                      <a:pt x="14" y="151"/>
                    </a:lnTo>
                    <a:lnTo>
                      <a:pt x="27" y="162"/>
                    </a:lnTo>
                    <a:lnTo>
                      <a:pt x="62" y="186"/>
                    </a:lnTo>
                    <a:lnTo>
                      <a:pt x="93" y="210"/>
                    </a:lnTo>
                    <a:lnTo>
                      <a:pt x="103" y="224"/>
                    </a:lnTo>
                    <a:lnTo>
                      <a:pt x="107" y="234"/>
                    </a:lnTo>
                    <a:lnTo>
                      <a:pt x="107" y="258"/>
                    </a:lnTo>
                    <a:lnTo>
                      <a:pt x="110" y="286"/>
                    </a:lnTo>
                    <a:lnTo>
                      <a:pt x="120" y="313"/>
                    </a:lnTo>
                    <a:lnTo>
                      <a:pt x="124" y="324"/>
                    </a:lnTo>
                    <a:lnTo>
                      <a:pt x="134" y="330"/>
                    </a:lnTo>
                    <a:lnTo>
                      <a:pt x="144" y="337"/>
                    </a:lnTo>
                    <a:lnTo>
                      <a:pt x="158" y="341"/>
                    </a:lnTo>
                    <a:lnTo>
                      <a:pt x="193" y="344"/>
                    </a:lnTo>
                    <a:lnTo>
                      <a:pt x="231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325"/>
              <p:cNvSpPr>
                <a:spLocks/>
              </p:cNvSpPr>
              <p:nvPr/>
            </p:nvSpPr>
            <p:spPr bwMode="auto">
              <a:xfrm>
                <a:off x="1939" y="1104"/>
                <a:ext cx="210" cy="534"/>
              </a:xfrm>
              <a:custGeom>
                <a:avLst/>
                <a:gdLst>
                  <a:gd name="T0" fmla="*/ 86 w 210"/>
                  <a:gd name="T1" fmla="*/ 534 h 534"/>
                  <a:gd name="T2" fmla="*/ 42 w 210"/>
                  <a:gd name="T3" fmla="*/ 465 h 534"/>
                  <a:gd name="T4" fmla="*/ 17 w 210"/>
                  <a:gd name="T5" fmla="*/ 403 h 534"/>
                  <a:gd name="T6" fmla="*/ 11 w 210"/>
                  <a:gd name="T7" fmla="*/ 355 h 534"/>
                  <a:gd name="T8" fmla="*/ 14 w 210"/>
                  <a:gd name="T9" fmla="*/ 337 h 534"/>
                  <a:gd name="T10" fmla="*/ 35 w 210"/>
                  <a:gd name="T11" fmla="*/ 286 h 534"/>
                  <a:gd name="T12" fmla="*/ 59 w 210"/>
                  <a:gd name="T13" fmla="*/ 265 h 534"/>
                  <a:gd name="T14" fmla="*/ 79 w 210"/>
                  <a:gd name="T15" fmla="*/ 261 h 534"/>
                  <a:gd name="T16" fmla="*/ 104 w 210"/>
                  <a:gd name="T17" fmla="*/ 255 h 534"/>
                  <a:gd name="T18" fmla="*/ 135 w 210"/>
                  <a:gd name="T19" fmla="*/ 244 h 534"/>
                  <a:gd name="T20" fmla="*/ 138 w 210"/>
                  <a:gd name="T21" fmla="*/ 217 h 534"/>
                  <a:gd name="T22" fmla="*/ 135 w 210"/>
                  <a:gd name="T23" fmla="*/ 203 h 534"/>
                  <a:gd name="T24" fmla="*/ 117 w 210"/>
                  <a:gd name="T25" fmla="*/ 165 h 534"/>
                  <a:gd name="T26" fmla="*/ 117 w 210"/>
                  <a:gd name="T27" fmla="*/ 137 h 534"/>
                  <a:gd name="T28" fmla="*/ 135 w 210"/>
                  <a:gd name="T29" fmla="*/ 113 h 534"/>
                  <a:gd name="T30" fmla="*/ 159 w 210"/>
                  <a:gd name="T31" fmla="*/ 93 h 534"/>
                  <a:gd name="T32" fmla="*/ 186 w 210"/>
                  <a:gd name="T33" fmla="*/ 72 h 534"/>
                  <a:gd name="T34" fmla="*/ 190 w 210"/>
                  <a:gd name="T35" fmla="*/ 55 h 534"/>
                  <a:gd name="T36" fmla="*/ 193 w 210"/>
                  <a:gd name="T37" fmla="*/ 31 h 534"/>
                  <a:gd name="T38" fmla="*/ 210 w 210"/>
                  <a:gd name="T39" fmla="*/ 0 h 534"/>
                  <a:gd name="T40" fmla="*/ 190 w 210"/>
                  <a:gd name="T41" fmla="*/ 20 h 534"/>
                  <a:gd name="T42" fmla="*/ 172 w 210"/>
                  <a:gd name="T43" fmla="*/ 48 h 534"/>
                  <a:gd name="T44" fmla="*/ 169 w 210"/>
                  <a:gd name="T45" fmla="*/ 55 h 534"/>
                  <a:gd name="T46" fmla="*/ 166 w 210"/>
                  <a:gd name="T47" fmla="*/ 79 h 534"/>
                  <a:gd name="T48" fmla="*/ 148 w 210"/>
                  <a:gd name="T49" fmla="*/ 93 h 534"/>
                  <a:gd name="T50" fmla="*/ 135 w 210"/>
                  <a:gd name="T51" fmla="*/ 100 h 534"/>
                  <a:gd name="T52" fmla="*/ 107 w 210"/>
                  <a:gd name="T53" fmla="*/ 124 h 534"/>
                  <a:gd name="T54" fmla="*/ 104 w 210"/>
                  <a:gd name="T55" fmla="*/ 141 h 534"/>
                  <a:gd name="T56" fmla="*/ 107 w 210"/>
                  <a:gd name="T57" fmla="*/ 165 h 534"/>
                  <a:gd name="T58" fmla="*/ 124 w 210"/>
                  <a:gd name="T59" fmla="*/ 217 h 534"/>
                  <a:gd name="T60" fmla="*/ 121 w 210"/>
                  <a:gd name="T61" fmla="*/ 237 h 534"/>
                  <a:gd name="T62" fmla="*/ 114 w 210"/>
                  <a:gd name="T63" fmla="*/ 244 h 534"/>
                  <a:gd name="T64" fmla="*/ 93 w 210"/>
                  <a:gd name="T65" fmla="*/ 251 h 534"/>
                  <a:gd name="T66" fmla="*/ 59 w 210"/>
                  <a:gd name="T67" fmla="*/ 258 h 534"/>
                  <a:gd name="T68" fmla="*/ 45 w 210"/>
                  <a:gd name="T69" fmla="*/ 265 h 534"/>
                  <a:gd name="T70" fmla="*/ 17 w 210"/>
                  <a:gd name="T71" fmla="*/ 289 h 534"/>
                  <a:gd name="T72" fmla="*/ 0 w 210"/>
                  <a:gd name="T73" fmla="*/ 327 h 534"/>
                  <a:gd name="T74" fmla="*/ 4 w 210"/>
                  <a:gd name="T75" fmla="*/ 386 h 534"/>
                  <a:gd name="T76" fmla="*/ 14 w 210"/>
                  <a:gd name="T77" fmla="*/ 420 h 534"/>
                  <a:gd name="T78" fmla="*/ 35 w 210"/>
                  <a:gd name="T79" fmla="*/ 465 h 534"/>
                  <a:gd name="T80" fmla="*/ 76 w 210"/>
                  <a:gd name="T81" fmla="*/ 527 h 534"/>
                  <a:gd name="T82" fmla="*/ 86 w 210"/>
                  <a:gd name="T83" fmla="*/ 534 h 5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534"/>
                  <a:gd name="T128" fmla="*/ 210 w 210"/>
                  <a:gd name="T129" fmla="*/ 534 h 5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534">
                    <a:moveTo>
                      <a:pt x="86" y="534"/>
                    </a:moveTo>
                    <a:lnTo>
                      <a:pt x="86" y="534"/>
                    </a:lnTo>
                    <a:lnTo>
                      <a:pt x="73" y="513"/>
                    </a:lnTo>
                    <a:lnTo>
                      <a:pt x="42" y="465"/>
                    </a:lnTo>
                    <a:lnTo>
                      <a:pt x="28" y="434"/>
                    </a:lnTo>
                    <a:lnTo>
                      <a:pt x="17" y="403"/>
                    </a:lnTo>
                    <a:lnTo>
                      <a:pt x="11" y="368"/>
                    </a:lnTo>
                    <a:lnTo>
                      <a:pt x="11" y="355"/>
                    </a:lnTo>
                    <a:lnTo>
                      <a:pt x="14" y="337"/>
                    </a:lnTo>
                    <a:lnTo>
                      <a:pt x="24" y="306"/>
                    </a:lnTo>
                    <a:lnTo>
                      <a:pt x="35" y="286"/>
                    </a:lnTo>
                    <a:lnTo>
                      <a:pt x="45" y="272"/>
                    </a:lnTo>
                    <a:lnTo>
                      <a:pt x="59" y="265"/>
                    </a:lnTo>
                    <a:lnTo>
                      <a:pt x="79" y="261"/>
                    </a:lnTo>
                    <a:lnTo>
                      <a:pt x="104" y="255"/>
                    </a:lnTo>
                    <a:lnTo>
                      <a:pt x="124" y="251"/>
                    </a:lnTo>
                    <a:lnTo>
                      <a:pt x="135" y="244"/>
                    </a:lnTo>
                    <a:lnTo>
                      <a:pt x="138" y="234"/>
                    </a:lnTo>
                    <a:lnTo>
                      <a:pt x="138" y="217"/>
                    </a:lnTo>
                    <a:lnTo>
                      <a:pt x="135" y="203"/>
                    </a:lnTo>
                    <a:lnTo>
                      <a:pt x="128" y="193"/>
                    </a:lnTo>
                    <a:lnTo>
                      <a:pt x="117" y="165"/>
                    </a:lnTo>
                    <a:lnTo>
                      <a:pt x="117" y="151"/>
                    </a:lnTo>
                    <a:lnTo>
                      <a:pt x="117" y="137"/>
                    </a:lnTo>
                    <a:lnTo>
                      <a:pt x="121" y="124"/>
                    </a:lnTo>
                    <a:lnTo>
                      <a:pt x="135" y="113"/>
                    </a:lnTo>
                    <a:lnTo>
                      <a:pt x="159" y="93"/>
                    </a:lnTo>
                    <a:lnTo>
                      <a:pt x="176" y="82"/>
                    </a:lnTo>
                    <a:lnTo>
                      <a:pt x="186" y="72"/>
                    </a:lnTo>
                    <a:lnTo>
                      <a:pt x="190" y="65"/>
                    </a:lnTo>
                    <a:lnTo>
                      <a:pt x="190" y="55"/>
                    </a:lnTo>
                    <a:lnTo>
                      <a:pt x="193" y="31"/>
                    </a:lnTo>
                    <a:lnTo>
                      <a:pt x="200" y="13"/>
                    </a:lnTo>
                    <a:lnTo>
                      <a:pt x="210" y="0"/>
                    </a:lnTo>
                    <a:lnTo>
                      <a:pt x="190" y="20"/>
                    </a:lnTo>
                    <a:lnTo>
                      <a:pt x="176" y="41"/>
                    </a:lnTo>
                    <a:lnTo>
                      <a:pt x="172" y="48"/>
                    </a:lnTo>
                    <a:lnTo>
                      <a:pt x="169" y="55"/>
                    </a:lnTo>
                    <a:lnTo>
                      <a:pt x="169" y="69"/>
                    </a:lnTo>
                    <a:lnTo>
                      <a:pt x="166" y="79"/>
                    </a:lnTo>
                    <a:lnTo>
                      <a:pt x="159" y="89"/>
                    </a:lnTo>
                    <a:lnTo>
                      <a:pt x="148" y="93"/>
                    </a:lnTo>
                    <a:lnTo>
                      <a:pt x="135" y="100"/>
                    </a:lnTo>
                    <a:lnTo>
                      <a:pt x="121" y="110"/>
                    </a:lnTo>
                    <a:lnTo>
                      <a:pt x="107" y="124"/>
                    </a:lnTo>
                    <a:lnTo>
                      <a:pt x="104" y="131"/>
                    </a:lnTo>
                    <a:lnTo>
                      <a:pt x="104" y="141"/>
                    </a:lnTo>
                    <a:lnTo>
                      <a:pt x="107" y="165"/>
                    </a:lnTo>
                    <a:lnTo>
                      <a:pt x="117" y="193"/>
                    </a:lnTo>
                    <a:lnTo>
                      <a:pt x="124" y="217"/>
                    </a:lnTo>
                    <a:lnTo>
                      <a:pt x="124" y="227"/>
                    </a:lnTo>
                    <a:lnTo>
                      <a:pt x="121" y="237"/>
                    </a:lnTo>
                    <a:lnTo>
                      <a:pt x="114" y="244"/>
                    </a:lnTo>
                    <a:lnTo>
                      <a:pt x="110" y="248"/>
                    </a:lnTo>
                    <a:lnTo>
                      <a:pt x="93" y="251"/>
                    </a:lnTo>
                    <a:lnTo>
                      <a:pt x="76" y="251"/>
                    </a:lnTo>
                    <a:lnTo>
                      <a:pt x="59" y="258"/>
                    </a:lnTo>
                    <a:lnTo>
                      <a:pt x="45" y="265"/>
                    </a:lnTo>
                    <a:lnTo>
                      <a:pt x="31" y="275"/>
                    </a:lnTo>
                    <a:lnTo>
                      <a:pt x="17" y="289"/>
                    </a:lnTo>
                    <a:lnTo>
                      <a:pt x="7" y="306"/>
                    </a:lnTo>
                    <a:lnTo>
                      <a:pt x="0" y="327"/>
                    </a:lnTo>
                    <a:lnTo>
                      <a:pt x="0" y="355"/>
                    </a:lnTo>
                    <a:lnTo>
                      <a:pt x="4" y="386"/>
                    </a:lnTo>
                    <a:lnTo>
                      <a:pt x="14" y="420"/>
                    </a:lnTo>
                    <a:lnTo>
                      <a:pt x="24" y="444"/>
                    </a:lnTo>
                    <a:lnTo>
                      <a:pt x="35" y="465"/>
                    </a:lnTo>
                    <a:lnTo>
                      <a:pt x="59" y="503"/>
                    </a:lnTo>
                    <a:lnTo>
                      <a:pt x="76" y="527"/>
                    </a:lnTo>
                    <a:lnTo>
                      <a:pt x="86" y="5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326"/>
              <p:cNvSpPr>
                <a:spLocks/>
              </p:cNvSpPr>
              <p:nvPr/>
            </p:nvSpPr>
            <p:spPr bwMode="auto">
              <a:xfrm>
                <a:off x="2315" y="935"/>
                <a:ext cx="523" cy="1006"/>
              </a:xfrm>
              <a:custGeom>
                <a:avLst/>
                <a:gdLst>
                  <a:gd name="T0" fmla="*/ 3 w 523"/>
                  <a:gd name="T1" fmla="*/ 86 h 1006"/>
                  <a:gd name="T2" fmla="*/ 31 w 523"/>
                  <a:gd name="T3" fmla="*/ 17 h 1006"/>
                  <a:gd name="T4" fmla="*/ 65 w 523"/>
                  <a:gd name="T5" fmla="*/ 7 h 1006"/>
                  <a:gd name="T6" fmla="*/ 100 w 523"/>
                  <a:gd name="T7" fmla="*/ 14 h 1006"/>
                  <a:gd name="T8" fmla="*/ 134 w 523"/>
                  <a:gd name="T9" fmla="*/ 41 h 1006"/>
                  <a:gd name="T10" fmla="*/ 148 w 523"/>
                  <a:gd name="T11" fmla="*/ 76 h 1006"/>
                  <a:gd name="T12" fmla="*/ 155 w 523"/>
                  <a:gd name="T13" fmla="*/ 96 h 1006"/>
                  <a:gd name="T14" fmla="*/ 189 w 523"/>
                  <a:gd name="T15" fmla="*/ 117 h 1006"/>
                  <a:gd name="T16" fmla="*/ 206 w 523"/>
                  <a:gd name="T17" fmla="*/ 113 h 1006"/>
                  <a:gd name="T18" fmla="*/ 255 w 523"/>
                  <a:gd name="T19" fmla="*/ 110 h 1006"/>
                  <a:gd name="T20" fmla="*/ 265 w 523"/>
                  <a:gd name="T21" fmla="*/ 120 h 1006"/>
                  <a:gd name="T22" fmla="*/ 286 w 523"/>
                  <a:gd name="T23" fmla="*/ 158 h 1006"/>
                  <a:gd name="T24" fmla="*/ 320 w 523"/>
                  <a:gd name="T25" fmla="*/ 176 h 1006"/>
                  <a:gd name="T26" fmla="*/ 368 w 523"/>
                  <a:gd name="T27" fmla="*/ 248 h 1006"/>
                  <a:gd name="T28" fmla="*/ 372 w 523"/>
                  <a:gd name="T29" fmla="*/ 275 h 1006"/>
                  <a:gd name="T30" fmla="*/ 372 w 523"/>
                  <a:gd name="T31" fmla="*/ 337 h 1006"/>
                  <a:gd name="T32" fmla="*/ 386 w 523"/>
                  <a:gd name="T33" fmla="*/ 379 h 1006"/>
                  <a:gd name="T34" fmla="*/ 417 w 523"/>
                  <a:gd name="T35" fmla="*/ 399 h 1006"/>
                  <a:gd name="T36" fmla="*/ 444 w 523"/>
                  <a:gd name="T37" fmla="*/ 430 h 1006"/>
                  <a:gd name="T38" fmla="*/ 451 w 523"/>
                  <a:gd name="T39" fmla="*/ 482 h 1006"/>
                  <a:gd name="T40" fmla="*/ 441 w 523"/>
                  <a:gd name="T41" fmla="*/ 561 h 1006"/>
                  <a:gd name="T42" fmla="*/ 454 w 523"/>
                  <a:gd name="T43" fmla="*/ 596 h 1006"/>
                  <a:gd name="T44" fmla="*/ 475 w 523"/>
                  <a:gd name="T45" fmla="*/ 606 h 1006"/>
                  <a:gd name="T46" fmla="*/ 499 w 523"/>
                  <a:gd name="T47" fmla="*/ 617 h 1006"/>
                  <a:gd name="T48" fmla="*/ 475 w 523"/>
                  <a:gd name="T49" fmla="*/ 692 h 1006"/>
                  <a:gd name="T50" fmla="*/ 465 w 523"/>
                  <a:gd name="T51" fmla="*/ 730 h 1006"/>
                  <a:gd name="T52" fmla="*/ 475 w 523"/>
                  <a:gd name="T53" fmla="*/ 792 h 1006"/>
                  <a:gd name="T54" fmla="*/ 506 w 523"/>
                  <a:gd name="T55" fmla="*/ 861 h 1006"/>
                  <a:gd name="T56" fmla="*/ 499 w 523"/>
                  <a:gd name="T57" fmla="*/ 896 h 1006"/>
                  <a:gd name="T58" fmla="*/ 423 w 523"/>
                  <a:gd name="T59" fmla="*/ 975 h 1006"/>
                  <a:gd name="T60" fmla="*/ 410 w 523"/>
                  <a:gd name="T61" fmla="*/ 1006 h 1006"/>
                  <a:gd name="T62" fmla="*/ 417 w 523"/>
                  <a:gd name="T63" fmla="*/ 1002 h 1006"/>
                  <a:gd name="T64" fmla="*/ 461 w 523"/>
                  <a:gd name="T65" fmla="*/ 944 h 1006"/>
                  <a:gd name="T66" fmla="*/ 496 w 523"/>
                  <a:gd name="T67" fmla="*/ 923 h 1006"/>
                  <a:gd name="T68" fmla="*/ 520 w 523"/>
                  <a:gd name="T69" fmla="*/ 882 h 1006"/>
                  <a:gd name="T70" fmla="*/ 516 w 523"/>
                  <a:gd name="T71" fmla="*/ 834 h 1006"/>
                  <a:gd name="T72" fmla="*/ 492 w 523"/>
                  <a:gd name="T73" fmla="*/ 792 h 1006"/>
                  <a:gd name="T74" fmla="*/ 479 w 523"/>
                  <a:gd name="T75" fmla="*/ 734 h 1006"/>
                  <a:gd name="T76" fmla="*/ 496 w 523"/>
                  <a:gd name="T77" fmla="*/ 672 h 1006"/>
                  <a:gd name="T78" fmla="*/ 503 w 523"/>
                  <a:gd name="T79" fmla="*/ 637 h 1006"/>
                  <a:gd name="T80" fmla="*/ 475 w 523"/>
                  <a:gd name="T81" fmla="*/ 610 h 1006"/>
                  <a:gd name="T82" fmla="*/ 454 w 523"/>
                  <a:gd name="T83" fmla="*/ 568 h 1006"/>
                  <a:gd name="T84" fmla="*/ 461 w 523"/>
                  <a:gd name="T85" fmla="*/ 524 h 1006"/>
                  <a:gd name="T86" fmla="*/ 475 w 523"/>
                  <a:gd name="T87" fmla="*/ 437 h 1006"/>
                  <a:gd name="T88" fmla="*/ 461 w 523"/>
                  <a:gd name="T89" fmla="*/ 406 h 1006"/>
                  <a:gd name="T90" fmla="*/ 389 w 523"/>
                  <a:gd name="T91" fmla="*/ 365 h 1006"/>
                  <a:gd name="T92" fmla="*/ 375 w 523"/>
                  <a:gd name="T93" fmla="*/ 313 h 1006"/>
                  <a:gd name="T94" fmla="*/ 379 w 523"/>
                  <a:gd name="T95" fmla="*/ 238 h 1006"/>
                  <a:gd name="T96" fmla="*/ 365 w 523"/>
                  <a:gd name="T97" fmla="*/ 196 h 1006"/>
                  <a:gd name="T98" fmla="*/ 344 w 523"/>
                  <a:gd name="T99" fmla="*/ 179 h 1006"/>
                  <a:gd name="T100" fmla="*/ 296 w 523"/>
                  <a:gd name="T101" fmla="*/ 162 h 1006"/>
                  <a:gd name="T102" fmla="*/ 275 w 523"/>
                  <a:gd name="T103" fmla="*/ 138 h 1006"/>
                  <a:gd name="T104" fmla="*/ 261 w 523"/>
                  <a:gd name="T105" fmla="*/ 96 h 1006"/>
                  <a:gd name="T106" fmla="*/ 224 w 523"/>
                  <a:gd name="T107" fmla="*/ 96 h 1006"/>
                  <a:gd name="T108" fmla="*/ 172 w 523"/>
                  <a:gd name="T109" fmla="*/ 100 h 1006"/>
                  <a:gd name="T110" fmla="*/ 158 w 523"/>
                  <a:gd name="T111" fmla="*/ 89 h 1006"/>
                  <a:gd name="T112" fmla="*/ 141 w 523"/>
                  <a:gd name="T113" fmla="*/ 27 h 1006"/>
                  <a:gd name="T114" fmla="*/ 96 w 523"/>
                  <a:gd name="T115" fmla="*/ 0 h 1006"/>
                  <a:gd name="T116" fmla="*/ 72 w 523"/>
                  <a:gd name="T117" fmla="*/ 3 h 1006"/>
                  <a:gd name="T118" fmla="*/ 24 w 523"/>
                  <a:gd name="T119" fmla="*/ 48 h 1006"/>
                  <a:gd name="T120" fmla="*/ 0 w 523"/>
                  <a:gd name="T121" fmla="*/ 103 h 10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3"/>
                  <a:gd name="T184" fmla="*/ 0 h 1006"/>
                  <a:gd name="T185" fmla="*/ 523 w 523"/>
                  <a:gd name="T186" fmla="*/ 1006 h 10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3" h="1006">
                    <a:moveTo>
                      <a:pt x="0" y="103"/>
                    </a:moveTo>
                    <a:lnTo>
                      <a:pt x="0" y="103"/>
                    </a:lnTo>
                    <a:lnTo>
                      <a:pt x="3" y="86"/>
                    </a:lnTo>
                    <a:lnTo>
                      <a:pt x="10" y="51"/>
                    </a:lnTo>
                    <a:lnTo>
                      <a:pt x="20" y="34"/>
                    </a:lnTo>
                    <a:lnTo>
                      <a:pt x="31" y="17"/>
                    </a:lnTo>
                    <a:lnTo>
                      <a:pt x="44" y="7"/>
                    </a:lnTo>
                    <a:lnTo>
                      <a:pt x="55" y="7"/>
                    </a:lnTo>
                    <a:lnTo>
                      <a:pt x="65" y="7"/>
                    </a:lnTo>
                    <a:lnTo>
                      <a:pt x="82" y="7"/>
                    </a:lnTo>
                    <a:lnTo>
                      <a:pt x="100" y="14"/>
                    </a:lnTo>
                    <a:lnTo>
                      <a:pt x="113" y="20"/>
                    </a:lnTo>
                    <a:lnTo>
                      <a:pt x="124" y="31"/>
                    </a:lnTo>
                    <a:lnTo>
                      <a:pt x="134" y="41"/>
                    </a:lnTo>
                    <a:lnTo>
                      <a:pt x="141" y="51"/>
                    </a:lnTo>
                    <a:lnTo>
                      <a:pt x="144" y="65"/>
                    </a:lnTo>
                    <a:lnTo>
                      <a:pt x="148" y="76"/>
                    </a:lnTo>
                    <a:lnTo>
                      <a:pt x="151" y="86"/>
                    </a:lnTo>
                    <a:lnTo>
                      <a:pt x="155" y="96"/>
                    </a:lnTo>
                    <a:lnTo>
                      <a:pt x="162" y="103"/>
                    </a:lnTo>
                    <a:lnTo>
                      <a:pt x="168" y="110"/>
                    </a:lnTo>
                    <a:lnTo>
                      <a:pt x="189" y="117"/>
                    </a:lnTo>
                    <a:lnTo>
                      <a:pt x="196" y="117"/>
                    </a:lnTo>
                    <a:lnTo>
                      <a:pt x="206" y="113"/>
                    </a:lnTo>
                    <a:lnTo>
                      <a:pt x="224" y="110"/>
                    </a:lnTo>
                    <a:lnTo>
                      <a:pt x="241" y="107"/>
                    </a:lnTo>
                    <a:lnTo>
                      <a:pt x="255" y="110"/>
                    </a:lnTo>
                    <a:lnTo>
                      <a:pt x="258" y="113"/>
                    </a:lnTo>
                    <a:lnTo>
                      <a:pt x="265" y="120"/>
                    </a:lnTo>
                    <a:lnTo>
                      <a:pt x="268" y="138"/>
                    </a:lnTo>
                    <a:lnTo>
                      <a:pt x="275" y="148"/>
                    </a:lnTo>
                    <a:lnTo>
                      <a:pt x="286" y="158"/>
                    </a:lnTo>
                    <a:lnTo>
                      <a:pt x="299" y="165"/>
                    </a:lnTo>
                    <a:lnTo>
                      <a:pt x="320" y="176"/>
                    </a:lnTo>
                    <a:lnTo>
                      <a:pt x="337" y="196"/>
                    </a:lnTo>
                    <a:lnTo>
                      <a:pt x="355" y="220"/>
                    </a:lnTo>
                    <a:lnTo>
                      <a:pt x="368" y="248"/>
                    </a:lnTo>
                    <a:lnTo>
                      <a:pt x="372" y="262"/>
                    </a:lnTo>
                    <a:lnTo>
                      <a:pt x="372" y="275"/>
                    </a:lnTo>
                    <a:lnTo>
                      <a:pt x="372" y="296"/>
                    </a:lnTo>
                    <a:lnTo>
                      <a:pt x="368" y="320"/>
                    </a:lnTo>
                    <a:lnTo>
                      <a:pt x="372" y="337"/>
                    </a:lnTo>
                    <a:lnTo>
                      <a:pt x="375" y="358"/>
                    </a:lnTo>
                    <a:lnTo>
                      <a:pt x="386" y="379"/>
                    </a:lnTo>
                    <a:lnTo>
                      <a:pt x="392" y="389"/>
                    </a:lnTo>
                    <a:lnTo>
                      <a:pt x="406" y="396"/>
                    </a:lnTo>
                    <a:lnTo>
                      <a:pt x="417" y="399"/>
                    </a:lnTo>
                    <a:lnTo>
                      <a:pt x="427" y="403"/>
                    </a:lnTo>
                    <a:lnTo>
                      <a:pt x="437" y="413"/>
                    </a:lnTo>
                    <a:lnTo>
                      <a:pt x="444" y="430"/>
                    </a:lnTo>
                    <a:lnTo>
                      <a:pt x="451" y="455"/>
                    </a:lnTo>
                    <a:lnTo>
                      <a:pt x="451" y="482"/>
                    </a:lnTo>
                    <a:lnTo>
                      <a:pt x="451" y="506"/>
                    </a:lnTo>
                    <a:lnTo>
                      <a:pt x="444" y="548"/>
                    </a:lnTo>
                    <a:lnTo>
                      <a:pt x="441" y="561"/>
                    </a:lnTo>
                    <a:lnTo>
                      <a:pt x="441" y="575"/>
                    </a:lnTo>
                    <a:lnTo>
                      <a:pt x="444" y="586"/>
                    </a:lnTo>
                    <a:lnTo>
                      <a:pt x="454" y="596"/>
                    </a:lnTo>
                    <a:lnTo>
                      <a:pt x="465" y="603"/>
                    </a:lnTo>
                    <a:lnTo>
                      <a:pt x="475" y="606"/>
                    </a:lnTo>
                    <a:lnTo>
                      <a:pt x="485" y="606"/>
                    </a:lnTo>
                    <a:lnTo>
                      <a:pt x="496" y="610"/>
                    </a:lnTo>
                    <a:lnTo>
                      <a:pt x="499" y="617"/>
                    </a:lnTo>
                    <a:lnTo>
                      <a:pt x="499" y="630"/>
                    </a:lnTo>
                    <a:lnTo>
                      <a:pt x="492" y="654"/>
                    </a:lnTo>
                    <a:lnTo>
                      <a:pt x="475" y="692"/>
                    </a:lnTo>
                    <a:lnTo>
                      <a:pt x="468" y="713"/>
                    </a:lnTo>
                    <a:lnTo>
                      <a:pt x="465" y="730"/>
                    </a:lnTo>
                    <a:lnTo>
                      <a:pt x="465" y="747"/>
                    </a:lnTo>
                    <a:lnTo>
                      <a:pt x="465" y="765"/>
                    </a:lnTo>
                    <a:lnTo>
                      <a:pt x="475" y="792"/>
                    </a:lnTo>
                    <a:lnTo>
                      <a:pt x="485" y="816"/>
                    </a:lnTo>
                    <a:lnTo>
                      <a:pt x="499" y="841"/>
                    </a:lnTo>
                    <a:lnTo>
                      <a:pt x="506" y="861"/>
                    </a:lnTo>
                    <a:lnTo>
                      <a:pt x="506" y="872"/>
                    </a:lnTo>
                    <a:lnTo>
                      <a:pt x="506" y="882"/>
                    </a:lnTo>
                    <a:lnTo>
                      <a:pt x="499" y="896"/>
                    </a:lnTo>
                    <a:lnTo>
                      <a:pt x="489" y="906"/>
                    </a:lnTo>
                    <a:lnTo>
                      <a:pt x="423" y="975"/>
                    </a:lnTo>
                    <a:lnTo>
                      <a:pt x="413" y="992"/>
                    </a:lnTo>
                    <a:lnTo>
                      <a:pt x="410" y="999"/>
                    </a:lnTo>
                    <a:lnTo>
                      <a:pt x="410" y="1006"/>
                    </a:lnTo>
                    <a:lnTo>
                      <a:pt x="413" y="1006"/>
                    </a:lnTo>
                    <a:lnTo>
                      <a:pt x="417" y="1002"/>
                    </a:lnTo>
                    <a:lnTo>
                      <a:pt x="427" y="985"/>
                    </a:lnTo>
                    <a:lnTo>
                      <a:pt x="448" y="958"/>
                    </a:lnTo>
                    <a:lnTo>
                      <a:pt x="461" y="944"/>
                    </a:lnTo>
                    <a:lnTo>
                      <a:pt x="479" y="934"/>
                    </a:lnTo>
                    <a:lnTo>
                      <a:pt x="496" y="923"/>
                    </a:lnTo>
                    <a:lnTo>
                      <a:pt x="506" y="913"/>
                    </a:lnTo>
                    <a:lnTo>
                      <a:pt x="516" y="896"/>
                    </a:lnTo>
                    <a:lnTo>
                      <a:pt x="520" y="882"/>
                    </a:lnTo>
                    <a:lnTo>
                      <a:pt x="523" y="865"/>
                    </a:lnTo>
                    <a:lnTo>
                      <a:pt x="520" y="847"/>
                    </a:lnTo>
                    <a:lnTo>
                      <a:pt x="516" y="834"/>
                    </a:lnTo>
                    <a:lnTo>
                      <a:pt x="506" y="820"/>
                    </a:lnTo>
                    <a:lnTo>
                      <a:pt x="492" y="792"/>
                    </a:lnTo>
                    <a:lnTo>
                      <a:pt x="485" y="775"/>
                    </a:lnTo>
                    <a:lnTo>
                      <a:pt x="482" y="754"/>
                    </a:lnTo>
                    <a:lnTo>
                      <a:pt x="479" y="734"/>
                    </a:lnTo>
                    <a:lnTo>
                      <a:pt x="482" y="713"/>
                    </a:lnTo>
                    <a:lnTo>
                      <a:pt x="485" y="692"/>
                    </a:lnTo>
                    <a:lnTo>
                      <a:pt x="496" y="672"/>
                    </a:lnTo>
                    <a:lnTo>
                      <a:pt x="503" y="651"/>
                    </a:lnTo>
                    <a:lnTo>
                      <a:pt x="503" y="637"/>
                    </a:lnTo>
                    <a:lnTo>
                      <a:pt x="496" y="627"/>
                    </a:lnTo>
                    <a:lnTo>
                      <a:pt x="485" y="617"/>
                    </a:lnTo>
                    <a:lnTo>
                      <a:pt x="475" y="610"/>
                    </a:lnTo>
                    <a:lnTo>
                      <a:pt x="465" y="599"/>
                    </a:lnTo>
                    <a:lnTo>
                      <a:pt x="458" y="586"/>
                    </a:lnTo>
                    <a:lnTo>
                      <a:pt x="454" y="568"/>
                    </a:lnTo>
                    <a:lnTo>
                      <a:pt x="454" y="544"/>
                    </a:lnTo>
                    <a:lnTo>
                      <a:pt x="461" y="524"/>
                    </a:lnTo>
                    <a:lnTo>
                      <a:pt x="472" y="475"/>
                    </a:lnTo>
                    <a:lnTo>
                      <a:pt x="475" y="455"/>
                    </a:lnTo>
                    <a:lnTo>
                      <a:pt x="475" y="437"/>
                    </a:lnTo>
                    <a:lnTo>
                      <a:pt x="472" y="420"/>
                    </a:lnTo>
                    <a:lnTo>
                      <a:pt x="461" y="406"/>
                    </a:lnTo>
                    <a:lnTo>
                      <a:pt x="434" y="393"/>
                    </a:lnTo>
                    <a:lnTo>
                      <a:pt x="403" y="375"/>
                    </a:lnTo>
                    <a:lnTo>
                      <a:pt x="389" y="365"/>
                    </a:lnTo>
                    <a:lnTo>
                      <a:pt x="382" y="351"/>
                    </a:lnTo>
                    <a:lnTo>
                      <a:pt x="375" y="334"/>
                    </a:lnTo>
                    <a:lnTo>
                      <a:pt x="375" y="313"/>
                    </a:lnTo>
                    <a:lnTo>
                      <a:pt x="382" y="272"/>
                    </a:lnTo>
                    <a:lnTo>
                      <a:pt x="379" y="238"/>
                    </a:lnTo>
                    <a:lnTo>
                      <a:pt x="375" y="220"/>
                    </a:lnTo>
                    <a:lnTo>
                      <a:pt x="372" y="210"/>
                    </a:lnTo>
                    <a:lnTo>
                      <a:pt x="365" y="196"/>
                    </a:lnTo>
                    <a:lnTo>
                      <a:pt x="355" y="189"/>
                    </a:lnTo>
                    <a:lnTo>
                      <a:pt x="344" y="179"/>
                    </a:lnTo>
                    <a:lnTo>
                      <a:pt x="330" y="176"/>
                    </a:lnTo>
                    <a:lnTo>
                      <a:pt x="306" y="165"/>
                    </a:lnTo>
                    <a:lnTo>
                      <a:pt x="296" y="162"/>
                    </a:lnTo>
                    <a:lnTo>
                      <a:pt x="286" y="158"/>
                    </a:lnTo>
                    <a:lnTo>
                      <a:pt x="279" y="148"/>
                    </a:lnTo>
                    <a:lnTo>
                      <a:pt x="275" y="138"/>
                    </a:lnTo>
                    <a:lnTo>
                      <a:pt x="268" y="103"/>
                    </a:lnTo>
                    <a:lnTo>
                      <a:pt x="261" y="96"/>
                    </a:lnTo>
                    <a:lnTo>
                      <a:pt x="248" y="93"/>
                    </a:lnTo>
                    <a:lnTo>
                      <a:pt x="224" y="96"/>
                    </a:lnTo>
                    <a:lnTo>
                      <a:pt x="196" y="100"/>
                    </a:lnTo>
                    <a:lnTo>
                      <a:pt x="182" y="100"/>
                    </a:lnTo>
                    <a:lnTo>
                      <a:pt x="172" y="100"/>
                    </a:lnTo>
                    <a:lnTo>
                      <a:pt x="165" y="96"/>
                    </a:lnTo>
                    <a:lnTo>
                      <a:pt x="158" y="89"/>
                    </a:lnTo>
                    <a:lnTo>
                      <a:pt x="155" y="65"/>
                    </a:lnTo>
                    <a:lnTo>
                      <a:pt x="148" y="38"/>
                    </a:lnTo>
                    <a:lnTo>
                      <a:pt x="141" y="27"/>
                    </a:lnTo>
                    <a:lnTo>
                      <a:pt x="131" y="14"/>
                    </a:lnTo>
                    <a:lnTo>
                      <a:pt x="113" y="7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72" y="3"/>
                    </a:lnTo>
                    <a:lnTo>
                      <a:pt x="55" y="14"/>
                    </a:lnTo>
                    <a:lnTo>
                      <a:pt x="38" y="27"/>
                    </a:lnTo>
                    <a:lnTo>
                      <a:pt x="24" y="48"/>
                    </a:lnTo>
                    <a:lnTo>
                      <a:pt x="7" y="86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327"/>
              <p:cNvSpPr>
                <a:spLocks/>
              </p:cNvSpPr>
              <p:nvPr/>
            </p:nvSpPr>
            <p:spPr bwMode="auto">
              <a:xfrm>
                <a:off x="2039" y="2403"/>
                <a:ext cx="730" cy="158"/>
              </a:xfrm>
              <a:custGeom>
                <a:avLst/>
                <a:gdLst>
                  <a:gd name="T0" fmla="*/ 0 w 730"/>
                  <a:gd name="T1" fmla="*/ 158 h 158"/>
                  <a:gd name="T2" fmla="*/ 0 w 730"/>
                  <a:gd name="T3" fmla="*/ 158 h 158"/>
                  <a:gd name="T4" fmla="*/ 4 w 730"/>
                  <a:gd name="T5" fmla="*/ 144 h 158"/>
                  <a:gd name="T6" fmla="*/ 14 w 730"/>
                  <a:gd name="T7" fmla="*/ 110 h 158"/>
                  <a:gd name="T8" fmla="*/ 24 w 730"/>
                  <a:gd name="T9" fmla="*/ 89 h 158"/>
                  <a:gd name="T10" fmla="*/ 35 w 730"/>
                  <a:gd name="T11" fmla="*/ 75 h 158"/>
                  <a:gd name="T12" fmla="*/ 52 w 730"/>
                  <a:gd name="T13" fmla="*/ 62 h 158"/>
                  <a:gd name="T14" fmla="*/ 62 w 730"/>
                  <a:gd name="T15" fmla="*/ 58 h 158"/>
                  <a:gd name="T16" fmla="*/ 72 w 730"/>
                  <a:gd name="T17" fmla="*/ 58 h 158"/>
                  <a:gd name="T18" fmla="*/ 72 w 730"/>
                  <a:gd name="T19" fmla="*/ 58 h 158"/>
                  <a:gd name="T20" fmla="*/ 121 w 730"/>
                  <a:gd name="T21" fmla="*/ 55 h 158"/>
                  <a:gd name="T22" fmla="*/ 162 w 730"/>
                  <a:gd name="T23" fmla="*/ 48 h 158"/>
                  <a:gd name="T24" fmla="*/ 203 w 730"/>
                  <a:gd name="T25" fmla="*/ 34 h 158"/>
                  <a:gd name="T26" fmla="*/ 238 w 730"/>
                  <a:gd name="T27" fmla="*/ 13 h 158"/>
                  <a:gd name="T28" fmla="*/ 238 w 730"/>
                  <a:gd name="T29" fmla="*/ 13 h 158"/>
                  <a:gd name="T30" fmla="*/ 258 w 730"/>
                  <a:gd name="T31" fmla="*/ 7 h 158"/>
                  <a:gd name="T32" fmla="*/ 286 w 730"/>
                  <a:gd name="T33" fmla="*/ 0 h 158"/>
                  <a:gd name="T34" fmla="*/ 320 w 730"/>
                  <a:gd name="T35" fmla="*/ 0 h 158"/>
                  <a:gd name="T36" fmla="*/ 358 w 730"/>
                  <a:gd name="T37" fmla="*/ 0 h 158"/>
                  <a:gd name="T38" fmla="*/ 400 w 730"/>
                  <a:gd name="T39" fmla="*/ 7 h 158"/>
                  <a:gd name="T40" fmla="*/ 441 w 730"/>
                  <a:gd name="T41" fmla="*/ 13 h 158"/>
                  <a:gd name="T42" fmla="*/ 482 w 730"/>
                  <a:gd name="T43" fmla="*/ 27 h 158"/>
                  <a:gd name="T44" fmla="*/ 520 w 730"/>
                  <a:gd name="T45" fmla="*/ 44 h 158"/>
                  <a:gd name="T46" fmla="*/ 520 w 730"/>
                  <a:gd name="T47" fmla="*/ 44 h 158"/>
                  <a:gd name="T48" fmla="*/ 558 w 730"/>
                  <a:gd name="T49" fmla="*/ 58 h 158"/>
                  <a:gd name="T50" fmla="*/ 593 w 730"/>
                  <a:gd name="T51" fmla="*/ 69 h 158"/>
                  <a:gd name="T52" fmla="*/ 631 w 730"/>
                  <a:gd name="T53" fmla="*/ 72 h 158"/>
                  <a:gd name="T54" fmla="*/ 662 w 730"/>
                  <a:gd name="T55" fmla="*/ 75 h 158"/>
                  <a:gd name="T56" fmla="*/ 710 w 730"/>
                  <a:gd name="T57" fmla="*/ 72 h 158"/>
                  <a:gd name="T58" fmla="*/ 730 w 730"/>
                  <a:gd name="T59" fmla="*/ 69 h 158"/>
                  <a:gd name="T60" fmla="*/ 730 w 730"/>
                  <a:gd name="T61" fmla="*/ 69 h 158"/>
                  <a:gd name="T62" fmla="*/ 662 w 730"/>
                  <a:gd name="T63" fmla="*/ 79 h 158"/>
                  <a:gd name="T64" fmla="*/ 606 w 730"/>
                  <a:gd name="T65" fmla="*/ 86 h 158"/>
                  <a:gd name="T66" fmla="*/ 582 w 730"/>
                  <a:gd name="T67" fmla="*/ 86 h 158"/>
                  <a:gd name="T68" fmla="*/ 565 w 730"/>
                  <a:gd name="T69" fmla="*/ 82 h 158"/>
                  <a:gd name="T70" fmla="*/ 565 w 730"/>
                  <a:gd name="T71" fmla="*/ 82 h 158"/>
                  <a:gd name="T72" fmla="*/ 524 w 730"/>
                  <a:gd name="T73" fmla="*/ 69 h 158"/>
                  <a:gd name="T74" fmla="*/ 472 w 730"/>
                  <a:gd name="T75" fmla="*/ 44 h 158"/>
                  <a:gd name="T76" fmla="*/ 410 w 730"/>
                  <a:gd name="T77" fmla="*/ 20 h 158"/>
                  <a:gd name="T78" fmla="*/ 379 w 730"/>
                  <a:gd name="T79" fmla="*/ 13 h 158"/>
                  <a:gd name="T80" fmla="*/ 351 w 730"/>
                  <a:gd name="T81" fmla="*/ 10 h 158"/>
                  <a:gd name="T82" fmla="*/ 351 w 730"/>
                  <a:gd name="T83" fmla="*/ 10 h 158"/>
                  <a:gd name="T84" fmla="*/ 324 w 730"/>
                  <a:gd name="T85" fmla="*/ 10 h 158"/>
                  <a:gd name="T86" fmla="*/ 307 w 730"/>
                  <a:gd name="T87" fmla="*/ 13 h 158"/>
                  <a:gd name="T88" fmla="*/ 293 w 730"/>
                  <a:gd name="T89" fmla="*/ 17 h 158"/>
                  <a:gd name="T90" fmla="*/ 279 w 730"/>
                  <a:gd name="T91" fmla="*/ 24 h 158"/>
                  <a:gd name="T92" fmla="*/ 258 w 730"/>
                  <a:gd name="T93" fmla="*/ 41 h 158"/>
                  <a:gd name="T94" fmla="*/ 241 w 730"/>
                  <a:gd name="T95" fmla="*/ 44 h 158"/>
                  <a:gd name="T96" fmla="*/ 224 w 730"/>
                  <a:gd name="T97" fmla="*/ 48 h 158"/>
                  <a:gd name="T98" fmla="*/ 224 w 730"/>
                  <a:gd name="T99" fmla="*/ 48 h 158"/>
                  <a:gd name="T100" fmla="*/ 176 w 730"/>
                  <a:gd name="T101" fmla="*/ 51 h 158"/>
                  <a:gd name="T102" fmla="*/ 128 w 730"/>
                  <a:gd name="T103" fmla="*/ 58 h 158"/>
                  <a:gd name="T104" fmla="*/ 103 w 730"/>
                  <a:gd name="T105" fmla="*/ 65 h 158"/>
                  <a:gd name="T106" fmla="*/ 83 w 730"/>
                  <a:gd name="T107" fmla="*/ 69 h 158"/>
                  <a:gd name="T108" fmla="*/ 66 w 730"/>
                  <a:gd name="T109" fmla="*/ 79 h 158"/>
                  <a:gd name="T110" fmla="*/ 52 w 730"/>
                  <a:gd name="T111" fmla="*/ 89 h 158"/>
                  <a:gd name="T112" fmla="*/ 52 w 730"/>
                  <a:gd name="T113" fmla="*/ 89 h 158"/>
                  <a:gd name="T114" fmla="*/ 28 w 730"/>
                  <a:gd name="T115" fmla="*/ 110 h 158"/>
                  <a:gd name="T116" fmla="*/ 14 w 730"/>
                  <a:gd name="T117" fmla="*/ 134 h 158"/>
                  <a:gd name="T118" fmla="*/ 0 w 730"/>
                  <a:gd name="T119" fmla="*/ 158 h 158"/>
                  <a:gd name="T120" fmla="*/ 0 w 730"/>
                  <a:gd name="T121" fmla="*/ 158 h 1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0"/>
                  <a:gd name="T184" fmla="*/ 0 h 158"/>
                  <a:gd name="T185" fmla="*/ 730 w 730"/>
                  <a:gd name="T186" fmla="*/ 158 h 1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0" h="158">
                    <a:moveTo>
                      <a:pt x="0" y="158"/>
                    </a:moveTo>
                    <a:lnTo>
                      <a:pt x="0" y="158"/>
                    </a:lnTo>
                    <a:lnTo>
                      <a:pt x="4" y="144"/>
                    </a:lnTo>
                    <a:lnTo>
                      <a:pt x="14" y="110"/>
                    </a:lnTo>
                    <a:lnTo>
                      <a:pt x="24" y="89"/>
                    </a:lnTo>
                    <a:lnTo>
                      <a:pt x="35" y="75"/>
                    </a:lnTo>
                    <a:lnTo>
                      <a:pt x="52" y="62"/>
                    </a:lnTo>
                    <a:lnTo>
                      <a:pt x="62" y="58"/>
                    </a:lnTo>
                    <a:lnTo>
                      <a:pt x="72" y="58"/>
                    </a:lnTo>
                    <a:lnTo>
                      <a:pt x="121" y="55"/>
                    </a:lnTo>
                    <a:lnTo>
                      <a:pt x="162" y="48"/>
                    </a:lnTo>
                    <a:lnTo>
                      <a:pt x="203" y="34"/>
                    </a:lnTo>
                    <a:lnTo>
                      <a:pt x="238" y="13"/>
                    </a:lnTo>
                    <a:lnTo>
                      <a:pt x="258" y="7"/>
                    </a:lnTo>
                    <a:lnTo>
                      <a:pt x="286" y="0"/>
                    </a:lnTo>
                    <a:lnTo>
                      <a:pt x="320" y="0"/>
                    </a:lnTo>
                    <a:lnTo>
                      <a:pt x="358" y="0"/>
                    </a:lnTo>
                    <a:lnTo>
                      <a:pt x="400" y="7"/>
                    </a:lnTo>
                    <a:lnTo>
                      <a:pt x="441" y="13"/>
                    </a:lnTo>
                    <a:lnTo>
                      <a:pt x="482" y="27"/>
                    </a:lnTo>
                    <a:lnTo>
                      <a:pt x="520" y="44"/>
                    </a:lnTo>
                    <a:lnTo>
                      <a:pt x="558" y="58"/>
                    </a:lnTo>
                    <a:lnTo>
                      <a:pt x="593" y="69"/>
                    </a:lnTo>
                    <a:lnTo>
                      <a:pt x="631" y="72"/>
                    </a:lnTo>
                    <a:lnTo>
                      <a:pt x="662" y="75"/>
                    </a:lnTo>
                    <a:lnTo>
                      <a:pt x="710" y="72"/>
                    </a:lnTo>
                    <a:lnTo>
                      <a:pt x="730" y="69"/>
                    </a:lnTo>
                    <a:lnTo>
                      <a:pt x="662" y="79"/>
                    </a:lnTo>
                    <a:lnTo>
                      <a:pt x="606" y="86"/>
                    </a:lnTo>
                    <a:lnTo>
                      <a:pt x="582" y="86"/>
                    </a:lnTo>
                    <a:lnTo>
                      <a:pt x="565" y="82"/>
                    </a:lnTo>
                    <a:lnTo>
                      <a:pt x="524" y="69"/>
                    </a:lnTo>
                    <a:lnTo>
                      <a:pt x="472" y="44"/>
                    </a:lnTo>
                    <a:lnTo>
                      <a:pt x="410" y="20"/>
                    </a:lnTo>
                    <a:lnTo>
                      <a:pt x="379" y="13"/>
                    </a:lnTo>
                    <a:lnTo>
                      <a:pt x="351" y="10"/>
                    </a:lnTo>
                    <a:lnTo>
                      <a:pt x="324" y="10"/>
                    </a:lnTo>
                    <a:lnTo>
                      <a:pt x="307" y="13"/>
                    </a:lnTo>
                    <a:lnTo>
                      <a:pt x="293" y="17"/>
                    </a:lnTo>
                    <a:lnTo>
                      <a:pt x="279" y="24"/>
                    </a:lnTo>
                    <a:lnTo>
                      <a:pt x="258" y="41"/>
                    </a:lnTo>
                    <a:lnTo>
                      <a:pt x="241" y="44"/>
                    </a:lnTo>
                    <a:lnTo>
                      <a:pt x="224" y="48"/>
                    </a:lnTo>
                    <a:lnTo>
                      <a:pt x="176" y="51"/>
                    </a:lnTo>
                    <a:lnTo>
                      <a:pt x="128" y="58"/>
                    </a:lnTo>
                    <a:lnTo>
                      <a:pt x="103" y="65"/>
                    </a:lnTo>
                    <a:lnTo>
                      <a:pt x="83" y="69"/>
                    </a:lnTo>
                    <a:lnTo>
                      <a:pt x="66" y="79"/>
                    </a:lnTo>
                    <a:lnTo>
                      <a:pt x="52" y="89"/>
                    </a:lnTo>
                    <a:lnTo>
                      <a:pt x="28" y="110"/>
                    </a:lnTo>
                    <a:lnTo>
                      <a:pt x="14" y="134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328"/>
              <p:cNvSpPr>
                <a:spLocks/>
              </p:cNvSpPr>
              <p:nvPr/>
            </p:nvSpPr>
            <p:spPr bwMode="auto">
              <a:xfrm>
                <a:off x="2490" y="1035"/>
                <a:ext cx="486" cy="1385"/>
              </a:xfrm>
              <a:custGeom>
                <a:avLst/>
                <a:gdLst>
                  <a:gd name="T0" fmla="*/ 176 w 486"/>
                  <a:gd name="T1" fmla="*/ 34 h 1385"/>
                  <a:gd name="T2" fmla="*/ 221 w 486"/>
                  <a:gd name="T3" fmla="*/ 124 h 1385"/>
                  <a:gd name="T4" fmla="*/ 235 w 486"/>
                  <a:gd name="T5" fmla="*/ 182 h 1385"/>
                  <a:gd name="T6" fmla="*/ 259 w 486"/>
                  <a:gd name="T7" fmla="*/ 244 h 1385"/>
                  <a:gd name="T8" fmla="*/ 317 w 486"/>
                  <a:gd name="T9" fmla="*/ 293 h 1385"/>
                  <a:gd name="T10" fmla="*/ 328 w 486"/>
                  <a:gd name="T11" fmla="*/ 330 h 1385"/>
                  <a:gd name="T12" fmla="*/ 331 w 486"/>
                  <a:gd name="T13" fmla="*/ 437 h 1385"/>
                  <a:gd name="T14" fmla="*/ 338 w 486"/>
                  <a:gd name="T15" fmla="*/ 482 h 1385"/>
                  <a:gd name="T16" fmla="*/ 366 w 486"/>
                  <a:gd name="T17" fmla="*/ 596 h 1385"/>
                  <a:gd name="T18" fmla="*/ 362 w 486"/>
                  <a:gd name="T19" fmla="*/ 620 h 1385"/>
                  <a:gd name="T20" fmla="*/ 359 w 486"/>
                  <a:gd name="T21" fmla="*/ 675 h 1385"/>
                  <a:gd name="T22" fmla="*/ 369 w 486"/>
                  <a:gd name="T23" fmla="*/ 758 h 1385"/>
                  <a:gd name="T24" fmla="*/ 335 w 486"/>
                  <a:gd name="T25" fmla="*/ 830 h 1385"/>
                  <a:gd name="T26" fmla="*/ 321 w 486"/>
                  <a:gd name="T27" fmla="*/ 861 h 1385"/>
                  <a:gd name="T28" fmla="*/ 300 w 486"/>
                  <a:gd name="T29" fmla="*/ 944 h 1385"/>
                  <a:gd name="T30" fmla="*/ 269 w 486"/>
                  <a:gd name="T31" fmla="*/ 982 h 1385"/>
                  <a:gd name="T32" fmla="*/ 228 w 486"/>
                  <a:gd name="T33" fmla="*/ 1002 h 1385"/>
                  <a:gd name="T34" fmla="*/ 204 w 486"/>
                  <a:gd name="T35" fmla="*/ 1027 h 1385"/>
                  <a:gd name="T36" fmla="*/ 155 w 486"/>
                  <a:gd name="T37" fmla="*/ 1075 h 1385"/>
                  <a:gd name="T38" fmla="*/ 86 w 486"/>
                  <a:gd name="T39" fmla="*/ 1092 h 1385"/>
                  <a:gd name="T40" fmla="*/ 28 w 486"/>
                  <a:gd name="T41" fmla="*/ 1109 h 1385"/>
                  <a:gd name="T42" fmla="*/ 4 w 486"/>
                  <a:gd name="T43" fmla="*/ 1151 h 1385"/>
                  <a:gd name="T44" fmla="*/ 0 w 486"/>
                  <a:gd name="T45" fmla="*/ 1182 h 1385"/>
                  <a:gd name="T46" fmla="*/ 14 w 486"/>
                  <a:gd name="T47" fmla="*/ 1309 h 1385"/>
                  <a:gd name="T48" fmla="*/ 62 w 486"/>
                  <a:gd name="T49" fmla="*/ 1361 h 1385"/>
                  <a:gd name="T50" fmla="*/ 162 w 486"/>
                  <a:gd name="T51" fmla="*/ 1381 h 1385"/>
                  <a:gd name="T52" fmla="*/ 231 w 486"/>
                  <a:gd name="T53" fmla="*/ 1381 h 1385"/>
                  <a:gd name="T54" fmla="*/ 266 w 486"/>
                  <a:gd name="T55" fmla="*/ 1354 h 1385"/>
                  <a:gd name="T56" fmla="*/ 269 w 486"/>
                  <a:gd name="T57" fmla="*/ 1316 h 1385"/>
                  <a:gd name="T58" fmla="*/ 266 w 486"/>
                  <a:gd name="T59" fmla="*/ 1237 h 1385"/>
                  <a:gd name="T60" fmla="*/ 293 w 486"/>
                  <a:gd name="T61" fmla="*/ 1188 h 1385"/>
                  <a:gd name="T62" fmla="*/ 324 w 486"/>
                  <a:gd name="T63" fmla="*/ 1164 h 1385"/>
                  <a:gd name="T64" fmla="*/ 428 w 486"/>
                  <a:gd name="T65" fmla="*/ 1082 h 1385"/>
                  <a:gd name="T66" fmla="*/ 479 w 486"/>
                  <a:gd name="T67" fmla="*/ 985 h 1385"/>
                  <a:gd name="T68" fmla="*/ 486 w 486"/>
                  <a:gd name="T69" fmla="*/ 920 h 1385"/>
                  <a:gd name="T70" fmla="*/ 472 w 486"/>
                  <a:gd name="T71" fmla="*/ 875 h 1385"/>
                  <a:gd name="T72" fmla="*/ 421 w 486"/>
                  <a:gd name="T73" fmla="*/ 775 h 1385"/>
                  <a:gd name="T74" fmla="*/ 407 w 486"/>
                  <a:gd name="T75" fmla="*/ 689 h 1385"/>
                  <a:gd name="T76" fmla="*/ 421 w 486"/>
                  <a:gd name="T77" fmla="*/ 582 h 1385"/>
                  <a:gd name="T78" fmla="*/ 459 w 486"/>
                  <a:gd name="T79" fmla="*/ 437 h 1385"/>
                  <a:gd name="T80" fmla="*/ 462 w 486"/>
                  <a:gd name="T81" fmla="*/ 355 h 1385"/>
                  <a:gd name="T82" fmla="*/ 431 w 486"/>
                  <a:gd name="T83" fmla="*/ 282 h 1385"/>
                  <a:gd name="T84" fmla="*/ 352 w 486"/>
                  <a:gd name="T85" fmla="*/ 179 h 1385"/>
                  <a:gd name="T86" fmla="*/ 269 w 486"/>
                  <a:gd name="T87" fmla="*/ 41 h 1385"/>
                  <a:gd name="T88" fmla="*/ 255 w 486"/>
                  <a:gd name="T89" fmla="*/ 17 h 1385"/>
                  <a:gd name="T90" fmla="*/ 221 w 486"/>
                  <a:gd name="T91" fmla="*/ 0 h 1385"/>
                  <a:gd name="T92" fmla="*/ 176 w 486"/>
                  <a:gd name="T93" fmla="*/ 13 h 13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86"/>
                  <a:gd name="T142" fmla="*/ 0 h 1385"/>
                  <a:gd name="T143" fmla="*/ 486 w 486"/>
                  <a:gd name="T144" fmla="*/ 1385 h 13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86" h="1385">
                    <a:moveTo>
                      <a:pt x="166" y="20"/>
                    </a:moveTo>
                    <a:lnTo>
                      <a:pt x="166" y="20"/>
                    </a:lnTo>
                    <a:lnTo>
                      <a:pt x="176" y="34"/>
                    </a:lnTo>
                    <a:lnTo>
                      <a:pt x="197" y="72"/>
                    </a:lnTo>
                    <a:lnTo>
                      <a:pt x="211" y="96"/>
                    </a:lnTo>
                    <a:lnTo>
                      <a:pt x="221" y="124"/>
                    </a:lnTo>
                    <a:lnTo>
                      <a:pt x="228" y="151"/>
                    </a:lnTo>
                    <a:lnTo>
                      <a:pt x="235" y="182"/>
                    </a:lnTo>
                    <a:lnTo>
                      <a:pt x="238" y="210"/>
                    </a:lnTo>
                    <a:lnTo>
                      <a:pt x="248" y="231"/>
                    </a:lnTo>
                    <a:lnTo>
                      <a:pt x="259" y="244"/>
                    </a:lnTo>
                    <a:lnTo>
                      <a:pt x="276" y="258"/>
                    </a:lnTo>
                    <a:lnTo>
                      <a:pt x="304" y="279"/>
                    </a:lnTo>
                    <a:lnTo>
                      <a:pt x="317" y="293"/>
                    </a:lnTo>
                    <a:lnTo>
                      <a:pt x="324" y="310"/>
                    </a:lnTo>
                    <a:lnTo>
                      <a:pt x="328" y="330"/>
                    </a:lnTo>
                    <a:lnTo>
                      <a:pt x="331" y="351"/>
                    </a:lnTo>
                    <a:lnTo>
                      <a:pt x="328" y="393"/>
                    </a:lnTo>
                    <a:lnTo>
                      <a:pt x="331" y="437"/>
                    </a:lnTo>
                    <a:lnTo>
                      <a:pt x="335" y="458"/>
                    </a:lnTo>
                    <a:lnTo>
                      <a:pt x="338" y="482"/>
                    </a:lnTo>
                    <a:lnTo>
                      <a:pt x="355" y="527"/>
                    </a:lnTo>
                    <a:lnTo>
                      <a:pt x="362" y="565"/>
                    </a:lnTo>
                    <a:lnTo>
                      <a:pt x="366" y="596"/>
                    </a:lnTo>
                    <a:lnTo>
                      <a:pt x="366" y="610"/>
                    </a:lnTo>
                    <a:lnTo>
                      <a:pt x="362" y="620"/>
                    </a:lnTo>
                    <a:lnTo>
                      <a:pt x="359" y="634"/>
                    </a:lnTo>
                    <a:lnTo>
                      <a:pt x="359" y="647"/>
                    </a:lnTo>
                    <a:lnTo>
                      <a:pt x="359" y="675"/>
                    </a:lnTo>
                    <a:lnTo>
                      <a:pt x="369" y="741"/>
                    </a:lnTo>
                    <a:lnTo>
                      <a:pt x="369" y="758"/>
                    </a:lnTo>
                    <a:lnTo>
                      <a:pt x="366" y="772"/>
                    </a:lnTo>
                    <a:lnTo>
                      <a:pt x="348" y="803"/>
                    </a:lnTo>
                    <a:lnTo>
                      <a:pt x="335" y="830"/>
                    </a:lnTo>
                    <a:lnTo>
                      <a:pt x="324" y="844"/>
                    </a:lnTo>
                    <a:lnTo>
                      <a:pt x="321" y="861"/>
                    </a:lnTo>
                    <a:lnTo>
                      <a:pt x="314" y="896"/>
                    </a:lnTo>
                    <a:lnTo>
                      <a:pt x="307" y="930"/>
                    </a:lnTo>
                    <a:lnTo>
                      <a:pt x="300" y="944"/>
                    </a:lnTo>
                    <a:lnTo>
                      <a:pt x="293" y="958"/>
                    </a:lnTo>
                    <a:lnTo>
                      <a:pt x="283" y="971"/>
                    </a:lnTo>
                    <a:lnTo>
                      <a:pt x="269" y="982"/>
                    </a:lnTo>
                    <a:lnTo>
                      <a:pt x="245" y="995"/>
                    </a:lnTo>
                    <a:lnTo>
                      <a:pt x="228" y="1002"/>
                    </a:lnTo>
                    <a:lnTo>
                      <a:pt x="214" y="1013"/>
                    </a:lnTo>
                    <a:lnTo>
                      <a:pt x="204" y="1027"/>
                    </a:lnTo>
                    <a:lnTo>
                      <a:pt x="193" y="1047"/>
                    </a:lnTo>
                    <a:lnTo>
                      <a:pt x="176" y="1061"/>
                    </a:lnTo>
                    <a:lnTo>
                      <a:pt x="155" y="1075"/>
                    </a:lnTo>
                    <a:lnTo>
                      <a:pt x="124" y="1085"/>
                    </a:lnTo>
                    <a:lnTo>
                      <a:pt x="86" y="1092"/>
                    </a:lnTo>
                    <a:lnTo>
                      <a:pt x="66" y="1095"/>
                    </a:lnTo>
                    <a:lnTo>
                      <a:pt x="45" y="1099"/>
                    </a:lnTo>
                    <a:lnTo>
                      <a:pt x="28" y="1109"/>
                    </a:lnTo>
                    <a:lnTo>
                      <a:pt x="14" y="1126"/>
                    </a:lnTo>
                    <a:lnTo>
                      <a:pt x="7" y="1137"/>
                    </a:lnTo>
                    <a:lnTo>
                      <a:pt x="4" y="1151"/>
                    </a:lnTo>
                    <a:lnTo>
                      <a:pt x="0" y="1164"/>
                    </a:lnTo>
                    <a:lnTo>
                      <a:pt x="0" y="1182"/>
                    </a:lnTo>
                    <a:lnTo>
                      <a:pt x="4" y="1250"/>
                    </a:lnTo>
                    <a:lnTo>
                      <a:pt x="7" y="1281"/>
                    </a:lnTo>
                    <a:lnTo>
                      <a:pt x="14" y="1309"/>
                    </a:lnTo>
                    <a:lnTo>
                      <a:pt x="24" y="1330"/>
                    </a:lnTo>
                    <a:lnTo>
                      <a:pt x="38" y="1347"/>
                    </a:lnTo>
                    <a:lnTo>
                      <a:pt x="62" y="1361"/>
                    </a:lnTo>
                    <a:lnTo>
                      <a:pt x="97" y="1371"/>
                    </a:lnTo>
                    <a:lnTo>
                      <a:pt x="162" y="1381"/>
                    </a:lnTo>
                    <a:lnTo>
                      <a:pt x="190" y="1385"/>
                    </a:lnTo>
                    <a:lnTo>
                      <a:pt x="211" y="1385"/>
                    </a:lnTo>
                    <a:lnTo>
                      <a:pt x="231" y="1381"/>
                    </a:lnTo>
                    <a:lnTo>
                      <a:pt x="248" y="1378"/>
                    </a:lnTo>
                    <a:lnTo>
                      <a:pt x="259" y="1368"/>
                    </a:lnTo>
                    <a:lnTo>
                      <a:pt x="266" y="1354"/>
                    </a:lnTo>
                    <a:lnTo>
                      <a:pt x="269" y="1337"/>
                    </a:lnTo>
                    <a:lnTo>
                      <a:pt x="269" y="1316"/>
                    </a:lnTo>
                    <a:lnTo>
                      <a:pt x="266" y="1292"/>
                    </a:lnTo>
                    <a:lnTo>
                      <a:pt x="266" y="1264"/>
                    </a:lnTo>
                    <a:lnTo>
                      <a:pt x="266" y="1237"/>
                    </a:lnTo>
                    <a:lnTo>
                      <a:pt x="276" y="1213"/>
                    </a:lnTo>
                    <a:lnTo>
                      <a:pt x="283" y="1199"/>
                    </a:lnTo>
                    <a:lnTo>
                      <a:pt x="293" y="1188"/>
                    </a:lnTo>
                    <a:lnTo>
                      <a:pt x="307" y="1175"/>
                    </a:lnTo>
                    <a:lnTo>
                      <a:pt x="324" y="1164"/>
                    </a:lnTo>
                    <a:lnTo>
                      <a:pt x="362" y="1140"/>
                    </a:lnTo>
                    <a:lnTo>
                      <a:pt x="397" y="1113"/>
                    </a:lnTo>
                    <a:lnTo>
                      <a:pt x="428" y="1082"/>
                    </a:lnTo>
                    <a:lnTo>
                      <a:pt x="455" y="1044"/>
                    </a:lnTo>
                    <a:lnTo>
                      <a:pt x="472" y="1002"/>
                    </a:lnTo>
                    <a:lnTo>
                      <a:pt x="479" y="985"/>
                    </a:lnTo>
                    <a:lnTo>
                      <a:pt x="483" y="961"/>
                    </a:lnTo>
                    <a:lnTo>
                      <a:pt x="486" y="940"/>
                    </a:lnTo>
                    <a:lnTo>
                      <a:pt x="486" y="920"/>
                    </a:lnTo>
                    <a:lnTo>
                      <a:pt x="479" y="899"/>
                    </a:lnTo>
                    <a:lnTo>
                      <a:pt x="472" y="875"/>
                    </a:lnTo>
                    <a:lnTo>
                      <a:pt x="455" y="837"/>
                    </a:lnTo>
                    <a:lnTo>
                      <a:pt x="441" y="813"/>
                    </a:lnTo>
                    <a:lnTo>
                      <a:pt x="421" y="775"/>
                    </a:lnTo>
                    <a:lnTo>
                      <a:pt x="414" y="754"/>
                    </a:lnTo>
                    <a:lnTo>
                      <a:pt x="407" y="727"/>
                    </a:lnTo>
                    <a:lnTo>
                      <a:pt x="407" y="689"/>
                    </a:lnTo>
                    <a:lnTo>
                      <a:pt x="410" y="637"/>
                    </a:lnTo>
                    <a:lnTo>
                      <a:pt x="421" y="582"/>
                    </a:lnTo>
                    <a:lnTo>
                      <a:pt x="434" y="530"/>
                    </a:lnTo>
                    <a:lnTo>
                      <a:pt x="448" y="482"/>
                    </a:lnTo>
                    <a:lnTo>
                      <a:pt x="459" y="437"/>
                    </a:lnTo>
                    <a:lnTo>
                      <a:pt x="465" y="396"/>
                    </a:lnTo>
                    <a:lnTo>
                      <a:pt x="465" y="375"/>
                    </a:lnTo>
                    <a:lnTo>
                      <a:pt x="462" y="355"/>
                    </a:lnTo>
                    <a:lnTo>
                      <a:pt x="455" y="330"/>
                    </a:lnTo>
                    <a:lnTo>
                      <a:pt x="445" y="306"/>
                    </a:lnTo>
                    <a:lnTo>
                      <a:pt x="431" y="282"/>
                    </a:lnTo>
                    <a:lnTo>
                      <a:pt x="414" y="258"/>
                    </a:lnTo>
                    <a:lnTo>
                      <a:pt x="352" y="179"/>
                    </a:lnTo>
                    <a:lnTo>
                      <a:pt x="317" y="131"/>
                    </a:lnTo>
                    <a:lnTo>
                      <a:pt x="293" y="93"/>
                    </a:lnTo>
                    <a:lnTo>
                      <a:pt x="269" y="41"/>
                    </a:lnTo>
                    <a:lnTo>
                      <a:pt x="262" y="27"/>
                    </a:lnTo>
                    <a:lnTo>
                      <a:pt x="255" y="17"/>
                    </a:lnTo>
                    <a:lnTo>
                      <a:pt x="245" y="10"/>
                    </a:lnTo>
                    <a:lnTo>
                      <a:pt x="238" y="3"/>
                    </a:lnTo>
                    <a:lnTo>
                      <a:pt x="221" y="0"/>
                    </a:lnTo>
                    <a:lnTo>
                      <a:pt x="204" y="0"/>
                    </a:lnTo>
                    <a:lnTo>
                      <a:pt x="186" y="7"/>
                    </a:lnTo>
                    <a:lnTo>
                      <a:pt x="176" y="13"/>
                    </a:lnTo>
                    <a:lnTo>
                      <a:pt x="166" y="20"/>
                    </a:lnTo>
                    <a:close/>
                  </a:path>
                </a:pathLst>
              </a:custGeom>
              <a:solidFill>
                <a:srgbClr val="FFF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329"/>
              <p:cNvSpPr>
                <a:spLocks/>
              </p:cNvSpPr>
              <p:nvPr/>
            </p:nvSpPr>
            <p:spPr bwMode="auto">
              <a:xfrm>
                <a:off x="2129" y="1755"/>
                <a:ext cx="186" cy="286"/>
              </a:xfrm>
              <a:custGeom>
                <a:avLst/>
                <a:gdLst>
                  <a:gd name="T0" fmla="*/ 13 w 186"/>
                  <a:gd name="T1" fmla="*/ 21 h 286"/>
                  <a:gd name="T2" fmla="*/ 3 w 186"/>
                  <a:gd name="T3" fmla="*/ 34 h 286"/>
                  <a:gd name="T4" fmla="*/ 0 w 186"/>
                  <a:gd name="T5" fmla="*/ 48 h 286"/>
                  <a:gd name="T6" fmla="*/ 17 w 186"/>
                  <a:gd name="T7" fmla="*/ 76 h 286"/>
                  <a:gd name="T8" fmla="*/ 31 w 186"/>
                  <a:gd name="T9" fmla="*/ 86 h 286"/>
                  <a:gd name="T10" fmla="*/ 51 w 186"/>
                  <a:gd name="T11" fmla="*/ 103 h 286"/>
                  <a:gd name="T12" fmla="*/ 58 w 186"/>
                  <a:gd name="T13" fmla="*/ 117 h 286"/>
                  <a:gd name="T14" fmla="*/ 55 w 186"/>
                  <a:gd name="T15" fmla="*/ 148 h 286"/>
                  <a:gd name="T16" fmla="*/ 55 w 186"/>
                  <a:gd name="T17" fmla="*/ 176 h 286"/>
                  <a:gd name="T18" fmla="*/ 62 w 186"/>
                  <a:gd name="T19" fmla="*/ 179 h 286"/>
                  <a:gd name="T20" fmla="*/ 75 w 186"/>
                  <a:gd name="T21" fmla="*/ 186 h 286"/>
                  <a:gd name="T22" fmla="*/ 79 w 186"/>
                  <a:gd name="T23" fmla="*/ 189 h 286"/>
                  <a:gd name="T24" fmla="*/ 86 w 186"/>
                  <a:gd name="T25" fmla="*/ 217 h 286"/>
                  <a:gd name="T26" fmla="*/ 96 w 186"/>
                  <a:gd name="T27" fmla="*/ 244 h 286"/>
                  <a:gd name="T28" fmla="*/ 106 w 186"/>
                  <a:gd name="T29" fmla="*/ 269 h 286"/>
                  <a:gd name="T30" fmla="*/ 124 w 186"/>
                  <a:gd name="T31" fmla="*/ 286 h 286"/>
                  <a:gd name="T32" fmla="*/ 158 w 186"/>
                  <a:gd name="T33" fmla="*/ 279 h 286"/>
                  <a:gd name="T34" fmla="*/ 179 w 186"/>
                  <a:gd name="T35" fmla="*/ 269 h 286"/>
                  <a:gd name="T36" fmla="*/ 186 w 186"/>
                  <a:gd name="T37" fmla="*/ 258 h 286"/>
                  <a:gd name="T38" fmla="*/ 182 w 186"/>
                  <a:gd name="T39" fmla="*/ 244 h 286"/>
                  <a:gd name="T40" fmla="*/ 158 w 186"/>
                  <a:gd name="T41" fmla="*/ 224 h 286"/>
                  <a:gd name="T42" fmla="*/ 106 w 186"/>
                  <a:gd name="T43" fmla="*/ 200 h 286"/>
                  <a:gd name="T44" fmla="*/ 117 w 186"/>
                  <a:gd name="T45" fmla="*/ 176 h 286"/>
                  <a:gd name="T46" fmla="*/ 127 w 186"/>
                  <a:gd name="T47" fmla="*/ 145 h 286"/>
                  <a:gd name="T48" fmla="*/ 117 w 186"/>
                  <a:gd name="T49" fmla="*/ 145 h 286"/>
                  <a:gd name="T50" fmla="*/ 103 w 186"/>
                  <a:gd name="T51" fmla="*/ 141 h 286"/>
                  <a:gd name="T52" fmla="*/ 96 w 186"/>
                  <a:gd name="T53" fmla="*/ 141 h 286"/>
                  <a:gd name="T54" fmla="*/ 96 w 186"/>
                  <a:gd name="T55" fmla="*/ 76 h 286"/>
                  <a:gd name="T56" fmla="*/ 86 w 186"/>
                  <a:gd name="T57" fmla="*/ 45 h 286"/>
                  <a:gd name="T58" fmla="*/ 65 w 186"/>
                  <a:gd name="T59" fmla="*/ 17 h 286"/>
                  <a:gd name="T60" fmla="*/ 48 w 186"/>
                  <a:gd name="T61" fmla="*/ 7 h 286"/>
                  <a:gd name="T62" fmla="*/ 31 w 186"/>
                  <a:gd name="T63" fmla="*/ 0 h 286"/>
                  <a:gd name="T64" fmla="*/ 17 w 186"/>
                  <a:gd name="T65" fmla="*/ 7 h 286"/>
                  <a:gd name="T66" fmla="*/ 13 w 186"/>
                  <a:gd name="T67" fmla="*/ 27 h 2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286"/>
                  <a:gd name="T104" fmla="*/ 186 w 186"/>
                  <a:gd name="T105" fmla="*/ 286 h 2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286">
                    <a:moveTo>
                      <a:pt x="13" y="21"/>
                    </a:moveTo>
                    <a:lnTo>
                      <a:pt x="13" y="21"/>
                    </a:lnTo>
                    <a:lnTo>
                      <a:pt x="7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7" y="62"/>
                    </a:lnTo>
                    <a:lnTo>
                      <a:pt x="17" y="76"/>
                    </a:lnTo>
                    <a:lnTo>
                      <a:pt x="31" y="86"/>
                    </a:lnTo>
                    <a:lnTo>
                      <a:pt x="41" y="93"/>
                    </a:lnTo>
                    <a:lnTo>
                      <a:pt x="51" y="103"/>
                    </a:lnTo>
                    <a:lnTo>
                      <a:pt x="58" y="117"/>
                    </a:lnTo>
                    <a:lnTo>
                      <a:pt x="58" y="134"/>
                    </a:lnTo>
                    <a:lnTo>
                      <a:pt x="55" y="148"/>
                    </a:lnTo>
                    <a:lnTo>
                      <a:pt x="55" y="162"/>
                    </a:lnTo>
                    <a:lnTo>
                      <a:pt x="55" y="176"/>
                    </a:lnTo>
                    <a:lnTo>
                      <a:pt x="62" y="179"/>
                    </a:lnTo>
                    <a:lnTo>
                      <a:pt x="69" y="182"/>
                    </a:lnTo>
                    <a:lnTo>
                      <a:pt x="75" y="186"/>
                    </a:lnTo>
                    <a:lnTo>
                      <a:pt x="79" y="189"/>
                    </a:lnTo>
                    <a:lnTo>
                      <a:pt x="82" y="203"/>
                    </a:lnTo>
                    <a:lnTo>
                      <a:pt x="86" y="217"/>
                    </a:lnTo>
                    <a:lnTo>
                      <a:pt x="96" y="244"/>
                    </a:lnTo>
                    <a:lnTo>
                      <a:pt x="100" y="258"/>
                    </a:lnTo>
                    <a:lnTo>
                      <a:pt x="106" y="269"/>
                    </a:lnTo>
                    <a:lnTo>
                      <a:pt x="113" y="279"/>
                    </a:lnTo>
                    <a:lnTo>
                      <a:pt x="124" y="286"/>
                    </a:lnTo>
                    <a:lnTo>
                      <a:pt x="137" y="286"/>
                    </a:lnTo>
                    <a:lnTo>
                      <a:pt x="158" y="279"/>
                    </a:lnTo>
                    <a:lnTo>
                      <a:pt x="179" y="269"/>
                    </a:lnTo>
                    <a:lnTo>
                      <a:pt x="182" y="262"/>
                    </a:lnTo>
                    <a:lnTo>
                      <a:pt x="186" y="258"/>
                    </a:lnTo>
                    <a:lnTo>
                      <a:pt x="186" y="251"/>
                    </a:lnTo>
                    <a:lnTo>
                      <a:pt x="182" y="244"/>
                    </a:lnTo>
                    <a:lnTo>
                      <a:pt x="172" y="234"/>
                    </a:lnTo>
                    <a:lnTo>
                      <a:pt x="158" y="224"/>
                    </a:lnTo>
                    <a:lnTo>
                      <a:pt x="137" y="213"/>
                    </a:lnTo>
                    <a:lnTo>
                      <a:pt x="106" y="200"/>
                    </a:lnTo>
                    <a:lnTo>
                      <a:pt x="117" y="176"/>
                    </a:lnTo>
                    <a:lnTo>
                      <a:pt x="124" y="162"/>
                    </a:lnTo>
                    <a:lnTo>
                      <a:pt x="127" y="145"/>
                    </a:lnTo>
                    <a:lnTo>
                      <a:pt x="117" y="145"/>
                    </a:lnTo>
                    <a:lnTo>
                      <a:pt x="110" y="145"/>
                    </a:lnTo>
                    <a:lnTo>
                      <a:pt x="103" y="141"/>
                    </a:lnTo>
                    <a:lnTo>
                      <a:pt x="96" y="141"/>
                    </a:lnTo>
                    <a:lnTo>
                      <a:pt x="96" y="107"/>
                    </a:lnTo>
                    <a:lnTo>
                      <a:pt x="96" y="76"/>
                    </a:lnTo>
                    <a:lnTo>
                      <a:pt x="93" y="58"/>
                    </a:lnTo>
                    <a:lnTo>
                      <a:pt x="86" y="45"/>
                    </a:lnTo>
                    <a:lnTo>
                      <a:pt x="79" y="31"/>
                    </a:lnTo>
                    <a:lnTo>
                      <a:pt x="65" y="17"/>
                    </a:lnTo>
                    <a:lnTo>
                      <a:pt x="48" y="7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3" y="14"/>
                    </a:lnTo>
                    <a:lnTo>
                      <a:pt x="13" y="27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FED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330"/>
              <p:cNvSpPr>
                <a:spLocks/>
              </p:cNvSpPr>
              <p:nvPr/>
            </p:nvSpPr>
            <p:spPr bwMode="auto">
              <a:xfrm>
                <a:off x="2129" y="1755"/>
                <a:ext cx="186" cy="286"/>
              </a:xfrm>
              <a:custGeom>
                <a:avLst/>
                <a:gdLst>
                  <a:gd name="T0" fmla="*/ 13 w 186"/>
                  <a:gd name="T1" fmla="*/ 21 h 286"/>
                  <a:gd name="T2" fmla="*/ 3 w 186"/>
                  <a:gd name="T3" fmla="*/ 34 h 286"/>
                  <a:gd name="T4" fmla="*/ 0 w 186"/>
                  <a:gd name="T5" fmla="*/ 48 h 286"/>
                  <a:gd name="T6" fmla="*/ 17 w 186"/>
                  <a:gd name="T7" fmla="*/ 76 h 286"/>
                  <a:gd name="T8" fmla="*/ 31 w 186"/>
                  <a:gd name="T9" fmla="*/ 86 h 286"/>
                  <a:gd name="T10" fmla="*/ 51 w 186"/>
                  <a:gd name="T11" fmla="*/ 103 h 286"/>
                  <a:gd name="T12" fmla="*/ 58 w 186"/>
                  <a:gd name="T13" fmla="*/ 117 h 286"/>
                  <a:gd name="T14" fmla="*/ 55 w 186"/>
                  <a:gd name="T15" fmla="*/ 148 h 286"/>
                  <a:gd name="T16" fmla="*/ 55 w 186"/>
                  <a:gd name="T17" fmla="*/ 176 h 286"/>
                  <a:gd name="T18" fmla="*/ 62 w 186"/>
                  <a:gd name="T19" fmla="*/ 179 h 286"/>
                  <a:gd name="T20" fmla="*/ 75 w 186"/>
                  <a:gd name="T21" fmla="*/ 186 h 286"/>
                  <a:gd name="T22" fmla="*/ 79 w 186"/>
                  <a:gd name="T23" fmla="*/ 189 h 286"/>
                  <a:gd name="T24" fmla="*/ 86 w 186"/>
                  <a:gd name="T25" fmla="*/ 217 h 286"/>
                  <a:gd name="T26" fmla="*/ 96 w 186"/>
                  <a:gd name="T27" fmla="*/ 244 h 286"/>
                  <a:gd name="T28" fmla="*/ 106 w 186"/>
                  <a:gd name="T29" fmla="*/ 269 h 286"/>
                  <a:gd name="T30" fmla="*/ 124 w 186"/>
                  <a:gd name="T31" fmla="*/ 286 h 286"/>
                  <a:gd name="T32" fmla="*/ 158 w 186"/>
                  <a:gd name="T33" fmla="*/ 279 h 286"/>
                  <a:gd name="T34" fmla="*/ 179 w 186"/>
                  <a:gd name="T35" fmla="*/ 269 h 286"/>
                  <a:gd name="T36" fmla="*/ 186 w 186"/>
                  <a:gd name="T37" fmla="*/ 258 h 286"/>
                  <a:gd name="T38" fmla="*/ 182 w 186"/>
                  <a:gd name="T39" fmla="*/ 244 h 286"/>
                  <a:gd name="T40" fmla="*/ 158 w 186"/>
                  <a:gd name="T41" fmla="*/ 224 h 286"/>
                  <a:gd name="T42" fmla="*/ 106 w 186"/>
                  <a:gd name="T43" fmla="*/ 200 h 286"/>
                  <a:gd name="T44" fmla="*/ 117 w 186"/>
                  <a:gd name="T45" fmla="*/ 176 h 286"/>
                  <a:gd name="T46" fmla="*/ 127 w 186"/>
                  <a:gd name="T47" fmla="*/ 145 h 286"/>
                  <a:gd name="T48" fmla="*/ 117 w 186"/>
                  <a:gd name="T49" fmla="*/ 145 h 286"/>
                  <a:gd name="T50" fmla="*/ 103 w 186"/>
                  <a:gd name="T51" fmla="*/ 141 h 286"/>
                  <a:gd name="T52" fmla="*/ 96 w 186"/>
                  <a:gd name="T53" fmla="*/ 141 h 286"/>
                  <a:gd name="T54" fmla="*/ 96 w 186"/>
                  <a:gd name="T55" fmla="*/ 76 h 286"/>
                  <a:gd name="T56" fmla="*/ 86 w 186"/>
                  <a:gd name="T57" fmla="*/ 45 h 286"/>
                  <a:gd name="T58" fmla="*/ 65 w 186"/>
                  <a:gd name="T59" fmla="*/ 17 h 286"/>
                  <a:gd name="T60" fmla="*/ 48 w 186"/>
                  <a:gd name="T61" fmla="*/ 7 h 286"/>
                  <a:gd name="T62" fmla="*/ 31 w 186"/>
                  <a:gd name="T63" fmla="*/ 0 h 286"/>
                  <a:gd name="T64" fmla="*/ 17 w 186"/>
                  <a:gd name="T65" fmla="*/ 7 h 286"/>
                  <a:gd name="T66" fmla="*/ 13 w 186"/>
                  <a:gd name="T67" fmla="*/ 27 h 2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286"/>
                  <a:gd name="T104" fmla="*/ 186 w 186"/>
                  <a:gd name="T105" fmla="*/ 286 h 2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286">
                    <a:moveTo>
                      <a:pt x="13" y="21"/>
                    </a:moveTo>
                    <a:lnTo>
                      <a:pt x="13" y="21"/>
                    </a:lnTo>
                    <a:lnTo>
                      <a:pt x="7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7" y="62"/>
                    </a:lnTo>
                    <a:lnTo>
                      <a:pt x="17" y="76"/>
                    </a:lnTo>
                    <a:lnTo>
                      <a:pt x="31" y="86"/>
                    </a:lnTo>
                    <a:lnTo>
                      <a:pt x="41" y="93"/>
                    </a:lnTo>
                    <a:lnTo>
                      <a:pt x="51" y="103"/>
                    </a:lnTo>
                    <a:lnTo>
                      <a:pt x="58" y="117"/>
                    </a:lnTo>
                    <a:lnTo>
                      <a:pt x="58" y="134"/>
                    </a:lnTo>
                    <a:lnTo>
                      <a:pt x="55" y="148"/>
                    </a:lnTo>
                    <a:lnTo>
                      <a:pt x="55" y="162"/>
                    </a:lnTo>
                    <a:lnTo>
                      <a:pt x="55" y="176"/>
                    </a:lnTo>
                    <a:lnTo>
                      <a:pt x="62" y="179"/>
                    </a:lnTo>
                    <a:lnTo>
                      <a:pt x="69" y="182"/>
                    </a:lnTo>
                    <a:lnTo>
                      <a:pt x="75" y="186"/>
                    </a:lnTo>
                    <a:lnTo>
                      <a:pt x="79" y="189"/>
                    </a:lnTo>
                    <a:lnTo>
                      <a:pt x="82" y="203"/>
                    </a:lnTo>
                    <a:lnTo>
                      <a:pt x="86" y="217"/>
                    </a:lnTo>
                    <a:lnTo>
                      <a:pt x="96" y="244"/>
                    </a:lnTo>
                    <a:lnTo>
                      <a:pt x="100" y="258"/>
                    </a:lnTo>
                    <a:lnTo>
                      <a:pt x="106" y="269"/>
                    </a:lnTo>
                    <a:lnTo>
                      <a:pt x="113" y="279"/>
                    </a:lnTo>
                    <a:lnTo>
                      <a:pt x="124" y="286"/>
                    </a:lnTo>
                    <a:lnTo>
                      <a:pt x="137" y="286"/>
                    </a:lnTo>
                    <a:lnTo>
                      <a:pt x="158" y="279"/>
                    </a:lnTo>
                    <a:lnTo>
                      <a:pt x="179" y="269"/>
                    </a:lnTo>
                    <a:lnTo>
                      <a:pt x="182" y="262"/>
                    </a:lnTo>
                    <a:lnTo>
                      <a:pt x="186" y="258"/>
                    </a:lnTo>
                    <a:lnTo>
                      <a:pt x="186" y="251"/>
                    </a:lnTo>
                    <a:lnTo>
                      <a:pt x="182" y="244"/>
                    </a:lnTo>
                    <a:lnTo>
                      <a:pt x="172" y="234"/>
                    </a:lnTo>
                    <a:lnTo>
                      <a:pt x="158" y="224"/>
                    </a:lnTo>
                    <a:lnTo>
                      <a:pt x="137" y="213"/>
                    </a:lnTo>
                    <a:lnTo>
                      <a:pt x="106" y="200"/>
                    </a:lnTo>
                    <a:lnTo>
                      <a:pt x="117" y="176"/>
                    </a:lnTo>
                    <a:lnTo>
                      <a:pt x="124" y="162"/>
                    </a:lnTo>
                    <a:lnTo>
                      <a:pt x="127" y="145"/>
                    </a:lnTo>
                    <a:lnTo>
                      <a:pt x="117" y="145"/>
                    </a:lnTo>
                    <a:lnTo>
                      <a:pt x="110" y="145"/>
                    </a:lnTo>
                    <a:lnTo>
                      <a:pt x="103" y="141"/>
                    </a:lnTo>
                    <a:lnTo>
                      <a:pt x="96" y="141"/>
                    </a:lnTo>
                    <a:lnTo>
                      <a:pt x="96" y="107"/>
                    </a:lnTo>
                    <a:lnTo>
                      <a:pt x="96" y="76"/>
                    </a:lnTo>
                    <a:lnTo>
                      <a:pt x="93" y="58"/>
                    </a:lnTo>
                    <a:lnTo>
                      <a:pt x="86" y="45"/>
                    </a:lnTo>
                    <a:lnTo>
                      <a:pt x="79" y="31"/>
                    </a:lnTo>
                    <a:lnTo>
                      <a:pt x="65" y="17"/>
                    </a:lnTo>
                    <a:lnTo>
                      <a:pt x="48" y="7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3" y="14"/>
                    </a:lnTo>
                    <a:lnTo>
                      <a:pt x="13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331"/>
            <p:cNvGrpSpPr>
              <a:grpSpLocks/>
            </p:cNvGrpSpPr>
            <p:nvPr/>
          </p:nvGrpSpPr>
          <p:grpSpPr bwMode="auto">
            <a:xfrm>
              <a:off x="1202" y="572"/>
              <a:ext cx="907" cy="883"/>
              <a:chOff x="3581" y="1032"/>
              <a:chExt cx="1012" cy="1065"/>
            </a:xfrm>
          </p:grpSpPr>
          <p:sp>
            <p:nvSpPr>
              <p:cNvPr id="9" name="Freeform 332"/>
              <p:cNvSpPr>
                <a:spLocks/>
              </p:cNvSpPr>
              <p:nvPr/>
            </p:nvSpPr>
            <p:spPr bwMode="auto">
              <a:xfrm>
                <a:off x="4213" y="1818"/>
                <a:ext cx="100" cy="276"/>
              </a:xfrm>
              <a:custGeom>
                <a:avLst/>
                <a:gdLst>
                  <a:gd name="T0" fmla="*/ 100 w 100"/>
                  <a:gd name="T1" fmla="*/ 276 h 276"/>
                  <a:gd name="T2" fmla="*/ 100 w 100"/>
                  <a:gd name="T3" fmla="*/ 276 h 276"/>
                  <a:gd name="T4" fmla="*/ 89 w 100"/>
                  <a:gd name="T5" fmla="*/ 226 h 276"/>
                  <a:gd name="T6" fmla="*/ 80 w 100"/>
                  <a:gd name="T7" fmla="*/ 170 h 276"/>
                  <a:gd name="T8" fmla="*/ 77 w 100"/>
                  <a:gd name="T9" fmla="*/ 141 h 276"/>
                  <a:gd name="T10" fmla="*/ 74 w 100"/>
                  <a:gd name="T11" fmla="*/ 108 h 276"/>
                  <a:gd name="T12" fmla="*/ 74 w 100"/>
                  <a:gd name="T13" fmla="*/ 108 h 276"/>
                  <a:gd name="T14" fmla="*/ 74 w 100"/>
                  <a:gd name="T15" fmla="*/ 82 h 276"/>
                  <a:gd name="T16" fmla="*/ 71 w 100"/>
                  <a:gd name="T17" fmla="*/ 56 h 276"/>
                  <a:gd name="T18" fmla="*/ 68 w 100"/>
                  <a:gd name="T19" fmla="*/ 38 h 276"/>
                  <a:gd name="T20" fmla="*/ 62 w 100"/>
                  <a:gd name="T21" fmla="*/ 23 h 276"/>
                  <a:gd name="T22" fmla="*/ 53 w 100"/>
                  <a:gd name="T23" fmla="*/ 11 h 276"/>
                  <a:gd name="T24" fmla="*/ 44 w 100"/>
                  <a:gd name="T25" fmla="*/ 5 h 276"/>
                  <a:gd name="T26" fmla="*/ 33 w 100"/>
                  <a:gd name="T27" fmla="*/ 3 h 276"/>
                  <a:gd name="T28" fmla="*/ 21 w 100"/>
                  <a:gd name="T29" fmla="*/ 0 h 276"/>
                  <a:gd name="T30" fmla="*/ 21 w 100"/>
                  <a:gd name="T31" fmla="*/ 0 h 276"/>
                  <a:gd name="T32" fmla="*/ 12 w 100"/>
                  <a:gd name="T33" fmla="*/ 0 h 276"/>
                  <a:gd name="T34" fmla="*/ 9 w 100"/>
                  <a:gd name="T35" fmla="*/ 3 h 276"/>
                  <a:gd name="T36" fmla="*/ 3 w 100"/>
                  <a:gd name="T37" fmla="*/ 8 h 276"/>
                  <a:gd name="T38" fmla="*/ 0 w 100"/>
                  <a:gd name="T39" fmla="*/ 11 h 276"/>
                  <a:gd name="T40" fmla="*/ 0 w 100"/>
                  <a:gd name="T41" fmla="*/ 26 h 276"/>
                  <a:gd name="T42" fmla="*/ 0 w 100"/>
                  <a:gd name="T43" fmla="*/ 44 h 276"/>
                  <a:gd name="T44" fmla="*/ 6 w 100"/>
                  <a:gd name="T45" fmla="*/ 61 h 276"/>
                  <a:gd name="T46" fmla="*/ 12 w 100"/>
                  <a:gd name="T47" fmla="*/ 82 h 276"/>
                  <a:gd name="T48" fmla="*/ 27 w 100"/>
                  <a:gd name="T49" fmla="*/ 114 h 276"/>
                  <a:gd name="T50" fmla="*/ 27 w 100"/>
                  <a:gd name="T51" fmla="*/ 114 h 276"/>
                  <a:gd name="T52" fmla="*/ 100 w 100"/>
                  <a:gd name="T53" fmla="*/ 276 h 2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0"/>
                  <a:gd name="T82" fmla="*/ 0 h 276"/>
                  <a:gd name="T83" fmla="*/ 100 w 100"/>
                  <a:gd name="T84" fmla="*/ 276 h 2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0" h="276">
                    <a:moveTo>
                      <a:pt x="100" y="276"/>
                    </a:moveTo>
                    <a:lnTo>
                      <a:pt x="100" y="276"/>
                    </a:lnTo>
                    <a:lnTo>
                      <a:pt x="89" y="226"/>
                    </a:lnTo>
                    <a:lnTo>
                      <a:pt x="80" y="170"/>
                    </a:lnTo>
                    <a:lnTo>
                      <a:pt x="77" y="141"/>
                    </a:lnTo>
                    <a:lnTo>
                      <a:pt x="74" y="108"/>
                    </a:lnTo>
                    <a:lnTo>
                      <a:pt x="74" y="82"/>
                    </a:lnTo>
                    <a:lnTo>
                      <a:pt x="71" y="56"/>
                    </a:lnTo>
                    <a:lnTo>
                      <a:pt x="68" y="38"/>
                    </a:lnTo>
                    <a:lnTo>
                      <a:pt x="62" y="23"/>
                    </a:lnTo>
                    <a:lnTo>
                      <a:pt x="53" y="11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6" y="61"/>
                    </a:lnTo>
                    <a:lnTo>
                      <a:pt x="12" y="82"/>
                    </a:lnTo>
                    <a:lnTo>
                      <a:pt x="27" y="114"/>
                    </a:lnTo>
                    <a:lnTo>
                      <a:pt x="100" y="276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333"/>
              <p:cNvSpPr>
                <a:spLocks/>
              </p:cNvSpPr>
              <p:nvPr/>
            </p:nvSpPr>
            <p:spPr bwMode="auto">
              <a:xfrm>
                <a:off x="4213" y="1818"/>
                <a:ext cx="100" cy="276"/>
              </a:xfrm>
              <a:custGeom>
                <a:avLst/>
                <a:gdLst>
                  <a:gd name="T0" fmla="*/ 100 w 100"/>
                  <a:gd name="T1" fmla="*/ 276 h 276"/>
                  <a:gd name="T2" fmla="*/ 100 w 100"/>
                  <a:gd name="T3" fmla="*/ 276 h 276"/>
                  <a:gd name="T4" fmla="*/ 89 w 100"/>
                  <a:gd name="T5" fmla="*/ 226 h 276"/>
                  <a:gd name="T6" fmla="*/ 80 w 100"/>
                  <a:gd name="T7" fmla="*/ 170 h 276"/>
                  <a:gd name="T8" fmla="*/ 77 w 100"/>
                  <a:gd name="T9" fmla="*/ 141 h 276"/>
                  <a:gd name="T10" fmla="*/ 74 w 100"/>
                  <a:gd name="T11" fmla="*/ 108 h 276"/>
                  <a:gd name="T12" fmla="*/ 74 w 100"/>
                  <a:gd name="T13" fmla="*/ 108 h 276"/>
                  <a:gd name="T14" fmla="*/ 74 w 100"/>
                  <a:gd name="T15" fmla="*/ 82 h 276"/>
                  <a:gd name="T16" fmla="*/ 71 w 100"/>
                  <a:gd name="T17" fmla="*/ 56 h 276"/>
                  <a:gd name="T18" fmla="*/ 68 w 100"/>
                  <a:gd name="T19" fmla="*/ 38 h 276"/>
                  <a:gd name="T20" fmla="*/ 62 w 100"/>
                  <a:gd name="T21" fmla="*/ 23 h 276"/>
                  <a:gd name="T22" fmla="*/ 53 w 100"/>
                  <a:gd name="T23" fmla="*/ 11 h 276"/>
                  <a:gd name="T24" fmla="*/ 44 w 100"/>
                  <a:gd name="T25" fmla="*/ 5 h 276"/>
                  <a:gd name="T26" fmla="*/ 33 w 100"/>
                  <a:gd name="T27" fmla="*/ 3 h 276"/>
                  <a:gd name="T28" fmla="*/ 21 w 100"/>
                  <a:gd name="T29" fmla="*/ 0 h 276"/>
                  <a:gd name="T30" fmla="*/ 21 w 100"/>
                  <a:gd name="T31" fmla="*/ 0 h 276"/>
                  <a:gd name="T32" fmla="*/ 12 w 100"/>
                  <a:gd name="T33" fmla="*/ 0 h 276"/>
                  <a:gd name="T34" fmla="*/ 9 w 100"/>
                  <a:gd name="T35" fmla="*/ 3 h 276"/>
                  <a:gd name="T36" fmla="*/ 3 w 100"/>
                  <a:gd name="T37" fmla="*/ 8 h 276"/>
                  <a:gd name="T38" fmla="*/ 0 w 100"/>
                  <a:gd name="T39" fmla="*/ 11 h 276"/>
                  <a:gd name="T40" fmla="*/ 0 w 100"/>
                  <a:gd name="T41" fmla="*/ 26 h 276"/>
                  <a:gd name="T42" fmla="*/ 0 w 100"/>
                  <a:gd name="T43" fmla="*/ 44 h 276"/>
                  <a:gd name="T44" fmla="*/ 6 w 100"/>
                  <a:gd name="T45" fmla="*/ 61 h 276"/>
                  <a:gd name="T46" fmla="*/ 12 w 100"/>
                  <a:gd name="T47" fmla="*/ 82 h 276"/>
                  <a:gd name="T48" fmla="*/ 27 w 100"/>
                  <a:gd name="T49" fmla="*/ 114 h 276"/>
                  <a:gd name="T50" fmla="*/ 27 w 100"/>
                  <a:gd name="T51" fmla="*/ 114 h 276"/>
                  <a:gd name="T52" fmla="*/ 100 w 100"/>
                  <a:gd name="T53" fmla="*/ 276 h 2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0"/>
                  <a:gd name="T82" fmla="*/ 0 h 276"/>
                  <a:gd name="T83" fmla="*/ 100 w 100"/>
                  <a:gd name="T84" fmla="*/ 276 h 2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0" h="276">
                    <a:moveTo>
                      <a:pt x="100" y="276"/>
                    </a:moveTo>
                    <a:lnTo>
                      <a:pt x="100" y="276"/>
                    </a:lnTo>
                    <a:lnTo>
                      <a:pt x="89" y="226"/>
                    </a:lnTo>
                    <a:lnTo>
                      <a:pt x="80" y="170"/>
                    </a:lnTo>
                    <a:lnTo>
                      <a:pt x="77" y="141"/>
                    </a:lnTo>
                    <a:lnTo>
                      <a:pt x="74" y="108"/>
                    </a:lnTo>
                    <a:lnTo>
                      <a:pt x="74" y="82"/>
                    </a:lnTo>
                    <a:lnTo>
                      <a:pt x="71" y="56"/>
                    </a:lnTo>
                    <a:lnTo>
                      <a:pt x="68" y="38"/>
                    </a:lnTo>
                    <a:lnTo>
                      <a:pt x="62" y="23"/>
                    </a:lnTo>
                    <a:lnTo>
                      <a:pt x="53" y="11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26"/>
                    </a:lnTo>
                    <a:lnTo>
                      <a:pt x="0" y="44"/>
                    </a:lnTo>
                    <a:lnTo>
                      <a:pt x="6" y="61"/>
                    </a:lnTo>
                    <a:lnTo>
                      <a:pt x="12" y="82"/>
                    </a:lnTo>
                    <a:lnTo>
                      <a:pt x="27" y="114"/>
                    </a:lnTo>
                    <a:lnTo>
                      <a:pt x="100" y="2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334"/>
              <p:cNvSpPr>
                <a:spLocks/>
              </p:cNvSpPr>
              <p:nvPr/>
            </p:nvSpPr>
            <p:spPr bwMode="auto">
              <a:xfrm>
                <a:off x="3969" y="1821"/>
                <a:ext cx="118" cy="276"/>
              </a:xfrm>
              <a:custGeom>
                <a:avLst/>
                <a:gdLst>
                  <a:gd name="T0" fmla="*/ 0 w 118"/>
                  <a:gd name="T1" fmla="*/ 276 h 276"/>
                  <a:gd name="T2" fmla="*/ 0 w 118"/>
                  <a:gd name="T3" fmla="*/ 276 h 276"/>
                  <a:gd name="T4" fmla="*/ 21 w 118"/>
                  <a:gd name="T5" fmla="*/ 226 h 276"/>
                  <a:gd name="T6" fmla="*/ 47 w 118"/>
                  <a:gd name="T7" fmla="*/ 179 h 276"/>
                  <a:gd name="T8" fmla="*/ 62 w 118"/>
                  <a:gd name="T9" fmla="*/ 153 h 276"/>
                  <a:gd name="T10" fmla="*/ 80 w 118"/>
                  <a:gd name="T11" fmla="*/ 126 h 276"/>
                  <a:gd name="T12" fmla="*/ 80 w 118"/>
                  <a:gd name="T13" fmla="*/ 126 h 276"/>
                  <a:gd name="T14" fmla="*/ 94 w 118"/>
                  <a:gd name="T15" fmla="*/ 103 h 276"/>
                  <a:gd name="T16" fmla="*/ 106 w 118"/>
                  <a:gd name="T17" fmla="*/ 82 h 276"/>
                  <a:gd name="T18" fmla="*/ 115 w 118"/>
                  <a:gd name="T19" fmla="*/ 64 h 276"/>
                  <a:gd name="T20" fmla="*/ 118 w 118"/>
                  <a:gd name="T21" fmla="*/ 47 h 276"/>
                  <a:gd name="T22" fmla="*/ 118 w 118"/>
                  <a:gd name="T23" fmla="*/ 35 h 276"/>
                  <a:gd name="T24" fmla="*/ 115 w 118"/>
                  <a:gd name="T25" fmla="*/ 23 h 276"/>
                  <a:gd name="T26" fmla="*/ 109 w 118"/>
                  <a:gd name="T27" fmla="*/ 14 h 276"/>
                  <a:gd name="T28" fmla="*/ 97 w 118"/>
                  <a:gd name="T29" fmla="*/ 5 h 276"/>
                  <a:gd name="T30" fmla="*/ 97 w 118"/>
                  <a:gd name="T31" fmla="*/ 5 h 276"/>
                  <a:gd name="T32" fmla="*/ 91 w 118"/>
                  <a:gd name="T33" fmla="*/ 2 h 276"/>
                  <a:gd name="T34" fmla="*/ 85 w 118"/>
                  <a:gd name="T35" fmla="*/ 0 h 276"/>
                  <a:gd name="T36" fmla="*/ 80 w 118"/>
                  <a:gd name="T37" fmla="*/ 2 h 276"/>
                  <a:gd name="T38" fmla="*/ 77 w 118"/>
                  <a:gd name="T39" fmla="*/ 5 h 276"/>
                  <a:gd name="T40" fmla="*/ 65 w 118"/>
                  <a:gd name="T41" fmla="*/ 14 h 276"/>
                  <a:gd name="T42" fmla="*/ 59 w 118"/>
                  <a:gd name="T43" fmla="*/ 29 h 276"/>
                  <a:gd name="T44" fmla="*/ 50 w 118"/>
                  <a:gd name="T45" fmla="*/ 47 h 276"/>
                  <a:gd name="T46" fmla="*/ 44 w 118"/>
                  <a:gd name="T47" fmla="*/ 64 h 276"/>
                  <a:gd name="T48" fmla="*/ 35 w 118"/>
                  <a:gd name="T49" fmla="*/ 103 h 276"/>
                  <a:gd name="T50" fmla="*/ 35 w 118"/>
                  <a:gd name="T51" fmla="*/ 103 h 276"/>
                  <a:gd name="T52" fmla="*/ 0 w 118"/>
                  <a:gd name="T53" fmla="*/ 276 h 2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8"/>
                  <a:gd name="T82" fmla="*/ 0 h 276"/>
                  <a:gd name="T83" fmla="*/ 118 w 118"/>
                  <a:gd name="T84" fmla="*/ 276 h 2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8" h="276">
                    <a:moveTo>
                      <a:pt x="0" y="276"/>
                    </a:moveTo>
                    <a:lnTo>
                      <a:pt x="0" y="276"/>
                    </a:lnTo>
                    <a:lnTo>
                      <a:pt x="21" y="226"/>
                    </a:lnTo>
                    <a:lnTo>
                      <a:pt x="47" y="179"/>
                    </a:lnTo>
                    <a:lnTo>
                      <a:pt x="62" y="153"/>
                    </a:lnTo>
                    <a:lnTo>
                      <a:pt x="80" y="126"/>
                    </a:lnTo>
                    <a:lnTo>
                      <a:pt x="94" y="103"/>
                    </a:lnTo>
                    <a:lnTo>
                      <a:pt x="106" y="82"/>
                    </a:lnTo>
                    <a:lnTo>
                      <a:pt x="115" y="64"/>
                    </a:lnTo>
                    <a:lnTo>
                      <a:pt x="118" y="47"/>
                    </a:lnTo>
                    <a:lnTo>
                      <a:pt x="118" y="35"/>
                    </a:lnTo>
                    <a:lnTo>
                      <a:pt x="115" y="23"/>
                    </a:lnTo>
                    <a:lnTo>
                      <a:pt x="109" y="14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2"/>
                    </a:lnTo>
                    <a:lnTo>
                      <a:pt x="77" y="5"/>
                    </a:lnTo>
                    <a:lnTo>
                      <a:pt x="65" y="14"/>
                    </a:lnTo>
                    <a:lnTo>
                      <a:pt x="59" y="29"/>
                    </a:lnTo>
                    <a:lnTo>
                      <a:pt x="50" y="47"/>
                    </a:lnTo>
                    <a:lnTo>
                      <a:pt x="44" y="64"/>
                    </a:lnTo>
                    <a:lnTo>
                      <a:pt x="35" y="103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35"/>
              <p:cNvSpPr>
                <a:spLocks/>
              </p:cNvSpPr>
              <p:nvPr/>
            </p:nvSpPr>
            <p:spPr bwMode="auto">
              <a:xfrm>
                <a:off x="3969" y="1821"/>
                <a:ext cx="118" cy="276"/>
              </a:xfrm>
              <a:custGeom>
                <a:avLst/>
                <a:gdLst>
                  <a:gd name="T0" fmla="*/ 0 w 118"/>
                  <a:gd name="T1" fmla="*/ 276 h 276"/>
                  <a:gd name="T2" fmla="*/ 0 w 118"/>
                  <a:gd name="T3" fmla="*/ 276 h 276"/>
                  <a:gd name="T4" fmla="*/ 21 w 118"/>
                  <a:gd name="T5" fmla="*/ 226 h 276"/>
                  <a:gd name="T6" fmla="*/ 47 w 118"/>
                  <a:gd name="T7" fmla="*/ 179 h 276"/>
                  <a:gd name="T8" fmla="*/ 62 w 118"/>
                  <a:gd name="T9" fmla="*/ 153 h 276"/>
                  <a:gd name="T10" fmla="*/ 80 w 118"/>
                  <a:gd name="T11" fmla="*/ 126 h 276"/>
                  <a:gd name="T12" fmla="*/ 80 w 118"/>
                  <a:gd name="T13" fmla="*/ 126 h 276"/>
                  <a:gd name="T14" fmla="*/ 94 w 118"/>
                  <a:gd name="T15" fmla="*/ 103 h 276"/>
                  <a:gd name="T16" fmla="*/ 106 w 118"/>
                  <a:gd name="T17" fmla="*/ 82 h 276"/>
                  <a:gd name="T18" fmla="*/ 115 w 118"/>
                  <a:gd name="T19" fmla="*/ 64 h 276"/>
                  <a:gd name="T20" fmla="*/ 118 w 118"/>
                  <a:gd name="T21" fmla="*/ 47 h 276"/>
                  <a:gd name="T22" fmla="*/ 118 w 118"/>
                  <a:gd name="T23" fmla="*/ 35 h 276"/>
                  <a:gd name="T24" fmla="*/ 115 w 118"/>
                  <a:gd name="T25" fmla="*/ 23 h 276"/>
                  <a:gd name="T26" fmla="*/ 109 w 118"/>
                  <a:gd name="T27" fmla="*/ 14 h 276"/>
                  <a:gd name="T28" fmla="*/ 97 w 118"/>
                  <a:gd name="T29" fmla="*/ 5 h 276"/>
                  <a:gd name="T30" fmla="*/ 97 w 118"/>
                  <a:gd name="T31" fmla="*/ 5 h 276"/>
                  <a:gd name="T32" fmla="*/ 91 w 118"/>
                  <a:gd name="T33" fmla="*/ 2 h 276"/>
                  <a:gd name="T34" fmla="*/ 85 w 118"/>
                  <a:gd name="T35" fmla="*/ 0 h 276"/>
                  <a:gd name="T36" fmla="*/ 80 w 118"/>
                  <a:gd name="T37" fmla="*/ 2 h 276"/>
                  <a:gd name="T38" fmla="*/ 77 w 118"/>
                  <a:gd name="T39" fmla="*/ 5 h 276"/>
                  <a:gd name="T40" fmla="*/ 65 w 118"/>
                  <a:gd name="T41" fmla="*/ 14 h 276"/>
                  <a:gd name="T42" fmla="*/ 59 w 118"/>
                  <a:gd name="T43" fmla="*/ 29 h 276"/>
                  <a:gd name="T44" fmla="*/ 50 w 118"/>
                  <a:gd name="T45" fmla="*/ 47 h 276"/>
                  <a:gd name="T46" fmla="*/ 44 w 118"/>
                  <a:gd name="T47" fmla="*/ 64 h 276"/>
                  <a:gd name="T48" fmla="*/ 35 w 118"/>
                  <a:gd name="T49" fmla="*/ 103 h 276"/>
                  <a:gd name="T50" fmla="*/ 35 w 118"/>
                  <a:gd name="T51" fmla="*/ 103 h 276"/>
                  <a:gd name="T52" fmla="*/ 0 w 118"/>
                  <a:gd name="T53" fmla="*/ 276 h 2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8"/>
                  <a:gd name="T82" fmla="*/ 0 h 276"/>
                  <a:gd name="T83" fmla="*/ 118 w 118"/>
                  <a:gd name="T84" fmla="*/ 276 h 2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8" h="276">
                    <a:moveTo>
                      <a:pt x="0" y="276"/>
                    </a:moveTo>
                    <a:lnTo>
                      <a:pt x="0" y="276"/>
                    </a:lnTo>
                    <a:lnTo>
                      <a:pt x="21" y="226"/>
                    </a:lnTo>
                    <a:lnTo>
                      <a:pt x="47" y="179"/>
                    </a:lnTo>
                    <a:lnTo>
                      <a:pt x="62" y="153"/>
                    </a:lnTo>
                    <a:lnTo>
                      <a:pt x="80" y="126"/>
                    </a:lnTo>
                    <a:lnTo>
                      <a:pt x="94" y="103"/>
                    </a:lnTo>
                    <a:lnTo>
                      <a:pt x="106" y="82"/>
                    </a:lnTo>
                    <a:lnTo>
                      <a:pt x="115" y="64"/>
                    </a:lnTo>
                    <a:lnTo>
                      <a:pt x="118" y="47"/>
                    </a:lnTo>
                    <a:lnTo>
                      <a:pt x="118" y="35"/>
                    </a:lnTo>
                    <a:lnTo>
                      <a:pt x="115" y="23"/>
                    </a:lnTo>
                    <a:lnTo>
                      <a:pt x="109" y="14"/>
                    </a:lnTo>
                    <a:lnTo>
                      <a:pt x="97" y="5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2"/>
                    </a:lnTo>
                    <a:lnTo>
                      <a:pt x="77" y="5"/>
                    </a:lnTo>
                    <a:lnTo>
                      <a:pt x="65" y="14"/>
                    </a:lnTo>
                    <a:lnTo>
                      <a:pt x="59" y="29"/>
                    </a:lnTo>
                    <a:lnTo>
                      <a:pt x="50" y="47"/>
                    </a:lnTo>
                    <a:lnTo>
                      <a:pt x="44" y="64"/>
                    </a:lnTo>
                    <a:lnTo>
                      <a:pt x="35" y="103"/>
                    </a:lnTo>
                    <a:lnTo>
                      <a:pt x="0" y="2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36"/>
              <p:cNvSpPr>
                <a:spLocks/>
              </p:cNvSpPr>
              <p:nvPr/>
            </p:nvSpPr>
            <p:spPr bwMode="auto">
              <a:xfrm>
                <a:off x="3907" y="1323"/>
                <a:ext cx="462" cy="462"/>
              </a:xfrm>
              <a:custGeom>
                <a:avLst/>
                <a:gdLst>
                  <a:gd name="T0" fmla="*/ 462 w 462"/>
                  <a:gd name="T1" fmla="*/ 230 h 462"/>
                  <a:gd name="T2" fmla="*/ 456 w 462"/>
                  <a:gd name="T3" fmla="*/ 277 h 462"/>
                  <a:gd name="T4" fmla="*/ 445 w 462"/>
                  <a:gd name="T5" fmla="*/ 321 h 462"/>
                  <a:gd name="T6" fmla="*/ 424 w 462"/>
                  <a:gd name="T7" fmla="*/ 359 h 462"/>
                  <a:gd name="T8" fmla="*/ 395 w 462"/>
                  <a:gd name="T9" fmla="*/ 395 h 462"/>
                  <a:gd name="T10" fmla="*/ 359 w 462"/>
                  <a:gd name="T11" fmla="*/ 424 h 462"/>
                  <a:gd name="T12" fmla="*/ 321 w 462"/>
                  <a:gd name="T13" fmla="*/ 445 h 462"/>
                  <a:gd name="T14" fmla="*/ 277 w 462"/>
                  <a:gd name="T15" fmla="*/ 456 h 462"/>
                  <a:gd name="T16" fmla="*/ 230 w 462"/>
                  <a:gd name="T17" fmla="*/ 462 h 462"/>
                  <a:gd name="T18" fmla="*/ 206 w 462"/>
                  <a:gd name="T19" fmla="*/ 462 h 462"/>
                  <a:gd name="T20" fmla="*/ 162 w 462"/>
                  <a:gd name="T21" fmla="*/ 453 h 462"/>
                  <a:gd name="T22" fmla="*/ 121 w 462"/>
                  <a:gd name="T23" fmla="*/ 436 h 462"/>
                  <a:gd name="T24" fmla="*/ 83 w 462"/>
                  <a:gd name="T25" fmla="*/ 409 h 462"/>
                  <a:gd name="T26" fmla="*/ 53 w 462"/>
                  <a:gd name="T27" fmla="*/ 377 h 462"/>
                  <a:gd name="T28" fmla="*/ 27 w 462"/>
                  <a:gd name="T29" fmla="*/ 342 h 462"/>
                  <a:gd name="T30" fmla="*/ 9 w 462"/>
                  <a:gd name="T31" fmla="*/ 300 h 462"/>
                  <a:gd name="T32" fmla="*/ 0 w 462"/>
                  <a:gd name="T33" fmla="*/ 253 h 462"/>
                  <a:gd name="T34" fmla="*/ 0 w 462"/>
                  <a:gd name="T35" fmla="*/ 230 h 462"/>
                  <a:gd name="T36" fmla="*/ 3 w 462"/>
                  <a:gd name="T37" fmla="*/ 183 h 462"/>
                  <a:gd name="T38" fmla="*/ 18 w 462"/>
                  <a:gd name="T39" fmla="*/ 141 h 462"/>
                  <a:gd name="T40" fmla="*/ 39 w 462"/>
                  <a:gd name="T41" fmla="*/ 100 h 462"/>
                  <a:gd name="T42" fmla="*/ 68 w 462"/>
                  <a:gd name="T43" fmla="*/ 68 h 462"/>
                  <a:gd name="T44" fmla="*/ 100 w 462"/>
                  <a:gd name="T45" fmla="*/ 38 h 462"/>
                  <a:gd name="T46" fmla="*/ 142 w 462"/>
                  <a:gd name="T47" fmla="*/ 18 h 462"/>
                  <a:gd name="T48" fmla="*/ 183 w 462"/>
                  <a:gd name="T49" fmla="*/ 3 h 462"/>
                  <a:gd name="T50" fmla="*/ 230 w 462"/>
                  <a:gd name="T51" fmla="*/ 0 h 462"/>
                  <a:gd name="T52" fmla="*/ 253 w 462"/>
                  <a:gd name="T53" fmla="*/ 0 h 462"/>
                  <a:gd name="T54" fmla="*/ 300 w 462"/>
                  <a:gd name="T55" fmla="*/ 9 h 462"/>
                  <a:gd name="T56" fmla="*/ 342 w 462"/>
                  <a:gd name="T57" fmla="*/ 27 h 462"/>
                  <a:gd name="T58" fmla="*/ 377 w 462"/>
                  <a:gd name="T59" fmla="*/ 53 h 462"/>
                  <a:gd name="T60" fmla="*/ 409 w 462"/>
                  <a:gd name="T61" fmla="*/ 83 h 462"/>
                  <a:gd name="T62" fmla="*/ 436 w 462"/>
                  <a:gd name="T63" fmla="*/ 121 h 462"/>
                  <a:gd name="T64" fmla="*/ 453 w 462"/>
                  <a:gd name="T65" fmla="*/ 162 h 462"/>
                  <a:gd name="T66" fmla="*/ 462 w 462"/>
                  <a:gd name="T67" fmla="*/ 20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2"/>
                  <a:gd name="T103" fmla="*/ 0 h 462"/>
                  <a:gd name="T104" fmla="*/ 462 w 462"/>
                  <a:gd name="T105" fmla="*/ 462 h 4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2" h="462">
                    <a:moveTo>
                      <a:pt x="462" y="230"/>
                    </a:moveTo>
                    <a:lnTo>
                      <a:pt x="462" y="230"/>
                    </a:lnTo>
                    <a:lnTo>
                      <a:pt x="462" y="253"/>
                    </a:lnTo>
                    <a:lnTo>
                      <a:pt x="456" y="277"/>
                    </a:lnTo>
                    <a:lnTo>
                      <a:pt x="453" y="300"/>
                    </a:lnTo>
                    <a:lnTo>
                      <a:pt x="445" y="321"/>
                    </a:lnTo>
                    <a:lnTo>
                      <a:pt x="436" y="342"/>
                    </a:lnTo>
                    <a:lnTo>
                      <a:pt x="424" y="359"/>
                    </a:lnTo>
                    <a:lnTo>
                      <a:pt x="409" y="377"/>
                    </a:lnTo>
                    <a:lnTo>
                      <a:pt x="395" y="395"/>
                    </a:lnTo>
                    <a:lnTo>
                      <a:pt x="377" y="409"/>
                    </a:lnTo>
                    <a:lnTo>
                      <a:pt x="359" y="424"/>
                    </a:lnTo>
                    <a:lnTo>
                      <a:pt x="342" y="436"/>
                    </a:lnTo>
                    <a:lnTo>
                      <a:pt x="321" y="445"/>
                    </a:lnTo>
                    <a:lnTo>
                      <a:pt x="300" y="453"/>
                    </a:lnTo>
                    <a:lnTo>
                      <a:pt x="277" y="456"/>
                    </a:lnTo>
                    <a:lnTo>
                      <a:pt x="253" y="462"/>
                    </a:lnTo>
                    <a:lnTo>
                      <a:pt x="230" y="462"/>
                    </a:lnTo>
                    <a:lnTo>
                      <a:pt x="206" y="462"/>
                    </a:lnTo>
                    <a:lnTo>
                      <a:pt x="183" y="456"/>
                    </a:lnTo>
                    <a:lnTo>
                      <a:pt x="162" y="453"/>
                    </a:lnTo>
                    <a:lnTo>
                      <a:pt x="142" y="445"/>
                    </a:lnTo>
                    <a:lnTo>
                      <a:pt x="121" y="436"/>
                    </a:lnTo>
                    <a:lnTo>
                      <a:pt x="100" y="424"/>
                    </a:lnTo>
                    <a:lnTo>
                      <a:pt x="83" y="409"/>
                    </a:lnTo>
                    <a:lnTo>
                      <a:pt x="68" y="395"/>
                    </a:lnTo>
                    <a:lnTo>
                      <a:pt x="53" y="377"/>
                    </a:lnTo>
                    <a:lnTo>
                      <a:pt x="39" y="359"/>
                    </a:lnTo>
                    <a:lnTo>
                      <a:pt x="27" y="342"/>
                    </a:lnTo>
                    <a:lnTo>
                      <a:pt x="18" y="321"/>
                    </a:lnTo>
                    <a:lnTo>
                      <a:pt x="9" y="300"/>
                    </a:lnTo>
                    <a:lnTo>
                      <a:pt x="3" y="277"/>
                    </a:lnTo>
                    <a:lnTo>
                      <a:pt x="0" y="253"/>
                    </a:lnTo>
                    <a:lnTo>
                      <a:pt x="0" y="230"/>
                    </a:lnTo>
                    <a:lnTo>
                      <a:pt x="0" y="206"/>
                    </a:lnTo>
                    <a:lnTo>
                      <a:pt x="3" y="183"/>
                    </a:lnTo>
                    <a:lnTo>
                      <a:pt x="9" y="162"/>
                    </a:lnTo>
                    <a:lnTo>
                      <a:pt x="18" y="141"/>
                    </a:lnTo>
                    <a:lnTo>
                      <a:pt x="27" y="121"/>
                    </a:lnTo>
                    <a:lnTo>
                      <a:pt x="39" y="100"/>
                    </a:lnTo>
                    <a:lnTo>
                      <a:pt x="53" y="83"/>
                    </a:lnTo>
                    <a:lnTo>
                      <a:pt x="68" y="68"/>
                    </a:lnTo>
                    <a:lnTo>
                      <a:pt x="83" y="53"/>
                    </a:lnTo>
                    <a:lnTo>
                      <a:pt x="100" y="38"/>
                    </a:lnTo>
                    <a:lnTo>
                      <a:pt x="121" y="27"/>
                    </a:lnTo>
                    <a:lnTo>
                      <a:pt x="142" y="18"/>
                    </a:lnTo>
                    <a:lnTo>
                      <a:pt x="162" y="9"/>
                    </a:lnTo>
                    <a:lnTo>
                      <a:pt x="183" y="3"/>
                    </a:lnTo>
                    <a:lnTo>
                      <a:pt x="206" y="0"/>
                    </a:lnTo>
                    <a:lnTo>
                      <a:pt x="230" y="0"/>
                    </a:lnTo>
                    <a:lnTo>
                      <a:pt x="253" y="0"/>
                    </a:lnTo>
                    <a:lnTo>
                      <a:pt x="277" y="3"/>
                    </a:lnTo>
                    <a:lnTo>
                      <a:pt x="300" y="9"/>
                    </a:lnTo>
                    <a:lnTo>
                      <a:pt x="321" y="18"/>
                    </a:lnTo>
                    <a:lnTo>
                      <a:pt x="342" y="27"/>
                    </a:lnTo>
                    <a:lnTo>
                      <a:pt x="359" y="38"/>
                    </a:lnTo>
                    <a:lnTo>
                      <a:pt x="377" y="53"/>
                    </a:lnTo>
                    <a:lnTo>
                      <a:pt x="395" y="68"/>
                    </a:lnTo>
                    <a:lnTo>
                      <a:pt x="409" y="83"/>
                    </a:lnTo>
                    <a:lnTo>
                      <a:pt x="424" y="100"/>
                    </a:lnTo>
                    <a:lnTo>
                      <a:pt x="436" y="121"/>
                    </a:lnTo>
                    <a:lnTo>
                      <a:pt x="445" y="141"/>
                    </a:lnTo>
                    <a:lnTo>
                      <a:pt x="453" y="162"/>
                    </a:lnTo>
                    <a:lnTo>
                      <a:pt x="456" y="183"/>
                    </a:lnTo>
                    <a:lnTo>
                      <a:pt x="462" y="206"/>
                    </a:lnTo>
                    <a:lnTo>
                      <a:pt x="462" y="23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37"/>
              <p:cNvSpPr>
                <a:spLocks/>
              </p:cNvSpPr>
              <p:nvPr/>
            </p:nvSpPr>
            <p:spPr bwMode="auto">
              <a:xfrm>
                <a:off x="3907" y="1323"/>
                <a:ext cx="462" cy="462"/>
              </a:xfrm>
              <a:custGeom>
                <a:avLst/>
                <a:gdLst>
                  <a:gd name="T0" fmla="*/ 462 w 462"/>
                  <a:gd name="T1" fmla="*/ 230 h 462"/>
                  <a:gd name="T2" fmla="*/ 456 w 462"/>
                  <a:gd name="T3" fmla="*/ 277 h 462"/>
                  <a:gd name="T4" fmla="*/ 445 w 462"/>
                  <a:gd name="T5" fmla="*/ 321 h 462"/>
                  <a:gd name="T6" fmla="*/ 424 w 462"/>
                  <a:gd name="T7" fmla="*/ 359 h 462"/>
                  <a:gd name="T8" fmla="*/ 395 w 462"/>
                  <a:gd name="T9" fmla="*/ 395 h 462"/>
                  <a:gd name="T10" fmla="*/ 359 w 462"/>
                  <a:gd name="T11" fmla="*/ 424 h 462"/>
                  <a:gd name="T12" fmla="*/ 321 w 462"/>
                  <a:gd name="T13" fmla="*/ 445 h 462"/>
                  <a:gd name="T14" fmla="*/ 277 w 462"/>
                  <a:gd name="T15" fmla="*/ 456 h 462"/>
                  <a:gd name="T16" fmla="*/ 230 w 462"/>
                  <a:gd name="T17" fmla="*/ 462 h 462"/>
                  <a:gd name="T18" fmla="*/ 206 w 462"/>
                  <a:gd name="T19" fmla="*/ 462 h 462"/>
                  <a:gd name="T20" fmla="*/ 162 w 462"/>
                  <a:gd name="T21" fmla="*/ 453 h 462"/>
                  <a:gd name="T22" fmla="*/ 121 w 462"/>
                  <a:gd name="T23" fmla="*/ 436 h 462"/>
                  <a:gd name="T24" fmla="*/ 83 w 462"/>
                  <a:gd name="T25" fmla="*/ 409 h 462"/>
                  <a:gd name="T26" fmla="*/ 53 w 462"/>
                  <a:gd name="T27" fmla="*/ 377 h 462"/>
                  <a:gd name="T28" fmla="*/ 27 w 462"/>
                  <a:gd name="T29" fmla="*/ 342 h 462"/>
                  <a:gd name="T30" fmla="*/ 9 w 462"/>
                  <a:gd name="T31" fmla="*/ 300 h 462"/>
                  <a:gd name="T32" fmla="*/ 0 w 462"/>
                  <a:gd name="T33" fmla="*/ 253 h 462"/>
                  <a:gd name="T34" fmla="*/ 0 w 462"/>
                  <a:gd name="T35" fmla="*/ 230 h 462"/>
                  <a:gd name="T36" fmla="*/ 3 w 462"/>
                  <a:gd name="T37" fmla="*/ 183 h 462"/>
                  <a:gd name="T38" fmla="*/ 18 w 462"/>
                  <a:gd name="T39" fmla="*/ 141 h 462"/>
                  <a:gd name="T40" fmla="*/ 39 w 462"/>
                  <a:gd name="T41" fmla="*/ 100 h 462"/>
                  <a:gd name="T42" fmla="*/ 68 w 462"/>
                  <a:gd name="T43" fmla="*/ 68 h 462"/>
                  <a:gd name="T44" fmla="*/ 100 w 462"/>
                  <a:gd name="T45" fmla="*/ 38 h 462"/>
                  <a:gd name="T46" fmla="*/ 142 w 462"/>
                  <a:gd name="T47" fmla="*/ 18 h 462"/>
                  <a:gd name="T48" fmla="*/ 183 w 462"/>
                  <a:gd name="T49" fmla="*/ 3 h 462"/>
                  <a:gd name="T50" fmla="*/ 230 w 462"/>
                  <a:gd name="T51" fmla="*/ 0 h 462"/>
                  <a:gd name="T52" fmla="*/ 253 w 462"/>
                  <a:gd name="T53" fmla="*/ 0 h 462"/>
                  <a:gd name="T54" fmla="*/ 300 w 462"/>
                  <a:gd name="T55" fmla="*/ 9 h 462"/>
                  <a:gd name="T56" fmla="*/ 342 w 462"/>
                  <a:gd name="T57" fmla="*/ 27 h 462"/>
                  <a:gd name="T58" fmla="*/ 377 w 462"/>
                  <a:gd name="T59" fmla="*/ 53 h 462"/>
                  <a:gd name="T60" fmla="*/ 409 w 462"/>
                  <a:gd name="T61" fmla="*/ 83 h 462"/>
                  <a:gd name="T62" fmla="*/ 436 w 462"/>
                  <a:gd name="T63" fmla="*/ 121 h 462"/>
                  <a:gd name="T64" fmla="*/ 453 w 462"/>
                  <a:gd name="T65" fmla="*/ 162 h 462"/>
                  <a:gd name="T66" fmla="*/ 462 w 462"/>
                  <a:gd name="T67" fmla="*/ 20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2"/>
                  <a:gd name="T103" fmla="*/ 0 h 462"/>
                  <a:gd name="T104" fmla="*/ 462 w 462"/>
                  <a:gd name="T105" fmla="*/ 462 h 4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2" h="462">
                    <a:moveTo>
                      <a:pt x="462" y="230"/>
                    </a:moveTo>
                    <a:lnTo>
                      <a:pt x="462" y="230"/>
                    </a:lnTo>
                    <a:lnTo>
                      <a:pt x="462" y="253"/>
                    </a:lnTo>
                    <a:lnTo>
                      <a:pt x="456" y="277"/>
                    </a:lnTo>
                    <a:lnTo>
                      <a:pt x="453" y="300"/>
                    </a:lnTo>
                    <a:lnTo>
                      <a:pt x="445" y="321"/>
                    </a:lnTo>
                    <a:lnTo>
                      <a:pt x="436" y="342"/>
                    </a:lnTo>
                    <a:lnTo>
                      <a:pt x="424" y="359"/>
                    </a:lnTo>
                    <a:lnTo>
                      <a:pt x="409" y="377"/>
                    </a:lnTo>
                    <a:lnTo>
                      <a:pt x="395" y="395"/>
                    </a:lnTo>
                    <a:lnTo>
                      <a:pt x="377" y="409"/>
                    </a:lnTo>
                    <a:lnTo>
                      <a:pt x="359" y="424"/>
                    </a:lnTo>
                    <a:lnTo>
                      <a:pt x="342" y="436"/>
                    </a:lnTo>
                    <a:lnTo>
                      <a:pt x="321" y="445"/>
                    </a:lnTo>
                    <a:lnTo>
                      <a:pt x="300" y="453"/>
                    </a:lnTo>
                    <a:lnTo>
                      <a:pt x="277" y="456"/>
                    </a:lnTo>
                    <a:lnTo>
                      <a:pt x="253" y="462"/>
                    </a:lnTo>
                    <a:lnTo>
                      <a:pt x="230" y="462"/>
                    </a:lnTo>
                    <a:lnTo>
                      <a:pt x="206" y="462"/>
                    </a:lnTo>
                    <a:lnTo>
                      <a:pt x="183" y="456"/>
                    </a:lnTo>
                    <a:lnTo>
                      <a:pt x="162" y="453"/>
                    </a:lnTo>
                    <a:lnTo>
                      <a:pt x="142" y="445"/>
                    </a:lnTo>
                    <a:lnTo>
                      <a:pt x="121" y="436"/>
                    </a:lnTo>
                    <a:lnTo>
                      <a:pt x="100" y="424"/>
                    </a:lnTo>
                    <a:lnTo>
                      <a:pt x="83" y="409"/>
                    </a:lnTo>
                    <a:lnTo>
                      <a:pt x="68" y="395"/>
                    </a:lnTo>
                    <a:lnTo>
                      <a:pt x="53" y="377"/>
                    </a:lnTo>
                    <a:lnTo>
                      <a:pt x="39" y="359"/>
                    </a:lnTo>
                    <a:lnTo>
                      <a:pt x="27" y="342"/>
                    </a:lnTo>
                    <a:lnTo>
                      <a:pt x="18" y="321"/>
                    </a:lnTo>
                    <a:lnTo>
                      <a:pt x="9" y="300"/>
                    </a:lnTo>
                    <a:lnTo>
                      <a:pt x="3" y="277"/>
                    </a:lnTo>
                    <a:lnTo>
                      <a:pt x="0" y="253"/>
                    </a:lnTo>
                    <a:lnTo>
                      <a:pt x="0" y="230"/>
                    </a:lnTo>
                    <a:lnTo>
                      <a:pt x="0" y="206"/>
                    </a:lnTo>
                    <a:lnTo>
                      <a:pt x="3" y="183"/>
                    </a:lnTo>
                    <a:lnTo>
                      <a:pt x="9" y="162"/>
                    </a:lnTo>
                    <a:lnTo>
                      <a:pt x="18" y="141"/>
                    </a:lnTo>
                    <a:lnTo>
                      <a:pt x="27" y="121"/>
                    </a:lnTo>
                    <a:lnTo>
                      <a:pt x="39" y="100"/>
                    </a:lnTo>
                    <a:lnTo>
                      <a:pt x="53" y="83"/>
                    </a:lnTo>
                    <a:lnTo>
                      <a:pt x="68" y="68"/>
                    </a:lnTo>
                    <a:lnTo>
                      <a:pt x="83" y="53"/>
                    </a:lnTo>
                    <a:lnTo>
                      <a:pt x="100" y="38"/>
                    </a:lnTo>
                    <a:lnTo>
                      <a:pt x="121" y="27"/>
                    </a:lnTo>
                    <a:lnTo>
                      <a:pt x="142" y="18"/>
                    </a:lnTo>
                    <a:lnTo>
                      <a:pt x="162" y="9"/>
                    </a:lnTo>
                    <a:lnTo>
                      <a:pt x="183" y="3"/>
                    </a:lnTo>
                    <a:lnTo>
                      <a:pt x="206" y="0"/>
                    </a:lnTo>
                    <a:lnTo>
                      <a:pt x="230" y="0"/>
                    </a:lnTo>
                    <a:lnTo>
                      <a:pt x="253" y="0"/>
                    </a:lnTo>
                    <a:lnTo>
                      <a:pt x="277" y="3"/>
                    </a:lnTo>
                    <a:lnTo>
                      <a:pt x="300" y="9"/>
                    </a:lnTo>
                    <a:lnTo>
                      <a:pt x="321" y="18"/>
                    </a:lnTo>
                    <a:lnTo>
                      <a:pt x="342" y="27"/>
                    </a:lnTo>
                    <a:lnTo>
                      <a:pt x="359" y="38"/>
                    </a:lnTo>
                    <a:lnTo>
                      <a:pt x="377" y="53"/>
                    </a:lnTo>
                    <a:lnTo>
                      <a:pt x="395" y="68"/>
                    </a:lnTo>
                    <a:lnTo>
                      <a:pt x="409" y="83"/>
                    </a:lnTo>
                    <a:lnTo>
                      <a:pt x="424" y="100"/>
                    </a:lnTo>
                    <a:lnTo>
                      <a:pt x="436" y="121"/>
                    </a:lnTo>
                    <a:lnTo>
                      <a:pt x="445" y="141"/>
                    </a:lnTo>
                    <a:lnTo>
                      <a:pt x="453" y="162"/>
                    </a:lnTo>
                    <a:lnTo>
                      <a:pt x="456" y="183"/>
                    </a:lnTo>
                    <a:lnTo>
                      <a:pt x="462" y="206"/>
                    </a:lnTo>
                    <a:lnTo>
                      <a:pt x="462" y="2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38"/>
              <p:cNvSpPr>
                <a:spLocks/>
              </p:cNvSpPr>
              <p:nvPr/>
            </p:nvSpPr>
            <p:spPr bwMode="auto">
              <a:xfrm>
                <a:off x="3695" y="1226"/>
                <a:ext cx="230" cy="191"/>
              </a:xfrm>
              <a:custGeom>
                <a:avLst/>
                <a:gdLst>
                  <a:gd name="T0" fmla="*/ 0 w 230"/>
                  <a:gd name="T1" fmla="*/ 0 h 191"/>
                  <a:gd name="T2" fmla="*/ 0 w 230"/>
                  <a:gd name="T3" fmla="*/ 0 h 191"/>
                  <a:gd name="T4" fmla="*/ 39 w 230"/>
                  <a:gd name="T5" fmla="*/ 35 h 191"/>
                  <a:gd name="T6" fmla="*/ 77 w 230"/>
                  <a:gd name="T7" fmla="*/ 74 h 191"/>
                  <a:gd name="T8" fmla="*/ 95 w 230"/>
                  <a:gd name="T9" fmla="*/ 97 h 191"/>
                  <a:gd name="T10" fmla="*/ 115 w 230"/>
                  <a:gd name="T11" fmla="*/ 124 h 191"/>
                  <a:gd name="T12" fmla="*/ 115 w 230"/>
                  <a:gd name="T13" fmla="*/ 124 h 191"/>
                  <a:gd name="T14" fmla="*/ 130 w 230"/>
                  <a:gd name="T15" fmla="*/ 147 h 191"/>
                  <a:gd name="T16" fmla="*/ 148 w 230"/>
                  <a:gd name="T17" fmla="*/ 165 h 191"/>
                  <a:gd name="T18" fmla="*/ 162 w 230"/>
                  <a:gd name="T19" fmla="*/ 177 h 191"/>
                  <a:gd name="T20" fmla="*/ 174 w 230"/>
                  <a:gd name="T21" fmla="*/ 186 h 191"/>
                  <a:gd name="T22" fmla="*/ 186 w 230"/>
                  <a:gd name="T23" fmla="*/ 191 h 191"/>
                  <a:gd name="T24" fmla="*/ 198 w 230"/>
                  <a:gd name="T25" fmla="*/ 191 h 191"/>
                  <a:gd name="T26" fmla="*/ 209 w 230"/>
                  <a:gd name="T27" fmla="*/ 188 h 191"/>
                  <a:gd name="T28" fmla="*/ 221 w 230"/>
                  <a:gd name="T29" fmla="*/ 183 h 191"/>
                  <a:gd name="T30" fmla="*/ 221 w 230"/>
                  <a:gd name="T31" fmla="*/ 183 h 191"/>
                  <a:gd name="T32" fmla="*/ 227 w 230"/>
                  <a:gd name="T33" fmla="*/ 177 h 191"/>
                  <a:gd name="T34" fmla="*/ 230 w 230"/>
                  <a:gd name="T35" fmla="*/ 174 h 191"/>
                  <a:gd name="T36" fmla="*/ 230 w 230"/>
                  <a:gd name="T37" fmla="*/ 168 h 191"/>
                  <a:gd name="T38" fmla="*/ 230 w 230"/>
                  <a:gd name="T39" fmla="*/ 162 h 191"/>
                  <a:gd name="T40" fmla="*/ 224 w 230"/>
                  <a:gd name="T41" fmla="*/ 150 h 191"/>
                  <a:gd name="T42" fmla="*/ 212 w 230"/>
                  <a:gd name="T43" fmla="*/ 135 h 191"/>
                  <a:gd name="T44" fmla="*/ 198 w 230"/>
                  <a:gd name="T45" fmla="*/ 124 h 191"/>
                  <a:gd name="T46" fmla="*/ 183 w 230"/>
                  <a:gd name="T47" fmla="*/ 112 h 191"/>
                  <a:gd name="T48" fmla="*/ 150 w 230"/>
                  <a:gd name="T49" fmla="*/ 91 h 191"/>
                  <a:gd name="T50" fmla="*/ 150 w 230"/>
                  <a:gd name="T51" fmla="*/ 91 h 191"/>
                  <a:gd name="T52" fmla="*/ 0 w 230"/>
                  <a:gd name="T53" fmla="*/ 0 h 1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0"/>
                  <a:gd name="T82" fmla="*/ 0 h 191"/>
                  <a:gd name="T83" fmla="*/ 230 w 230"/>
                  <a:gd name="T84" fmla="*/ 191 h 1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0" h="191">
                    <a:moveTo>
                      <a:pt x="0" y="0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77" y="74"/>
                    </a:lnTo>
                    <a:lnTo>
                      <a:pt x="95" y="97"/>
                    </a:lnTo>
                    <a:lnTo>
                      <a:pt x="115" y="124"/>
                    </a:lnTo>
                    <a:lnTo>
                      <a:pt x="130" y="147"/>
                    </a:lnTo>
                    <a:lnTo>
                      <a:pt x="148" y="165"/>
                    </a:lnTo>
                    <a:lnTo>
                      <a:pt x="162" y="177"/>
                    </a:lnTo>
                    <a:lnTo>
                      <a:pt x="174" y="186"/>
                    </a:lnTo>
                    <a:lnTo>
                      <a:pt x="186" y="191"/>
                    </a:lnTo>
                    <a:lnTo>
                      <a:pt x="198" y="191"/>
                    </a:lnTo>
                    <a:lnTo>
                      <a:pt x="209" y="188"/>
                    </a:lnTo>
                    <a:lnTo>
                      <a:pt x="221" y="183"/>
                    </a:lnTo>
                    <a:lnTo>
                      <a:pt x="227" y="177"/>
                    </a:lnTo>
                    <a:lnTo>
                      <a:pt x="230" y="174"/>
                    </a:lnTo>
                    <a:lnTo>
                      <a:pt x="230" y="168"/>
                    </a:lnTo>
                    <a:lnTo>
                      <a:pt x="230" y="162"/>
                    </a:lnTo>
                    <a:lnTo>
                      <a:pt x="224" y="150"/>
                    </a:lnTo>
                    <a:lnTo>
                      <a:pt x="212" y="135"/>
                    </a:lnTo>
                    <a:lnTo>
                      <a:pt x="198" y="124"/>
                    </a:lnTo>
                    <a:lnTo>
                      <a:pt x="183" y="112"/>
                    </a:lnTo>
                    <a:lnTo>
                      <a:pt x="15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39"/>
              <p:cNvSpPr>
                <a:spLocks/>
              </p:cNvSpPr>
              <p:nvPr/>
            </p:nvSpPr>
            <p:spPr bwMode="auto">
              <a:xfrm>
                <a:off x="3695" y="1226"/>
                <a:ext cx="230" cy="191"/>
              </a:xfrm>
              <a:custGeom>
                <a:avLst/>
                <a:gdLst>
                  <a:gd name="T0" fmla="*/ 0 w 230"/>
                  <a:gd name="T1" fmla="*/ 0 h 191"/>
                  <a:gd name="T2" fmla="*/ 0 w 230"/>
                  <a:gd name="T3" fmla="*/ 0 h 191"/>
                  <a:gd name="T4" fmla="*/ 39 w 230"/>
                  <a:gd name="T5" fmla="*/ 35 h 191"/>
                  <a:gd name="T6" fmla="*/ 77 w 230"/>
                  <a:gd name="T7" fmla="*/ 74 h 191"/>
                  <a:gd name="T8" fmla="*/ 95 w 230"/>
                  <a:gd name="T9" fmla="*/ 97 h 191"/>
                  <a:gd name="T10" fmla="*/ 115 w 230"/>
                  <a:gd name="T11" fmla="*/ 124 h 191"/>
                  <a:gd name="T12" fmla="*/ 115 w 230"/>
                  <a:gd name="T13" fmla="*/ 124 h 191"/>
                  <a:gd name="T14" fmla="*/ 130 w 230"/>
                  <a:gd name="T15" fmla="*/ 147 h 191"/>
                  <a:gd name="T16" fmla="*/ 148 w 230"/>
                  <a:gd name="T17" fmla="*/ 165 h 191"/>
                  <a:gd name="T18" fmla="*/ 162 w 230"/>
                  <a:gd name="T19" fmla="*/ 177 h 191"/>
                  <a:gd name="T20" fmla="*/ 174 w 230"/>
                  <a:gd name="T21" fmla="*/ 186 h 191"/>
                  <a:gd name="T22" fmla="*/ 186 w 230"/>
                  <a:gd name="T23" fmla="*/ 191 h 191"/>
                  <a:gd name="T24" fmla="*/ 198 w 230"/>
                  <a:gd name="T25" fmla="*/ 191 h 191"/>
                  <a:gd name="T26" fmla="*/ 209 w 230"/>
                  <a:gd name="T27" fmla="*/ 188 h 191"/>
                  <a:gd name="T28" fmla="*/ 221 w 230"/>
                  <a:gd name="T29" fmla="*/ 183 h 191"/>
                  <a:gd name="T30" fmla="*/ 221 w 230"/>
                  <a:gd name="T31" fmla="*/ 183 h 191"/>
                  <a:gd name="T32" fmla="*/ 227 w 230"/>
                  <a:gd name="T33" fmla="*/ 177 h 191"/>
                  <a:gd name="T34" fmla="*/ 230 w 230"/>
                  <a:gd name="T35" fmla="*/ 174 h 191"/>
                  <a:gd name="T36" fmla="*/ 230 w 230"/>
                  <a:gd name="T37" fmla="*/ 168 h 191"/>
                  <a:gd name="T38" fmla="*/ 230 w 230"/>
                  <a:gd name="T39" fmla="*/ 162 h 191"/>
                  <a:gd name="T40" fmla="*/ 224 w 230"/>
                  <a:gd name="T41" fmla="*/ 150 h 191"/>
                  <a:gd name="T42" fmla="*/ 212 w 230"/>
                  <a:gd name="T43" fmla="*/ 135 h 191"/>
                  <a:gd name="T44" fmla="*/ 198 w 230"/>
                  <a:gd name="T45" fmla="*/ 124 h 191"/>
                  <a:gd name="T46" fmla="*/ 183 w 230"/>
                  <a:gd name="T47" fmla="*/ 112 h 191"/>
                  <a:gd name="T48" fmla="*/ 150 w 230"/>
                  <a:gd name="T49" fmla="*/ 91 h 191"/>
                  <a:gd name="T50" fmla="*/ 150 w 230"/>
                  <a:gd name="T51" fmla="*/ 91 h 191"/>
                  <a:gd name="T52" fmla="*/ 0 w 230"/>
                  <a:gd name="T53" fmla="*/ 0 h 1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0"/>
                  <a:gd name="T82" fmla="*/ 0 h 191"/>
                  <a:gd name="T83" fmla="*/ 230 w 230"/>
                  <a:gd name="T84" fmla="*/ 191 h 1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0" h="191">
                    <a:moveTo>
                      <a:pt x="0" y="0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77" y="74"/>
                    </a:lnTo>
                    <a:lnTo>
                      <a:pt x="95" y="97"/>
                    </a:lnTo>
                    <a:lnTo>
                      <a:pt x="115" y="124"/>
                    </a:lnTo>
                    <a:lnTo>
                      <a:pt x="130" y="147"/>
                    </a:lnTo>
                    <a:lnTo>
                      <a:pt x="148" y="165"/>
                    </a:lnTo>
                    <a:lnTo>
                      <a:pt x="162" y="177"/>
                    </a:lnTo>
                    <a:lnTo>
                      <a:pt x="174" y="186"/>
                    </a:lnTo>
                    <a:lnTo>
                      <a:pt x="186" y="191"/>
                    </a:lnTo>
                    <a:lnTo>
                      <a:pt x="198" y="191"/>
                    </a:lnTo>
                    <a:lnTo>
                      <a:pt x="209" y="188"/>
                    </a:lnTo>
                    <a:lnTo>
                      <a:pt x="221" y="183"/>
                    </a:lnTo>
                    <a:lnTo>
                      <a:pt x="227" y="177"/>
                    </a:lnTo>
                    <a:lnTo>
                      <a:pt x="230" y="174"/>
                    </a:lnTo>
                    <a:lnTo>
                      <a:pt x="230" y="168"/>
                    </a:lnTo>
                    <a:lnTo>
                      <a:pt x="230" y="162"/>
                    </a:lnTo>
                    <a:lnTo>
                      <a:pt x="224" y="150"/>
                    </a:lnTo>
                    <a:lnTo>
                      <a:pt x="212" y="135"/>
                    </a:lnTo>
                    <a:lnTo>
                      <a:pt x="198" y="124"/>
                    </a:lnTo>
                    <a:lnTo>
                      <a:pt x="183" y="112"/>
                    </a:lnTo>
                    <a:lnTo>
                      <a:pt x="150" y="9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40"/>
              <p:cNvSpPr>
                <a:spLocks/>
              </p:cNvSpPr>
              <p:nvPr/>
            </p:nvSpPr>
            <p:spPr bwMode="auto">
              <a:xfrm>
                <a:off x="3895" y="1220"/>
                <a:ext cx="89" cy="112"/>
              </a:xfrm>
              <a:custGeom>
                <a:avLst/>
                <a:gdLst>
                  <a:gd name="T0" fmla="*/ 0 w 89"/>
                  <a:gd name="T1" fmla="*/ 0 h 112"/>
                  <a:gd name="T2" fmla="*/ 0 w 89"/>
                  <a:gd name="T3" fmla="*/ 0 h 112"/>
                  <a:gd name="T4" fmla="*/ 6 w 89"/>
                  <a:gd name="T5" fmla="*/ 18 h 112"/>
                  <a:gd name="T6" fmla="*/ 21 w 89"/>
                  <a:gd name="T7" fmla="*/ 59 h 112"/>
                  <a:gd name="T8" fmla="*/ 33 w 89"/>
                  <a:gd name="T9" fmla="*/ 80 h 112"/>
                  <a:gd name="T10" fmla="*/ 45 w 89"/>
                  <a:gd name="T11" fmla="*/ 97 h 112"/>
                  <a:gd name="T12" fmla="*/ 59 w 89"/>
                  <a:gd name="T13" fmla="*/ 109 h 112"/>
                  <a:gd name="T14" fmla="*/ 68 w 89"/>
                  <a:gd name="T15" fmla="*/ 112 h 112"/>
                  <a:gd name="T16" fmla="*/ 77 w 89"/>
                  <a:gd name="T17" fmla="*/ 112 h 112"/>
                  <a:gd name="T18" fmla="*/ 77 w 89"/>
                  <a:gd name="T19" fmla="*/ 112 h 112"/>
                  <a:gd name="T20" fmla="*/ 83 w 89"/>
                  <a:gd name="T21" fmla="*/ 112 h 112"/>
                  <a:gd name="T22" fmla="*/ 86 w 89"/>
                  <a:gd name="T23" fmla="*/ 106 h 112"/>
                  <a:gd name="T24" fmla="*/ 89 w 89"/>
                  <a:gd name="T25" fmla="*/ 103 h 112"/>
                  <a:gd name="T26" fmla="*/ 89 w 89"/>
                  <a:gd name="T27" fmla="*/ 97 h 112"/>
                  <a:gd name="T28" fmla="*/ 80 w 89"/>
                  <a:gd name="T29" fmla="*/ 83 h 112"/>
                  <a:gd name="T30" fmla="*/ 68 w 89"/>
                  <a:gd name="T31" fmla="*/ 65 h 112"/>
                  <a:gd name="T32" fmla="*/ 51 w 89"/>
                  <a:gd name="T33" fmla="*/ 44 h 112"/>
                  <a:gd name="T34" fmla="*/ 33 w 89"/>
                  <a:gd name="T35" fmla="*/ 27 h 112"/>
                  <a:gd name="T36" fmla="*/ 0 w 89"/>
                  <a:gd name="T37" fmla="*/ 0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112"/>
                  <a:gd name="T59" fmla="*/ 89 w 89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112">
                    <a:moveTo>
                      <a:pt x="0" y="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21" y="59"/>
                    </a:lnTo>
                    <a:lnTo>
                      <a:pt x="33" y="80"/>
                    </a:lnTo>
                    <a:lnTo>
                      <a:pt x="45" y="97"/>
                    </a:lnTo>
                    <a:lnTo>
                      <a:pt x="59" y="109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3" y="112"/>
                    </a:lnTo>
                    <a:lnTo>
                      <a:pt x="86" y="106"/>
                    </a:lnTo>
                    <a:lnTo>
                      <a:pt x="89" y="103"/>
                    </a:lnTo>
                    <a:lnTo>
                      <a:pt x="89" y="97"/>
                    </a:lnTo>
                    <a:lnTo>
                      <a:pt x="80" y="83"/>
                    </a:lnTo>
                    <a:lnTo>
                      <a:pt x="68" y="65"/>
                    </a:lnTo>
                    <a:lnTo>
                      <a:pt x="51" y="44"/>
                    </a:lnTo>
                    <a:lnTo>
                      <a:pt x="3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41"/>
              <p:cNvSpPr>
                <a:spLocks/>
              </p:cNvSpPr>
              <p:nvPr/>
            </p:nvSpPr>
            <p:spPr bwMode="auto">
              <a:xfrm>
                <a:off x="3895" y="1220"/>
                <a:ext cx="89" cy="112"/>
              </a:xfrm>
              <a:custGeom>
                <a:avLst/>
                <a:gdLst>
                  <a:gd name="T0" fmla="*/ 0 w 89"/>
                  <a:gd name="T1" fmla="*/ 0 h 112"/>
                  <a:gd name="T2" fmla="*/ 0 w 89"/>
                  <a:gd name="T3" fmla="*/ 0 h 112"/>
                  <a:gd name="T4" fmla="*/ 6 w 89"/>
                  <a:gd name="T5" fmla="*/ 18 h 112"/>
                  <a:gd name="T6" fmla="*/ 21 w 89"/>
                  <a:gd name="T7" fmla="*/ 59 h 112"/>
                  <a:gd name="T8" fmla="*/ 33 w 89"/>
                  <a:gd name="T9" fmla="*/ 80 h 112"/>
                  <a:gd name="T10" fmla="*/ 45 w 89"/>
                  <a:gd name="T11" fmla="*/ 97 h 112"/>
                  <a:gd name="T12" fmla="*/ 59 w 89"/>
                  <a:gd name="T13" fmla="*/ 109 h 112"/>
                  <a:gd name="T14" fmla="*/ 68 w 89"/>
                  <a:gd name="T15" fmla="*/ 112 h 112"/>
                  <a:gd name="T16" fmla="*/ 77 w 89"/>
                  <a:gd name="T17" fmla="*/ 112 h 112"/>
                  <a:gd name="T18" fmla="*/ 77 w 89"/>
                  <a:gd name="T19" fmla="*/ 112 h 112"/>
                  <a:gd name="T20" fmla="*/ 83 w 89"/>
                  <a:gd name="T21" fmla="*/ 112 h 112"/>
                  <a:gd name="T22" fmla="*/ 86 w 89"/>
                  <a:gd name="T23" fmla="*/ 106 h 112"/>
                  <a:gd name="T24" fmla="*/ 89 w 89"/>
                  <a:gd name="T25" fmla="*/ 103 h 112"/>
                  <a:gd name="T26" fmla="*/ 89 w 89"/>
                  <a:gd name="T27" fmla="*/ 97 h 112"/>
                  <a:gd name="T28" fmla="*/ 80 w 89"/>
                  <a:gd name="T29" fmla="*/ 83 h 112"/>
                  <a:gd name="T30" fmla="*/ 68 w 89"/>
                  <a:gd name="T31" fmla="*/ 65 h 112"/>
                  <a:gd name="T32" fmla="*/ 51 w 89"/>
                  <a:gd name="T33" fmla="*/ 44 h 112"/>
                  <a:gd name="T34" fmla="*/ 33 w 89"/>
                  <a:gd name="T35" fmla="*/ 27 h 112"/>
                  <a:gd name="T36" fmla="*/ 0 w 89"/>
                  <a:gd name="T37" fmla="*/ 0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112"/>
                  <a:gd name="T59" fmla="*/ 89 w 89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112">
                    <a:moveTo>
                      <a:pt x="0" y="0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21" y="59"/>
                    </a:lnTo>
                    <a:lnTo>
                      <a:pt x="33" y="80"/>
                    </a:lnTo>
                    <a:lnTo>
                      <a:pt x="45" y="97"/>
                    </a:lnTo>
                    <a:lnTo>
                      <a:pt x="59" y="109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3" y="112"/>
                    </a:lnTo>
                    <a:lnTo>
                      <a:pt x="86" y="106"/>
                    </a:lnTo>
                    <a:lnTo>
                      <a:pt x="89" y="103"/>
                    </a:lnTo>
                    <a:lnTo>
                      <a:pt x="89" y="97"/>
                    </a:lnTo>
                    <a:lnTo>
                      <a:pt x="80" y="83"/>
                    </a:lnTo>
                    <a:lnTo>
                      <a:pt x="68" y="65"/>
                    </a:lnTo>
                    <a:lnTo>
                      <a:pt x="51" y="44"/>
                    </a:lnTo>
                    <a:lnTo>
                      <a:pt x="33" y="2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342"/>
              <p:cNvSpPr>
                <a:spLocks/>
              </p:cNvSpPr>
              <p:nvPr/>
            </p:nvSpPr>
            <p:spPr bwMode="auto">
              <a:xfrm>
                <a:off x="3978" y="1032"/>
                <a:ext cx="91" cy="277"/>
              </a:xfrm>
              <a:custGeom>
                <a:avLst/>
                <a:gdLst>
                  <a:gd name="T0" fmla="*/ 0 w 91"/>
                  <a:gd name="T1" fmla="*/ 0 h 277"/>
                  <a:gd name="T2" fmla="*/ 0 w 91"/>
                  <a:gd name="T3" fmla="*/ 0 h 277"/>
                  <a:gd name="T4" fmla="*/ 9 w 91"/>
                  <a:gd name="T5" fmla="*/ 50 h 277"/>
                  <a:gd name="T6" fmla="*/ 18 w 91"/>
                  <a:gd name="T7" fmla="*/ 103 h 277"/>
                  <a:gd name="T8" fmla="*/ 18 w 91"/>
                  <a:gd name="T9" fmla="*/ 135 h 277"/>
                  <a:gd name="T10" fmla="*/ 18 w 91"/>
                  <a:gd name="T11" fmla="*/ 165 h 277"/>
                  <a:gd name="T12" fmla="*/ 18 w 91"/>
                  <a:gd name="T13" fmla="*/ 165 h 277"/>
                  <a:gd name="T14" fmla="*/ 18 w 91"/>
                  <a:gd name="T15" fmla="*/ 194 h 277"/>
                  <a:gd name="T16" fmla="*/ 20 w 91"/>
                  <a:gd name="T17" fmla="*/ 218 h 277"/>
                  <a:gd name="T18" fmla="*/ 23 w 91"/>
                  <a:gd name="T19" fmla="*/ 238 h 277"/>
                  <a:gd name="T20" fmla="*/ 29 w 91"/>
                  <a:gd name="T21" fmla="*/ 253 h 277"/>
                  <a:gd name="T22" fmla="*/ 38 w 91"/>
                  <a:gd name="T23" fmla="*/ 265 h 277"/>
                  <a:gd name="T24" fmla="*/ 47 w 91"/>
                  <a:gd name="T25" fmla="*/ 271 h 277"/>
                  <a:gd name="T26" fmla="*/ 59 w 91"/>
                  <a:gd name="T27" fmla="*/ 274 h 277"/>
                  <a:gd name="T28" fmla="*/ 71 w 91"/>
                  <a:gd name="T29" fmla="*/ 277 h 277"/>
                  <a:gd name="T30" fmla="*/ 71 w 91"/>
                  <a:gd name="T31" fmla="*/ 277 h 277"/>
                  <a:gd name="T32" fmla="*/ 79 w 91"/>
                  <a:gd name="T33" fmla="*/ 277 h 277"/>
                  <a:gd name="T34" fmla="*/ 82 w 91"/>
                  <a:gd name="T35" fmla="*/ 274 h 277"/>
                  <a:gd name="T36" fmla="*/ 88 w 91"/>
                  <a:gd name="T37" fmla="*/ 271 h 277"/>
                  <a:gd name="T38" fmla="*/ 91 w 91"/>
                  <a:gd name="T39" fmla="*/ 265 h 277"/>
                  <a:gd name="T40" fmla="*/ 91 w 91"/>
                  <a:gd name="T41" fmla="*/ 250 h 277"/>
                  <a:gd name="T42" fmla="*/ 91 w 91"/>
                  <a:gd name="T43" fmla="*/ 235 h 277"/>
                  <a:gd name="T44" fmla="*/ 88 w 91"/>
                  <a:gd name="T45" fmla="*/ 215 h 277"/>
                  <a:gd name="T46" fmla="*/ 82 w 91"/>
                  <a:gd name="T47" fmla="*/ 197 h 277"/>
                  <a:gd name="T48" fmla="*/ 68 w 91"/>
                  <a:gd name="T49" fmla="*/ 162 h 277"/>
                  <a:gd name="T50" fmla="*/ 68 w 91"/>
                  <a:gd name="T51" fmla="*/ 162 h 277"/>
                  <a:gd name="T52" fmla="*/ 0 w 91"/>
                  <a:gd name="T53" fmla="*/ 0 h 2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277"/>
                  <a:gd name="T83" fmla="*/ 91 w 91"/>
                  <a:gd name="T84" fmla="*/ 277 h 27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277">
                    <a:moveTo>
                      <a:pt x="0" y="0"/>
                    </a:moveTo>
                    <a:lnTo>
                      <a:pt x="0" y="0"/>
                    </a:lnTo>
                    <a:lnTo>
                      <a:pt x="9" y="50"/>
                    </a:lnTo>
                    <a:lnTo>
                      <a:pt x="18" y="103"/>
                    </a:lnTo>
                    <a:lnTo>
                      <a:pt x="18" y="135"/>
                    </a:lnTo>
                    <a:lnTo>
                      <a:pt x="18" y="165"/>
                    </a:lnTo>
                    <a:lnTo>
                      <a:pt x="18" y="194"/>
                    </a:lnTo>
                    <a:lnTo>
                      <a:pt x="20" y="218"/>
                    </a:lnTo>
                    <a:lnTo>
                      <a:pt x="23" y="238"/>
                    </a:lnTo>
                    <a:lnTo>
                      <a:pt x="29" y="253"/>
                    </a:lnTo>
                    <a:lnTo>
                      <a:pt x="38" y="265"/>
                    </a:lnTo>
                    <a:lnTo>
                      <a:pt x="47" y="271"/>
                    </a:lnTo>
                    <a:lnTo>
                      <a:pt x="59" y="274"/>
                    </a:lnTo>
                    <a:lnTo>
                      <a:pt x="71" y="277"/>
                    </a:lnTo>
                    <a:lnTo>
                      <a:pt x="79" y="277"/>
                    </a:lnTo>
                    <a:lnTo>
                      <a:pt x="82" y="274"/>
                    </a:lnTo>
                    <a:lnTo>
                      <a:pt x="88" y="271"/>
                    </a:lnTo>
                    <a:lnTo>
                      <a:pt x="91" y="265"/>
                    </a:lnTo>
                    <a:lnTo>
                      <a:pt x="91" y="250"/>
                    </a:lnTo>
                    <a:lnTo>
                      <a:pt x="91" y="235"/>
                    </a:lnTo>
                    <a:lnTo>
                      <a:pt x="88" y="215"/>
                    </a:lnTo>
                    <a:lnTo>
                      <a:pt x="82" y="197"/>
                    </a:lnTo>
                    <a:lnTo>
                      <a:pt x="68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343"/>
              <p:cNvSpPr>
                <a:spLocks/>
              </p:cNvSpPr>
              <p:nvPr/>
            </p:nvSpPr>
            <p:spPr bwMode="auto">
              <a:xfrm>
                <a:off x="3978" y="1032"/>
                <a:ext cx="91" cy="277"/>
              </a:xfrm>
              <a:custGeom>
                <a:avLst/>
                <a:gdLst>
                  <a:gd name="T0" fmla="*/ 0 w 91"/>
                  <a:gd name="T1" fmla="*/ 0 h 277"/>
                  <a:gd name="T2" fmla="*/ 0 w 91"/>
                  <a:gd name="T3" fmla="*/ 0 h 277"/>
                  <a:gd name="T4" fmla="*/ 9 w 91"/>
                  <a:gd name="T5" fmla="*/ 50 h 277"/>
                  <a:gd name="T6" fmla="*/ 18 w 91"/>
                  <a:gd name="T7" fmla="*/ 103 h 277"/>
                  <a:gd name="T8" fmla="*/ 18 w 91"/>
                  <a:gd name="T9" fmla="*/ 135 h 277"/>
                  <a:gd name="T10" fmla="*/ 18 w 91"/>
                  <a:gd name="T11" fmla="*/ 165 h 277"/>
                  <a:gd name="T12" fmla="*/ 18 w 91"/>
                  <a:gd name="T13" fmla="*/ 165 h 277"/>
                  <a:gd name="T14" fmla="*/ 18 w 91"/>
                  <a:gd name="T15" fmla="*/ 194 h 277"/>
                  <a:gd name="T16" fmla="*/ 20 w 91"/>
                  <a:gd name="T17" fmla="*/ 218 h 277"/>
                  <a:gd name="T18" fmla="*/ 23 w 91"/>
                  <a:gd name="T19" fmla="*/ 238 h 277"/>
                  <a:gd name="T20" fmla="*/ 29 w 91"/>
                  <a:gd name="T21" fmla="*/ 253 h 277"/>
                  <a:gd name="T22" fmla="*/ 38 w 91"/>
                  <a:gd name="T23" fmla="*/ 265 h 277"/>
                  <a:gd name="T24" fmla="*/ 47 w 91"/>
                  <a:gd name="T25" fmla="*/ 271 h 277"/>
                  <a:gd name="T26" fmla="*/ 59 w 91"/>
                  <a:gd name="T27" fmla="*/ 274 h 277"/>
                  <a:gd name="T28" fmla="*/ 71 w 91"/>
                  <a:gd name="T29" fmla="*/ 277 h 277"/>
                  <a:gd name="T30" fmla="*/ 71 w 91"/>
                  <a:gd name="T31" fmla="*/ 277 h 277"/>
                  <a:gd name="T32" fmla="*/ 79 w 91"/>
                  <a:gd name="T33" fmla="*/ 277 h 277"/>
                  <a:gd name="T34" fmla="*/ 82 w 91"/>
                  <a:gd name="T35" fmla="*/ 274 h 277"/>
                  <a:gd name="T36" fmla="*/ 88 w 91"/>
                  <a:gd name="T37" fmla="*/ 271 h 277"/>
                  <a:gd name="T38" fmla="*/ 91 w 91"/>
                  <a:gd name="T39" fmla="*/ 265 h 277"/>
                  <a:gd name="T40" fmla="*/ 91 w 91"/>
                  <a:gd name="T41" fmla="*/ 250 h 277"/>
                  <a:gd name="T42" fmla="*/ 91 w 91"/>
                  <a:gd name="T43" fmla="*/ 235 h 277"/>
                  <a:gd name="T44" fmla="*/ 88 w 91"/>
                  <a:gd name="T45" fmla="*/ 215 h 277"/>
                  <a:gd name="T46" fmla="*/ 82 w 91"/>
                  <a:gd name="T47" fmla="*/ 197 h 277"/>
                  <a:gd name="T48" fmla="*/ 68 w 91"/>
                  <a:gd name="T49" fmla="*/ 162 h 277"/>
                  <a:gd name="T50" fmla="*/ 68 w 91"/>
                  <a:gd name="T51" fmla="*/ 162 h 277"/>
                  <a:gd name="T52" fmla="*/ 0 w 91"/>
                  <a:gd name="T53" fmla="*/ 0 h 2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277"/>
                  <a:gd name="T83" fmla="*/ 91 w 91"/>
                  <a:gd name="T84" fmla="*/ 277 h 27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277">
                    <a:moveTo>
                      <a:pt x="0" y="0"/>
                    </a:moveTo>
                    <a:lnTo>
                      <a:pt x="0" y="0"/>
                    </a:lnTo>
                    <a:lnTo>
                      <a:pt x="9" y="50"/>
                    </a:lnTo>
                    <a:lnTo>
                      <a:pt x="18" y="103"/>
                    </a:lnTo>
                    <a:lnTo>
                      <a:pt x="18" y="135"/>
                    </a:lnTo>
                    <a:lnTo>
                      <a:pt x="18" y="165"/>
                    </a:lnTo>
                    <a:lnTo>
                      <a:pt x="18" y="194"/>
                    </a:lnTo>
                    <a:lnTo>
                      <a:pt x="20" y="218"/>
                    </a:lnTo>
                    <a:lnTo>
                      <a:pt x="23" y="238"/>
                    </a:lnTo>
                    <a:lnTo>
                      <a:pt x="29" y="253"/>
                    </a:lnTo>
                    <a:lnTo>
                      <a:pt x="38" y="265"/>
                    </a:lnTo>
                    <a:lnTo>
                      <a:pt x="47" y="271"/>
                    </a:lnTo>
                    <a:lnTo>
                      <a:pt x="59" y="274"/>
                    </a:lnTo>
                    <a:lnTo>
                      <a:pt x="71" y="277"/>
                    </a:lnTo>
                    <a:lnTo>
                      <a:pt x="79" y="277"/>
                    </a:lnTo>
                    <a:lnTo>
                      <a:pt x="82" y="274"/>
                    </a:lnTo>
                    <a:lnTo>
                      <a:pt x="88" y="271"/>
                    </a:lnTo>
                    <a:lnTo>
                      <a:pt x="91" y="265"/>
                    </a:lnTo>
                    <a:lnTo>
                      <a:pt x="91" y="250"/>
                    </a:lnTo>
                    <a:lnTo>
                      <a:pt x="91" y="235"/>
                    </a:lnTo>
                    <a:lnTo>
                      <a:pt x="88" y="215"/>
                    </a:lnTo>
                    <a:lnTo>
                      <a:pt x="82" y="197"/>
                    </a:lnTo>
                    <a:lnTo>
                      <a:pt x="68" y="16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344"/>
              <p:cNvSpPr>
                <a:spLocks/>
              </p:cNvSpPr>
              <p:nvPr/>
            </p:nvSpPr>
            <p:spPr bwMode="auto">
              <a:xfrm>
                <a:off x="4122" y="1144"/>
                <a:ext cx="38" cy="138"/>
              </a:xfrm>
              <a:custGeom>
                <a:avLst/>
                <a:gdLst>
                  <a:gd name="T0" fmla="*/ 21 w 38"/>
                  <a:gd name="T1" fmla="*/ 0 h 138"/>
                  <a:gd name="T2" fmla="*/ 21 w 38"/>
                  <a:gd name="T3" fmla="*/ 0 h 138"/>
                  <a:gd name="T4" fmla="*/ 15 w 38"/>
                  <a:gd name="T5" fmla="*/ 17 h 138"/>
                  <a:gd name="T6" fmla="*/ 3 w 38"/>
                  <a:gd name="T7" fmla="*/ 59 h 138"/>
                  <a:gd name="T8" fmla="*/ 0 w 38"/>
                  <a:gd name="T9" fmla="*/ 82 h 138"/>
                  <a:gd name="T10" fmla="*/ 0 w 38"/>
                  <a:gd name="T11" fmla="*/ 106 h 138"/>
                  <a:gd name="T12" fmla="*/ 6 w 38"/>
                  <a:gd name="T13" fmla="*/ 123 h 138"/>
                  <a:gd name="T14" fmla="*/ 9 w 38"/>
                  <a:gd name="T15" fmla="*/ 129 h 138"/>
                  <a:gd name="T16" fmla="*/ 15 w 38"/>
                  <a:gd name="T17" fmla="*/ 135 h 138"/>
                  <a:gd name="T18" fmla="*/ 15 w 38"/>
                  <a:gd name="T19" fmla="*/ 135 h 138"/>
                  <a:gd name="T20" fmla="*/ 21 w 38"/>
                  <a:gd name="T21" fmla="*/ 138 h 138"/>
                  <a:gd name="T22" fmla="*/ 27 w 38"/>
                  <a:gd name="T23" fmla="*/ 138 h 138"/>
                  <a:gd name="T24" fmla="*/ 32 w 38"/>
                  <a:gd name="T25" fmla="*/ 135 h 138"/>
                  <a:gd name="T26" fmla="*/ 35 w 38"/>
                  <a:gd name="T27" fmla="*/ 129 h 138"/>
                  <a:gd name="T28" fmla="*/ 38 w 38"/>
                  <a:gd name="T29" fmla="*/ 112 h 138"/>
                  <a:gd name="T30" fmla="*/ 38 w 38"/>
                  <a:gd name="T31" fmla="*/ 91 h 138"/>
                  <a:gd name="T32" fmla="*/ 35 w 38"/>
                  <a:gd name="T33" fmla="*/ 67 h 138"/>
                  <a:gd name="T34" fmla="*/ 30 w 38"/>
                  <a:gd name="T35" fmla="*/ 41 h 138"/>
                  <a:gd name="T36" fmla="*/ 21 w 38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38"/>
                  <a:gd name="T59" fmla="*/ 38 w 38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38">
                    <a:moveTo>
                      <a:pt x="21" y="0"/>
                    </a:moveTo>
                    <a:lnTo>
                      <a:pt x="21" y="0"/>
                    </a:lnTo>
                    <a:lnTo>
                      <a:pt x="15" y="17"/>
                    </a:lnTo>
                    <a:lnTo>
                      <a:pt x="3" y="59"/>
                    </a:lnTo>
                    <a:lnTo>
                      <a:pt x="0" y="82"/>
                    </a:lnTo>
                    <a:lnTo>
                      <a:pt x="0" y="106"/>
                    </a:lnTo>
                    <a:lnTo>
                      <a:pt x="6" y="123"/>
                    </a:lnTo>
                    <a:lnTo>
                      <a:pt x="9" y="129"/>
                    </a:lnTo>
                    <a:lnTo>
                      <a:pt x="15" y="135"/>
                    </a:lnTo>
                    <a:lnTo>
                      <a:pt x="21" y="138"/>
                    </a:lnTo>
                    <a:lnTo>
                      <a:pt x="27" y="138"/>
                    </a:lnTo>
                    <a:lnTo>
                      <a:pt x="32" y="135"/>
                    </a:lnTo>
                    <a:lnTo>
                      <a:pt x="35" y="129"/>
                    </a:lnTo>
                    <a:lnTo>
                      <a:pt x="38" y="112"/>
                    </a:lnTo>
                    <a:lnTo>
                      <a:pt x="38" y="91"/>
                    </a:lnTo>
                    <a:lnTo>
                      <a:pt x="35" y="67"/>
                    </a:lnTo>
                    <a:lnTo>
                      <a:pt x="30" y="4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345"/>
              <p:cNvSpPr>
                <a:spLocks/>
              </p:cNvSpPr>
              <p:nvPr/>
            </p:nvSpPr>
            <p:spPr bwMode="auto">
              <a:xfrm>
                <a:off x="4122" y="1144"/>
                <a:ext cx="38" cy="138"/>
              </a:xfrm>
              <a:custGeom>
                <a:avLst/>
                <a:gdLst>
                  <a:gd name="T0" fmla="*/ 21 w 38"/>
                  <a:gd name="T1" fmla="*/ 0 h 138"/>
                  <a:gd name="T2" fmla="*/ 21 w 38"/>
                  <a:gd name="T3" fmla="*/ 0 h 138"/>
                  <a:gd name="T4" fmla="*/ 15 w 38"/>
                  <a:gd name="T5" fmla="*/ 17 h 138"/>
                  <a:gd name="T6" fmla="*/ 3 w 38"/>
                  <a:gd name="T7" fmla="*/ 59 h 138"/>
                  <a:gd name="T8" fmla="*/ 0 w 38"/>
                  <a:gd name="T9" fmla="*/ 82 h 138"/>
                  <a:gd name="T10" fmla="*/ 0 w 38"/>
                  <a:gd name="T11" fmla="*/ 106 h 138"/>
                  <a:gd name="T12" fmla="*/ 6 w 38"/>
                  <a:gd name="T13" fmla="*/ 123 h 138"/>
                  <a:gd name="T14" fmla="*/ 9 w 38"/>
                  <a:gd name="T15" fmla="*/ 129 h 138"/>
                  <a:gd name="T16" fmla="*/ 15 w 38"/>
                  <a:gd name="T17" fmla="*/ 135 h 138"/>
                  <a:gd name="T18" fmla="*/ 15 w 38"/>
                  <a:gd name="T19" fmla="*/ 135 h 138"/>
                  <a:gd name="T20" fmla="*/ 21 w 38"/>
                  <a:gd name="T21" fmla="*/ 138 h 138"/>
                  <a:gd name="T22" fmla="*/ 27 w 38"/>
                  <a:gd name="T23" fmla="*/ 138 h 138"/>
                  <a:gd name="T24" fmla="*/ 32 w 38"/>
                  <a:gd name="T25" fmla="*/ 135 h 138"/>
                  <a:gd name="T26" fmla="*/ 35 w 38"/>
                  <a:gd name="T27" fmla="*/ 129 h 138"/>
                  <a:gd name="T28" fmla="*/ 38 w 38"/>
                  <a:gd name="T29" fmla="*/ 112 h 138"/>
                  <a:gd name="T30" fmla="*/ 38 w 38"/>
                  <a:gd name="T31" fmla="*/ 91 h 138"/>
                  <a:gd name="T32" fmla="*/ 35 w 38"/>
                  <a:gd name="T33" fmla="*/ 67 h 138"/>
                  <a:gd name="T34" fmla="*/ 30 w 38"/>
                  <a:gd name="T35" fmla="*/ 41 h 138"/>
                  <a:gd name="T36" fmla="*/ 21 w 38"/>
                  <a:gd name="T37" fmla="*/ 0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38"/>
                  <a:gd name="T59" fmla="*/ 38 w 38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38">
                    <a:moveTo>
                      <a:pt x="21" y="0"/>
                    </a:moveTo>
                    <a:lnTo>
                      <a:pt x="21" y="0"/>
                    </a:lnTo>
                    <a:lnTo>
                      <a:pt x="15" y="17"/>
                    </a:lnTo>
                    <a:lnTo>
                      <a:pt x="3" y="59"/>
                    </a:lnTo>
                    <a:lnTo>
                      <a:pt x="0" y="82"/>
                    </a:lnTo>
                    <a:lnTo>
                      <a:pt x="0" y="106"/>
                    </a:lnTo>
                    <a:lnTo>
                      <a:pt x="6" y="123"/>
                    </a:lnTo>
                    <a:lnTo>
                      <a:pt x="9" y="129"/>
                    </a:lnTo>
                    <a:lnTo>
                      <a:pt x="15" y="135"/>
                    </a:lnTo>
                    <a:lnTo>
                      <a:pt x="21" y="138"/>
                    </a:lnTo>
                    <a:lnTo>
                      <a:pt x="27" y="138"/>
                    </a:lnTo>
                    <a:lnTo>
                      <a:pt x="32" y="135"/>
                    </a:lnTo>
                    <a:lnTo>
                      <a:pt x="35" y="129"/>
                    </a:lnTo>
                    <a:lnTo>
                      <a:pt x="38" y="112"/>
                    </a:lnTo>
                    <a:lnTo>
                      <a:pt x="38" y="91"/>
                    </a:lnTo>
                    <a:lnTo>
                      <a:pt x="35" y="67"/>
                    </a:lnTo>
                    <a:lnTo>
                      <a:pt x="30" y="41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346"/>
              <p:cNvSpPr>
                <a:spLocks/>
              </p:cNvSpPr>
              <p:nvPr/>
            </p:nvSpPr>
            <p:spPr bwMode="auto">
              <a:xfrm>
                <a:off x="4196" y="1038"/>
                <a:ext cx="123" cy="271"/>
              </a:xfrm>
              <a:custGeom>
                <a:avLst/>
                <a:gdLst>
                  <a:gd name="T0" fmla="*/ 123 w 123"/>
                  <a:gd name="T1" fmla="*/ 0 h 271"/>
                  <a:gd name="T2" fmla="*/ 123 w 123"/>
                  <a:gd name="T3" fmla="*/ 0 h 271"/>
                  <a:gd name="T4" fmla="*/ 100 w 123"/>
                  <a:gd name="T5" fmla="*/ 47 h 271"/>
                  <a:gd name="T6" fmla="*/ 76 w 123"/>
                  <a:gd name="T7" fmla="*/ 94 h 271"/>
                  <a:gd name="T8" fmla="*/ 59 w 123"/>
                  <a:gd name="T9" fmla="*/ 120 h 271"/>
                  <a:gd name="T10" fmla="*/ 41 w 123"/>
                  <a:gd name="T11" fmla="*/ 147 h 271"/>
                  <a:gd name="T12" fmla="*/ 41 w 123"/>
                  <a:gd name="T13" fmla="*/ 147 h 271"/>
                  <a:gd name="T14" fmla="*/ 23 w 123"/>
                  <a:gd name="T15" fmla="*/ 170 h 271"/>
                  <a:gd name="T16" fmla="*/ 11 w 123"/>
                  <a:gd name="T17" fmla="*/ 191 h 271"/>
                  <a:gd name="T18" fmla="*/ 3 w 123"/>
                  <a:gd name="T19" fmla="*/ 209 h 271"/>
                  <a:gd name="T20" fmla="*/ 0 w 123"/>
                  <a:gd name="T21" fmla="*/ 223 h 271"/>
                  <a:gd name="T22" fmla="*/ 0 w 123"/>
                  <a:gd name="T23" fmla="*/ 235 h 271"/>
                  <a:gd name="T24" fmla="*/ 3 w 123"/>
                  <a:gd name="T25" fmla="*/ 247 h 271"/>
                  <a:gd name="T26" fmla="*/ 8 w 123"/>
                  <a:gd name="T27" fmla="*/ 259 h 271"/>
                  <a:gd name="T28" fmla="*/ 20 w 123"/>
                  <a:gd name="T29" fmla="*/ 268 h 271"/>
                  <a:gd name="T30" fmla="*/ 20 w 123"/>
                  <a:gd name="T31" fmla="*/ 268 h 271"/>
                  <a:gd name="T32" fmla="*/ 26 w 123"/>
                  <a:gd name="T33" fmla="*/ 271 h 271"/>
                  <a:gd name="T34" fmla="*/ 32 w 123"/>
                  <a:gd name="T35" fmla="*/ 271 h 271"/>
                  <a:gd name="T36" fmla="*/ 35 w 123"/>
                  <a:gd name="T37" fmla="*/ 271 h 271"/>
                  <a:gd name="T38" fmla="*/ 41 w 123"/>
                  <a:gd name="T39" fmla="*/ 268 h 271"/>
                  <a:gd name="T40" fmla="*/ 50 w 123"/>
                  <a:gd name="T41" fmla="*/ 259 h 271"/>
                  <a:gd name="T42" fmla="*/ 61 w 123"/>
                  <a:gd name="T43" fmla="*/ 244 h 271"/>
                  <a:gd name="T44" fmla="*/ 67 w 123"/>
                  <a:gd name="T45" fmla="*/ 226 h 271"/>
                  <a:gd name="T46" fmla="*/ 73 w 123"/>
                  <a:gd name="T47" fmla="*/ 209 h 271"/>
                  <a:gd name="T48" fmla="*/ 85 w 123"/>
                  <a:gd name="T49" fmla="*/ 170 h 271"/>
                  <a:gd name="T50" fmla="*/ 85 w 123"/>
                  <a:gd name="T51" fmla="*/ 170 h 271"/>
                  <a:gd name="T52" fmla="*/ 123 w 123"/>
                  <a:gd name="T53" fmla="*/ 0 h 2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271"/>
                  <a:gd name="T83" fmla="*/ 123 w 123"/>
                  <a:gd name="T84" fmla="*/ 271 h 2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271">
                    <a:moveTo>
                      <a:pt x="123" y="0"/>
                    </a:moveTo>
                    <a:lnTo>
                      <a:pt x="123" y="0"/>
                    </a:lnTo>
                    <a:lnTo>
                      <a:pt x="100" y="47"/>
                    </a:lnTo>
                    <a:lnTo>
                      <a:pt x="76" y="94"/>
                    </a:lnTo>
                    <a:lnTo>
                      <a:pt x="59" y="120"/>
                    </a:lnTo>
                    <a:lnTo>
                      <a:pt x="41" y="147"/>
                    </a:lnTo>
                    <a:lnTo>
                      <a:pt x="23" y="170"/>
                    </a:lnTo>
                    <a:lnTo>
                      <a:pt x="11" y="191"/>
                    </a:lnTo>
                    <a:lnTo>
                      <a:pt x="3" y="209"/>
                    </a:lnTo>
                    <a:lnTo>
                      <a:pt x="0" y="223"/>
                    </a:lnTo>
                    <a:lnTo>
                      <a:pt x="0" y="235"/>
                    </a:lnTo>
                    <a:lnTo>
                      <a:pt x="3" y="247"/>
                    </a:lnTo>
                    <a:lnTo>
                      <a:pt x="8" y="259"/>
                    </a:lnTo>
                    <a:lnTo>
                      <a:pt x="20" y="268"/>
                    </a:lnTo>
                    <a:lnTo>
                      <a:pt x="26" y="271"/>
                    </a:lnTo>
                    <a:lnTo>
                      <a:pt x="32" y="271"/>
                    </a:lnTo>
                    <a:lnTo>
                      <a:pt x="35" y="271"/>
                    </a:lnTo>
                    <a:lnTo>
                      <a:pt x="41" y="268"/>
                    </a:lnTo>
                    <a:lnTo>
                      <a:pt x="50" y="259"/>
                    </a:lnTo>
                    <a:lnTo>
                      <a:pt x="61" y="244"/>
                    </a:lnTo>
                    <a:lnTo>
                      <a:pt x="67" y="226"/>
                    </a:lnTo>
                    <a:lnTo>
                      <a:pt x="73" y="209"/>
                    </a:lnTo>
                    <a:lnTo>
                      <a:pt x="85" y="17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347"/>
              <p:cNvSpPr>
                <a:spLocks/>
              </p:cNvSpPr>
              <p:nvPr/>
            </p:nvSpPr>
            <p:spPr bwMode="auto">
              <a:xfrm>
                <a:off x="4196" y="1038"/>
                <a:ext cx="123" cy="271"/>
              </a:xfrm>
              <a:custGeom>
                <a:avLst/>
                <a:gdLst>
                  <a:gd name="T0" fmla="*/ 123 w 123"/>
                  <a:gd name="T1" fmla="*/ 0 h 271"/>
                  <a:gd name="T2" fmla="*/ 123 w 123"/>
                  <a:gd name="T3" fmla="*/ 0 h 271"/>
                  <a:gd name="T4" fmla="*/ 100 w 123"/>
                  <a:gd name="T5" fmla="*/ 47 h 271"/>
                  <a:gd name="T6" fmla="*/ 76 w 123"/>
                  <a:gd name="T7" fmla="*/ 94 h 271"/>
                  <a:gd name="T8" fmla="*/ 59 w 123"/>
                  <a:gd name="T9" fmla="*/ 120 h 271"/>
                  <a:gd name="T10" fmla="*/ 41 w 123"/>
                  <a:gd name="T11" fmla="*/ 147 h 271"/>
                  <a:gd name="T12" fmla="*/ 41 w 123"/>
                  <a:gd name="T13" fmla="*/ 147 h 271"/>
                  <a:gd name="T14" fmla="*/ 23 w 123"/>
                  <a:gd name="T15" fmla="*/ 170 h 271"/>
                  <a:gd name="T16" fmla="*/ 11 w 123"/>
                  <a:gd name="T17" fmla="*/ 191 h 271"/>
                  <a:gd name="T18" fmla="*/ 3 w 123"/>
                  <a:gd name="T19" fmla="*/ 209 h 271"/>
                  <a:gd name="T20" fmla="*/ 0 w 123"/>
                  <a:gd name="T21" fmla="*/ 223 h 271"/>
                  <a:gd name="T22" fmla="*/ 0 w 123"/>
                  <a:gd name="T23" fmla="*/ 235 h 271"/>
                  <a:gd name="T24" fmla="*/ 3 w 123"/>
                  <a:gd name="T25" fmla="*/ 247 h 271"/>
                  <a:gd name="T26" fmla="*/ 8 w 123"/>
                  <a:gd name="T27" fmla="*/ 259 h 271"/>
                  <a:gd name="T28" fmla="*/ 20 w 123"/>
                  <a:gd name="T29" fmla="*/ 268 h 271"/>
                  <a:gd name="T30" fmla="*/ 20 w 123"/>
                  <a:gd name="T31" fmla="*/ 268 h 271"/>
                  <a:gd name="T32" fmla="*/ 26 w 123"/>
                  <a:gd name="T33" fmla="*/ 271 h 271"/>
                  <a:gd name="T34" fmla="*/ 32 w 123"/>
                  <a:gd name="T35" fmla="*/ 271 h 271"/>
                  <a:gd name="T36" fmla="*/ 35 w 123"/>
                  <a:gd name="T37" fmla="*/ 271 h 271"/>
                  <a:gd name="T38" fmla="*/ 41 w 123"/>
                  <a:gd name="T39" fmla="*/ 268 h 271"/>
                  <a:gd name="T40" fmla="*/ 50 w 123"/>
                  <a:gd name="T41" fmla="*/ 259 h 271"/>
                  <a:gd name="T42" fmla="*/ 61 w 123"/>
                  <a:gd name="T43" fmla="*/ 244 h 271"/>
                  <a:gd name="T44" fmla="*/ 67 w 123"/>
                  <a:gd name="T45" fmla="*/ 226 h 271"/>
                  <a:gd name="T46" fmla="*/ 73 w 123"/>
                  <a:gd name="T47" fmla="*/ 209 h 271"/>
                  <a:gd name="T48" fmla="*/ 85 w 123"/>
                  <a:gd name="T49" fmla="*/ 170 h 271"/>
                  <a:gd name="T50" fmla="*/ 85 w 123"/>
                  <a:gd name="T51" fmla="*/ 170 h 271"/>
                  <a:gd name="T52" fmla="*/ 123 w 123"/>
                  <a:gd name="T53" fmla="*/ 0 h 2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271"/>
                  <a:gd name="T83" fmla="*/ 123 w 123"/>
                  <a:gd name="T84" fmla="*/ 271 h 2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271">
                    <a:moveTo>
                      <a:pt x="123" y="0"/>
                    </a:moveTo>
                    <a:lnTo>
                      <a:pt x="123" y="0"/>
                    </a:lnTo>
                    <a:lnTo>
                      <a:pt x="100" y="47"/>
                    </a:lnTo>
                    <a:lnTo>
                      <a:pt x="76" y="94"/>
                    </a:lnTo>
                    <a:lnTo>
                      <a:pt x="59" y="120"/>
                    </a:lnTo>
                    <a:lnTo>
                      <a:pt x="41" y="147"/>
                    </a:lnTo>
                    <a:lnTo>
                      <a:pt x="23" y="170"/>
                    </a:lnTo>
                    <a:lnTo>
                      <a:pt x="11" y="191"/>
                    </a:lnTo>
                    <a:lnTo>
                      <a:pt x="3" y="209"/>
                    </a:lnTo>
                    <a:lnTo>
                      <a:pt x="0" y="223"/>
                    </a:lnTo>
                    <a:lnTo>
                      <a:pt x="0" y="235"/>
                    </a:lnTo>
                    <a:lnTo>
                      <a:pt x="3" y="247"/>
                    </a:lnTo>
                    <a:lnTo>
                      <a:pt x="8" y="259"/>
                    </a:lnTo>
                    <a:lnTo>
                      <a:pt x="20" y="268"/>
                    </a:lnTo>
                    <a:lnTo>
                      <a:pt x="26" y="271"/>
                    </a:lnTo>
                    <a:lnTo>
                      <a:pt x="32" y="271"/>
                    </a:lnTo>
                    <a:lnTo>
                      <a:pt x="35" y="271"/>
                    </a:lnTo>
                    <a:lnTo>
                      <a:pt x="41" y="268"/>
                    </a:lnTo>
                    <a:lnTo>
                      <a:pt x="50" y="259"/>
                    </a:lnTo>
                    <a:lnTo>
                      <a:pt x="61" y="244"/>
                    </a:lnTo>
                    <a:lnTo>
                      <a:pt x="67" y="226"/>
                    </a:lnTo>
                    <a:lnTo>
                      <a:pt x="73" y="209"/>
                    </a:lnTo>
                    <a:lnTo>
                      <a:pt x="85" y="170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48"/>
              <p:cNvSpPr>
                <a:spLocks/>
              </p:cNvSpPr>
              <p:nvPr/>
            </p:nvSpPr>
            <p:spPr bwMode="auto">
              <a:xfrm>
                <a:off x="4302" y="1223"/>
                <a:ext cx="85" cy="118"/>
              </a:xfrm>
              <a:custGeom>
                <a:avLst/>
                <a:gdLst>
                  <a:gd name="T0" fmla="*/ 85 w 85"/>
                  <a:gd name="T1" fmla="*/ 0 h 118"/>
                  <a:gd name="T2" fmla="*/ 85 w 85"/>
                  <a:gd name="T3" fmla="*/ 0 h 118"/>
                  <a:gd name="T4" fmla="*/ 70 w 85"/>
                  <a:gd name="T5" fmla="*/ 12 h 118"/>
                  <a:gd name="T6" fmla="*/ 38 w 85"/>
                  <a:gd name="T7" fmla="*/ 41 h 118"/>
                  <a:gd name="T8" fmla="*/ 20 w 85"/>
                  <a:gd name="T9" fmla="*/ 59 h 118"/>
                  <a:gd name="T10" fmla="*/ 8 w 85"/>
                  <a:gd name="T11" fmla="*/ 77 h 118"/>
                  <a:gd name="T12" fmla="*/ 0 w 85"/>
                  <a:gd name="T13" fmla="*/ 94 h 118"/>
                  <a:gd name="T14" fmla="*/ 0 w 85"/>
                  <a:gd name="T15" fmla="*/ 100 h 118"/>
                  <a:gd name="T16" fmla="*/ 3 w 85"/>
                  <a:gd name="T17" fmla="*/ 109 h 118"/>
                  <a:gd name="T18" fmla="*/ 3 w 85"/>
                  <a:gd name="T19" fmla="*/ 109 h 118"/>
                  <a:gd name="T20" fmla="*/ 5 w 85"/>
                  <a:gd name="T21" fmla="*/ 115 h 118"/>
                  <a:gd name="T22" fmla="*/ 11 w 85"/>
                  <a:gd name="T23" fmla="*/ 118 h 118"/>
                  <a:gd name="T24" fmla="*/ 14 w 85"/>
                  <a:gd name="T25" fmla="*/ 118 h 118"/>
                  <a:gd name="T26" fmla="*/ 20 w 85"/>
                  <a:gd name="T27" fmla="*/ 115 h 118"/>
                  <a:gd name="T28" fmla="*/ 32 w 85"/>
                  <a:gd name="T29" fmla="*/ 103 h 118"/>
                  <a:gd name="T30" fmla="*/ 47 w 85"/>
                  <a:gd name="T31" fmla="*/ 86 h 118"/>
                  <a:gd name="T32" fmla="*/ 58 w 85"/>
                  <a:gd name="T33" fmla="*/ 65 h 118"/>
                  <a:gd name="T34" fmla="*/ 70 w 85"/>
                  <a:gd name="T35" fmla="*/ 41 h 118"/>
                  <a:gd name="T36" fmla="*/ 85 w 85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5"/>
                  <a:gd name="T58" fmla="*/ 0 h 118"/>
                  <a:gd name="T59" fmla="*/ 85 w 85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5" h="118">
                    <a:moveTo>
                      <a:pt x="85" y="0"/>
                    </a:moveTo>
                    <a:lnTo>
                      <a:pt x="85" y="0"/>
                    </a:lnTo>
                    <a:lnTo>
                      <a:pt x="70" y="12"/>
                    </a:lnTo>
                    <a:lnTo>
                      <a:pt x="38" y="41"/>
                    </a:lnTo>
                    <a:lnTo>
                      <a:pt x="20" y="59"/>
                    </a:lnTo>
                    <a:lnTo>
                      <a:pt x="8" y="77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3" y="109"/>
                    </a:lnTo>
                    <a:lnTo>
                      <a:pt x="5" y="115"/>
                    </a:lnTo>
                    <a:lnTo>
                      <a:pt x="11" y="118"/>
                    </a:lnTo>
                    <a:lnTo>
                      <a:pt x="14" y="118"/>
                    </a:lnTo>
                    <a:lnTo>
                      <a:pt x="20" y="115"/>
                    </a:lnTo>
                    <a:lnTo>
                      <a:pt x="32" y="103"/>
                    </a:lnTo>
                    <a:lnTo>
                      <a:pt x="47" y="86"/>
                    </a:lnTo>
                    <a:lnTo>
                      <a:pt x="58" y="65"/>
                    </a:lnTo>
                    <a:lnTo>
                      <a:pt x="70" y="4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49"/>
              <p:cNvSpPr>
                <a:spLocks/>
              </p:cNvSpPr>
              <p:nvPr/>
            </p:nvSpPr>
            <p:spPr bwMode="auto">
              <a:xfrm>
                <a:off x="4302" y="1223"/>
                <a:ext cx="85" cy="118"/>
              </a:xfrm>
              <a:custGeom>
                <a:avLst/>
                <a:gdLst>
                  <a:gd name="T0" fmla="*/ 85 w 85"/>
                  <a:gd name="T1" fmla="*/ 0 h 118"/>
                  <a:gd name="T2" fmla="*/ 85 w 85"/>
                  <a:gd name="T3" fmla="*/ 0 h 118"/>
                  <a:gd name="T4" fmla="*/ 70 w 85"/>
                  <a:gd name="T5" fmla="*/ 12 h 118"/>
                  <a:gd name="T6" fmla="*/ 38 w 85"/>
                  <a:gd name="T7" fmla="*/ 41 h 118"/>
                  <a:gd name="T8" fmla="*/ 20 w 85"/>
                  <a:gd name="T9" fmla="*/ 59 h 118"/>
                  <a:gd name="T10" fmla="*/ 8 w 85"/>
                  <a:gd name="T11" fmla="*/ 77 h 118"/>
                  <a:gd name="T12" fmla="*/ 0 w 85"/>
                  <a:gd name="T13" fmla="*/ 94 h 118"/>
                  <a:gd name="T14" fmla="*/ 0 w 85"/>
                  <a:gd name="T15" fmla="*/ 100 h 118"/>
                  <a:gd name="T16" fmla="*/ 3 w 85"/>
                  <a:gd name="T17" fmla="*/ 109 h 118"/>
                  <a:gd name="T18" fmla="*/ 3 w 85"/>
                  <a:gd name="T19" fmla="*/ 109 h 118"/>
                  <a:gd name="T20" fmla="*/ 5 w 85"/>
                  <a:gd name="T21" fmla="*/ 115 h 118"/>
                  <a:gd name="T22" fmla="*/ 11 w 85"/>
                  <a:gd name="T23" fmla="*/ 118 h 118"/>
                  <a:gd name="T24" fmla="*/ 14 w 85"/>
                  <a:gd name="T25" fmla="*/ 118 h 118"/>
                  <a:gd name="T26" fmla="*/ 20 w 85"/>
                  <a:gd name="T27" fmla="*/ 115 h 118"/>
                  <a:gd name="T28" fmla="*/ 32 w 85"/>
                  <a:gd name="T29" fmla="*/ 103 h 118"/>
                  <a:gd name="T30" fmla="*/ 47 w 85"/>
                  <a:gd name="T31" fmla="*/ 86 h 118"/>
                  <a:gd name="T32" fmla="*/ 58 w 85"/>
                  <a:gd name="T33" fmla="*/ 65 h 118"/>
                  <a:gd name="T34" fmla="*/ 70 w 85"/>
                  <a:gd name="T35" fmla="*/ 41 h 118"/>
                  <a:gd name="T36" fmla="*/ 85 w 85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5"/>
                  <a:gd name="T58" fmla="*/ 0 h 118"/>
                  <a:gd name="T59" fmla="*/ 85 w 85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5" h="118">
                    <a:moveTo>
                      <a:pt x="85" y="0"/>
                    </a:moveTo>
                    <a:lnTo>
                      <a:pt x="85" y="0"/>
                    </a:lnTo>
                    <a:lnTo>
                      <a:pt x="70" y="12"/>
                    </a:lnTo>
                    <a:lnTo>
                      <a:pt x="38" y="41"/>
                    </a:lnTo>
                    <a:lnTo>
                      <a:pt x="20" y="59"/>
                    </a:lnTo>
                    <a:lnTo>
                      <a:pt x="8" y="77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3" y="109"/>
                    </a:lnTo>
                    <a:lnTo>
                      <a:pt x="5" y="115"/>
                    </a:lnTo>
                    <a:lnTo>
                      <a:pt x="11" y="118"/>
                    </a:lnTo>
                    <a:lnTo>
                      <a:pt x="14" y="118"/>
                    </a:lnTo>
                    <a:lnTo>
                      <a:pt x="20" y="115"/>
                    </a:lnTo>
                    <a:lnTo>
                      <a:pt x="32" y="103"/>
                    </a:lnTo>
                    <a:lnTo>
                      <a:pt x="47" y="86"/>
                    </a:lnTo>
                    <a:lnTo>
                      <a:pt x="58" y="65"/>
                    </a:lnTo>
                    <a:lnTo>
                      <a:pt x="70" y="41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50"/>
              <p:cNvSpPr>
                <a:spLocks/>
              </p:cNvSpPr>
              <p:nvPr/>
            </p:nvSpPr>
            <p:spPr bwMode="auto">
              <a:xfrm>
                <a:off x="4349" y="1241"/>
                <a:ext cx="244" cy="171"/>
              </a:xfrm>
              <a:custGeom>
                <a:avLst/>
                <a:gdLst>
                  <a:gd name="T0" fmla="*/ 244 w 244"/>
                  <a:gd name="T1" fmla="*/ 0 h 171"/>
                  <a:gd name="T2" fmla="*/ 244 w 244"/>
                  <a:gd name="T3" fmla="*/ 0 h 171"/>
                  <a:gd name="T4" fmla="*/ 197 w 244"/>
                  <a:gd name="T5" fmla="*/ 26 h 171"/>
                  <a:gd name="T6" fmla="*/ 150 w 244"/>
                  <a:gd name="T7" fmla="*/ 50 h 171"/>
                  <a:gd name="T8" fmla="*/ 120 w 244"/>
                  <a:gd name="T9" fmla="*/ 62 h 171"/>
                  <a:gd name="T10" fmla="*/ 91 w 244"/>
                  <a:gd name="T11" fmla="*/ 73 h 171"/>
                  <a:gd name="T12" fmla="*/ 91 w 244"/>
                  <a:gd name="T13" fmla="*/ 73 h 171"/>
                  <a:gd name="T14" fmla="*/ 64 w 244"/>
                  <a:gd name="T15" fmla="*/ 82 h 171"/>
                  <a:gd name="T16" fmla="*/ 41 w 244"/>
                  <a:gd name="T17" fmla="*/ 91 h 171"/>
                  <a:gd name="T18" fmla="*/ 26 w 244"/>
                  <a:gd name="T19" fmla="*/ 100 h 171"/>
                  <a:gd name="T20" fmla="*/ 11 w 244"/>
                  <a:gd name="T21" fmla="*/ 112 h 171"/>
                  <a:gd name="T22" fmla="*/ 6 w 244"/>
                  <a:gd name="T23" fmla="*/ 120 h 171"/>
                  <a:gd name="T24" fmla="*/ 0 w 244"/>
                  <a:gd name="T25" fmla="*/ 132 h 171"/>
                  <a:gd name="T26" fmla="*/ 0 w 244"/>
                  <a:gd name="T27" fmla="*/ 144 h 171"/>
                  <a:gd name="T28" fmla="*/ 3 w 244"/>
                  <a:gd name="T29" fmla="*/ 159 h 171"/>
                  <a:gd name="T30" fmla="*/ 3 w 244"/>
                  <a:gd name="T31" fmla="*/ 159 h 171"/>
                  <a:gd name="T32" fmla="*/ 6 w 244"/>
                  <a:gd name="T33" fmla="*/ 165 h 171"/>
                  <a:gd name="T34" fmla="*/ 9 w 244"/>
                  <a:gd name="T35" fmla="*/ 168 h 171"/>
                  <a:gd name="T36" fmla="*/ 14 w 244"/>
                  <a:gd name="T37" fmla="*/ 171 h 171"/>
                  <a:gd name="T38" fmla="*/ 20 w 244"/>
                  <a:gd name="T39" fmla="*/ 171 h 171"/>
                  <a:gd name="T40" fmla="*/ 35 w 244"/>
                  <a:gd name="T41" fmla="*/ 171 h 171"/>
                  <a:gd name="T42" fmla="*/ 50 w 244"/>
                  <a:gd name="T43" fmla="*/ 165 h 171"/>
                  <a:gd name="T44" fmla="*/ 67 w 244"/>
                  <a:gd name="T45" fmla="*/ 153 h 171"/>
                  <a:gd name="T46" fmla="*/ 82 w 244"/>
                  <a:gd name="T47" fmla="*/ 141 h 171"/>
                  <a:gd name="T48" fmla="*/ 112 w 244"/>
                  <a:gd name="T49" fmla="*/ 118 h 171"/>
                  <a:gd name="T50" fmla="*/ 112 w 244"/>
                  <a:gd name="T51" fmla="*/ 118 h 171"/>
                  <a:gd name="T52" fmla="*/ 244 w 244"/>
                  <a:gd name="T53" fmla="*/ 0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4"/>
                  <a:gd name="T82" fmla="*/ 0 h 171"/>
                  <a:gd name="T83" fmla="*/ 244 w 244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4" h="171">
                    <a:moveTo>
                      <a:pt x="244" y="0"/>
                    </a:moveTo>
                    <a:lnTo>
                      <a:pt x="244" y="0"/>
                    </a:lnTo>
                    <a:lnTo>
                      <a:pt x="197" y="26"/>
                    </a:lnTo>
                    <a:lnTo>
                      <a:pt x="150" y="50"/>
                    </a:lnTo>
                    <a:lnTo>
                      <a:pt x="120" y="62"/>
                    </a:lnTo>
                    <a:lnTo>
                      <a:pt x="91" y="73"/>
                    </a:lnTo>
                    <a:lnTo>
                      <a:pt x="64" y="82"/>
                    </a:lnTo>
                    <a:lnTo>
                      <a:pt x="41" y="91"/>
                    </a:lnTo>
                    <a:lnTo>
                      <a:pt x="26" y="100"/>
                    </a:lnTo>
                    <a:lnTo>
                      <a:pt x="11" y="112"/>
                    </a:lnTo>
                    <a:lnTo>
                      <a:pt x="6" y="120"/>
                    </a:lnTo>
                    <a:lnTo>
                      <a:pt x="0" y="132"/>
                    </a:lnTo>
                    <a:lnTo>
                      <a:pt x="0" y="144"/>
                    </a:lnTo>
                    <a:lnTo>
                      <a:pt x="3" y="159"/>
                    </a:lnTo>
                    <a:lnTo>
                      <a:pt x="6" y="165"/>
                    </a:lnTo>
                    <a:lnTo>
                      <a:pt x="9" y="168"/>
                    </a:lnTo>
                    <a:lnTo>
                      <a:pt x="14" y="171"/>
                    </a:lnTo>
                    <a:lnTo>
                      <a:pt x="20" y="171"/>
                    </a:lnTo>
                    <a:lnTo>
                      <a:pt x="35" y="171"/>
                    </a:lnTo>
                    <a:lnTo>
                      <a:pt x="50" y="165"/>
                    </a:lnTo>
                    <a:lnTo>
                      <a:pt x="67" y="153"/>
                    </a:lnTo>
                    <a:lnTo>
                      <a:pt x="82" y="141"/>
                    </a:lnTo>
                    <a:lnTo>
                      <a:pt x="112" y="11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51"/>
              <p:cNvSpPr>
                <a:spLocks/>
              </p:cNvSpPr>
              <p:nvPr/>
            </p:nvSpPr>
            <p:spPr bwMode="auto">
              <a:xfrm>
                <a:off x="4349" y="1241"/>
                <a:ext cx="244" cy="171"/>
              </a:xfrm>
              <a:custGeom>
                <a:avLst/>
                <a:gdLst>
                  <a:gd name="T0" fmla="*/ 244 w 244"/>
                  <a:gd name="T1" fmla="*/ 0 h 171"/>
                  <a:gd name="T2" fmla="*/ 244 w 244"/>
                  <a:gd name="T3" fmla="*/ 0 h 171"/>
                  <a:gd name="T4" fmla="*/ 197 w 244"/>
                  <a:gd name="T5" fmla="*/ 26 h 171"/>
                  <a:gd name="T6" fmla="*/ 150 w 244"/>
                  <a:gd name="T7" fmla="*/ 50 h 171"/>
                  <a:gd name="T8" fmla="*/ 120 w 244"/>
                  <a:gd name="T9" fmla="*/ 62 h 171"/>
                  <a:gd name="T10" fmla="*/ 91 w 244"/>
                  <a:gd name="T11" fmla="*/ 73 h 171"/>
                  <a:gd name="T12" fmla="*/ 91 w 244"/>
                  <a:gd name="T13" fmla="*/ 73 h 171"/>
                  <a:gd name="T14" fmla="*/ 64 w 244"/>
                  <a:gd name="T15" fmla="*/ 82 h 171"/>
                  <a:gd name="T16" fmla="*/ 41 w 244"/>
                  <a:gd name="T17" fmla="*/ 91 h 171"/>
                  <a:gd name="T18" fmla="*/ 26 w 244"/>
                  <a:gd name="T19" fmla="*/ 100 h 171"/>
                  <a:gd name="T20" fmla="*/ 11 w 244"/>
                  <a:gd name="T21" fmla="*/ 112 h 171"/>
                  <a:gd name="T22" fmla="*/ 6 w 244"/>
                  <a:gd name="T23" fmla="*/ 120 h 171"/>
                  <a:gd name="T24" fmla="*/ 0 w 244"/>
                  <a:gd name="T25" fmla="*/ 132 h 171"/>
                  <a:gd name="T26" fmla="*/ 0 w 244"/>
                  <a:gd name="T27" fmla="*/ 144 h 171"/>
                  <a:gd name="T28" fmla="*/ 3 w 244"/>
                  <a:gd name="T29" fmla="*/ 159 h 171"/>
                  <a:gd name="T30" fmla="*/ 3 w 244"/>
                  <a:gd name="T31" fmla="*/ 159 h 171"/>
                  <a:gd name="T32" fmla="*/ 6 w 244"/>
                  <a:gd name="T33" fmla="*/ 165 h 171"/>
                  <a:gd name="T34" fmla="*/ 9 w 244"/>
                  <a:gd name="T35" fmla="*/ 168 h 171"/>
                  <a:gd name="T36" fmla="*/ 14 w 244"/>
                  <a:gd name="T37" fmla="*/ 171 h 171"/>
                  <a:gd name="T38" fmla="*/ 20 w 244"/>
                  <a:gd name="T39" fmla="*/ 171 h 171"/>
                  <a:gd name="T40" fmla="*/ 35 w 244"/>
                  <a:gd name="T41" fmla="*/ 171 h 171"/>
                  <a:gd name="T42" fmla="*/ 50 w 244"/>
                  <a:gd name="T43" fmla="*/ 165 h 171"/>
                  <a:gd name="T44" fmla="*/ 67 w 244"/>
                  <a:gd name="T45" fmla="*/ 153 h 171"/>
                  <a:gd name="T46" fmla="*/ 82 w 244"/>
                  <a:gd name="T47" fmla="*/ 141 h 171"/>
                  <a:gd name="T48" fmla="*/ 112 w 244"/>
                  <a:gd name="T49" fmla="*/ 118 h 171"/>
                  <a:gd name="T50" fmla="*/ 112 w 244"/>
                  <a:gd name="T51" fmla="*/ 118 h 171"/>
                  <a:gd name="T52" fmla="*/ 244 w 244"/>
                  <a:gd name="T53" fmla="*/ 0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4"/>
                  <a:gd name="T82" fmla="*/ 0 h 171"/>
                  <a:gd name="T83" fmla="*/ 244 w 244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4" h="171">
                    <a:moveTo>
                      <a:pt x="244" y="0"/>
                    </a:moveTo>
                    <a:lnTo>
                      <a:pt x="244" y="0"/>
                    </a:lnTo>
                    <a:lnTo>
                      <a:pt x="197" y="26"/>
                    </a:lnTo>
                    <a:lnTo>
                      <a:pt x="150" y="50"/>
                    </a:lnTo>
                    <a:lnTo>
                      <a:pt x="120" y="62"/>
                    </a:lnTo>
                    <a:lnTo>
                      <a:pt x="91" y="73"/>
                    </a:lnTo>
                    <a:lnTo>
                      <a:pt x="64" y="82"/>
                    </a:lnTo>
                    <a:lnTo>
                      <a:pt x="41" y="91"/>
                    </a:lnTo>
                    <a:lnTo>
                      <a:pt x="26" y="100"/>
                    </a:lnTo>
                    <a:lnTo>
                      <a:pt x="11" y="112"/>
                    </a:lnTo>
                    <a:lnTo>
                      <a:pt x="6" y="120"/>
                    </a:lnTo>
                    <a:lnTo>
                      <a:pt x="0" y="132"/>
                    </a:lnTo>
                    <a:lnTo>
                      <a:pt x="0" y="144"/>
                    </a:lnTo>
                    <a:lnTo>
                      <a:pt x="3" y="159"/>
                    </a:lnTo>
                    <a:lnTo>
                      <a:pt x="6" y="165"/>
                    </a:lnTo>
                    <a:lnTo>
                      <a:pt x="9" y="168"/>
                    </a:lnTo>
                    <a:lnTo>
                      <a:pt x="14" y="171"/>
                    </a:lnTo>
                    <a:lnTo>
                      <a:pt x="20" y="171"/>
                    </a:lnTo>
                    <a:lnTo>
                      <a:pt x="35" y="171"/>
                    </a:lnTo>
                    <a:lnTo>
                      <a:pt x="50" y="165"/>
                    </a:lnTo>
                    <a:lnTo>
                      <a:pt x="67" y="153"/>
                    </a:lnTo>
                    <a:lnTo>
                      <a:pt x="82" y="141"/>
                    </a:lnTo>
                    <a:lnTo>
                      <a:pt x="112" y="118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52"/>
              <p:cNvSpPr>
                <a:spLocks/>
              </p:cNvSpPr>
              <p:nvPr/>
            </p:nvSpPr>
            <p:spPr bwMode="auto">
              <a:xfrm>
                <a:off x="4355" y="1706"/>
                <a:ext cx="232" cy="185"/>
              </a:xfrm>
              <a:custGeom>
                <a:avLst/>
                <a:gdLst>
                  <a:gd name="T0" fmla="*/ 232 w 232"/>
                  <a:gd name="T1" fmla="*/ 185 h 185"/>
                  <a:gd name="T2" fmla="*/ 232 w 232"/>
                  <a:gd name="T3" fmla="*/ 185 h 185"/>
                  <a:gd name="T4" fmla="*/ 194 w 232"/>
                  <a:gd name="T5" fmla="*/ 153 h 185"/>
                  <a:gd name="T6" fmla="*/ 156 w 232"/>
                  <a:gd name="T7" fmla="*/ 115 h 185"/>
                  <a:gd name="T8" fmla="*/ 135 w 232"/>
                  <a:gd name="T9" fmla="*/ 91 h 185"/>
                  <a:gd name="T10" fmla="*/ 117 w 232"/>
                  <a:gd name="T11" fmla="*/ 65 h 185"/>
                  <a:gd name="T12" fmla="*/ 117 w 232"/>
                  <a:gd name="T13" fmla="*/ 65 h 185"/>
                  <a:gd name="T14" fmla="*/ 100 w 232"/>
                  <a:gd name="T15" fmla="*/ 44 h 185"/>
                  <a:gd name="T16" fmla="*/ 82 w 232"/>
                  <a:gd name="T17" fmla="*/ 23 h 185"/>
                  <a:gd name="T18" fmla="*/ 67 w 232"/>
                  <a:gd name="T19" fmla="*/ 12 h 185"/>
                  <a:gd name="T20" fmla="*/ 56 w 232"/>
                  <a:gd name="T21" fmla="*/ 3 h 185"/>
                  <a:gd name="T22" fmla="*/ 44 w 232"/>
                  <a:gd name="T23" fmla="*/ 0 h 185"/>
                  <a:gd name="T24" fmla="*/ 32 w 232"/>
                  <a:gd name="T25" fmla="*/ 0 h 185"/>
                  <a:gd name="T26" fmla="*/ 20 w 232"/>
                  <a:gd name="T27" fmla="*/ 3 h 185"/>
                  <a:gd name="T28" fmla="*/ 8 w 232"/>
                  <a:gd name="T29" fmla="*/ 9 h 185"/>
                  <a:gd name="T30" fmla="*/ 8 w 232"/>
                  <a:gd name="T31" fmla="*/ 9 h 185"/>
                  <a:gd name="T32" fmla="*/ 3 w 232"/>
                  <a:gd name="T33" fmla="*/ 14 h 185"/>
                  <a:gd name="T34" fmla="*/ 0 w 232"/>
                  <a:gd name="T35" fmla="*/ 17 h 185"/>
                  <a:gd name="T36" fmla="*/ 0 w 232"/>
                  <a:gd name="T37" fmla="*/ 23 h 185"/>
                  <a:gd name="T38" fmla="*/ 0 w 232"/>
                  <a:gd name="T39" fmla="*/ 29 h 185"/>
                  <a:gd name="T40" fmla="*/ 5 w 232"/>
                  <a:gd name="T41" fmla="*/ 41 h 185"/>
                  <a:gd name="T42" fmla="*/ 17 w 232"/>
                  <a:gd name="T43" fmla="*/ 56 h 185"/>
                  <a:gd name="T44" fmla="*/ 32 w 232"/>
                  <a:gd name="T45" fmla="*/ 67 h 185"/>
                  <a:gd name="T46" fmla="*/ 50 w 232"/>
                  <a:gd name="T47" fmla="*/ 79 h 185"/>
                  <a:gd name="T48" fmla="*/ 79 w 232"/>
                  <a:gd name="T49" fmla="*/ 100 h 185"/>
                  <a:gd name="T50" fmla="*/ 79 w 232"/>
                  <a:gd name="T51" fmla="*/ 100 h 185"/>
                  <a:gd name="T52" fmla="*/ 232 w 232"/>
                  <a:gd name="T53" fmla="*/ 185 h 1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2"/>
                  <a:gd name="T82" fmla="*/ 0 h 185"/>
                  <a:gd name="T83" fmla="*/ 232 w 232"/>
                  <a:gd name="T84" fmla="*/ 185 h 18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2" h="185">
                    <a:moveTo>
                      <a:pt x="232" y="185"/>
                    </a:moveTo>
                    <a:lnTo>
                      <a:pt x="232" y="185"/>
                    </a:lnTo>
                    <a:lnTo>
                      <a:pt x="194" y="153"/>
                    </a:lnTo>
                    <a:lnTo>
                      <a:pt x="156" y="115"/>
                    </a:lnTo>
                    <a:lnTo>
                      <a:pt x="135" y="91"/>
                    </a:lnTo>
                    <a:lnTo>
                      <a:pt x="117" y="65"/>
                    </a:lnTo>
                    <a:lnTo>
                      <a:pt x="100" y="44"/>
                    </a:lnTo>
                    <a:lnTo>
                      <a:pt x="82" y="23"/>
                    </a:lnTo>
                    <a:lnTo>
                      <a:pt x="67" y="12"/>
                    </a:lnTo>
                    <a:lnTo>
                      <a:pt x="56" y="3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20" y="3"/>
                    </a:lnTo>
                    <a:lnTo>
                      <a:pt x="8" y="9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5" y="41"/>
                    </a:lnTo>
                    <a:lnTo>
                      <a:pt x="17" y="56"/>
                    </a:lnTo>
                    <a:lnTo>
                      <a:pt x="32" y="67"/>
                    </a:lnTo>
                    <a:lnTo>
                      <a:pt x="50" y="79"/>
                    </a:lnTo>
                    <a:lnTo>
                      <a:pt x="79" y="100"/>
                    </a:lnTo>
                    <a:lnTo>
                      <a:pt x="232" y="185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53"/>
              <p:cNvSpPr>
                <a:spLocks/>
              </p:cNvSpPr>
              <p:nvPr/>
            </p:nvSpPr>
            <p:spPr bwMode="auto">
              <a:xfrm>
                <a:off x="4355" y="1706"/>
                <a:ext cx="232" cy="185"/>
              </a:xfrm>
              <a:custGeom>
                <a:avLst/>
                <a:gdLst>
                  <a:gd name="T0" fmla="*/ 232 w 232"/>
                  <a:gd name="T1" fmla="*/ 185 h 185"/>
                  <a:gd name="T2" fmla="*/ 232 w 232"/>
                  <a:gd name="T3" fmla="*/ 185 h 185"/>
                  <a:gd name="T4" fmla="*/ 194 w 232"/>
                  <a:gd name="T5" fmla="*/ 153 h 185"/>
                  <a:gd name="T6" fmla="*/ 156 w 232"/>
                  <a:gd name="T7" fmla="*/ 115 h 185"/>
                  <a:gd name="T8" fmla="*/ 135 w 232"/>
                  <a:gd name="T9" fmla="*/ 91 h 185"/>
                  <a:gd name="T10" fmla="*/ 117 w 232"/>
                  <a:gd name="T11" fmla="*/ 65 h 185"/>
                  <a:gd name="T12" fmla="*/ 117 w 232"/>
                  <a:gd name="T13" fmla="*/ 65 h 185"/>
                  <a:gd name="T14" fmla="*/ 100 w 232"/>
                  <a:gd name="T15" fmla="*/ 44 h 185"/>
                  <a:gd name="T16" fmla="*/ 82 w 232"/>
                  <a:gd name="T17" fmla="*/ 23 h 185"/>
                  <a:gd name="T18" fmla="*/ 67 w 232"/>
                  <a:gd name="T19" fmla="*/ 12 h 185"/>
                  <a:gd name="T20" fmla="*/ 56 w 232"/>
                  <a:gd name="T21" fmla="*/ 3 h 185"/>
                  <a:gd name="T22" fmla="*/ 44 w 232"/>
                  <a:gd name="T23" fmla="*/ 0 h 185"/>
                  <a:gd name="T24" fmla="*/ 32 w 232"/>
                  <a:gd name="T25" fmla="*/ 0 h 185"/>
                  <a:gd name="T26" fmla="*/ 20 w 232"/>
                  <a:gd name="T27" fmla="*/ 3 h 185"/>
                  <a:gd name="T28" fmla="*/ 8 w 232"/>
                  <a:gd name="T29" fmla="*/ 9 h 185"/>
                  <a:gd name="T30" fmla="*/ 8 w 232"/>
                  <a:gd name="T31" fmla="*/ 9 h 185"/>
                  <a:gd name="T32" fmla="*/ 3 w 232"/>
                  <a:gd name="T33" fmla="*/ 14 h 185"/>
                  <a:gd name="T34" fmla="*/ 0 w 232"/>
                  <a:gd name="T35" fmla="*/ 17 h 185"/>
                  <a:gd name="T36" fmla="*/ 0 w 232"/>
                  <a:gd name="T37" fmla="*/ 23 h 185"/>
                  <a:gd name="T38" fmla="*/ 0 w 232"/>
                  <a:gd name="T39" fmla="*/ 29 h 185"/>
                  <a:gd name="T40" fmla="*/ 5 w 232"/>
                  <a:gd name="T41" fmla="*/ 41 h 185"/>
                  <a:gd name="T42" fmla="*/ 17 w 232"/>
                  <a:gd name="T43" fmla="*/ 56 h 185"/>
                  <a:gd name="T44" fmla="*/ 32 w 232"/>
                  <a:gd name="T45" fmla="*/ 67 h 185"/>
                  <a:gd name="T46" fmla="*/ 50 w 232"/>
                  <a:gd name="T47" fmla="*/ 79 h 185"/>
                  <a:gd name="T48" fmla="*/ 79 w 232"/>
                  <a:gd name="T49" fmla="*/ 100 h 185"/>
                  <a:gd name="T50" fmla="*/ 79 w 232"/>
                  <a:gd name="T51" fmla="*/ 100 h 185"/>
                  <a:gd name="T52" fmla="*/ 232 w 232"/>
                  <a:gd name="T53" fmla="*/ 185 h 1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2"/>
                  <a:gd name="T82" fmla="*/ 0 h 185"/>
                  <a:gd name="T83" fmla="*/ 232 w 232"/>
                  <a:gd name="T84" fmla="*/ 185 h 18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2" h="185">
                    <a:moveTo>
                      <a:pt x="232" y="185"/>
                    </a:moveTo>
                    <a:lnTo>
                      <a:pt x="232" y="185"/>
                    </a:lnTo>
                    <a:lnTo>
                      <a:pt x="194" y="153"/>
                    </a:lnTo>
                    <a:lnTo>
                      <a:pt x="156" y="115"/>
                    </a:lnTo>
                    <a:lnTo>
                      <a:pt x="135" y="91"/>
                    </a:lnTo>
                    <a:lnTo>
                      <a:pt x="117" y="65"/>
                    </a:lnTo>
                    <a:lnTo>
                      <a:pt x="100" y="44"/>
                    </a:lnTo>
                    <a:lnTo>
                      <a:pt x="82" y="23"/>
                    </a:lnTo>
                    <a:lnTo>
                      <a:pt x="67" y="12"/>
                    </a:lnTo>
                    <a:lnTo>
                      <a:pt x="56" y="3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20" y="3"/>
                    </a:lnTo>
                    <a:lnTo>
                      <a:pt x="8" y="9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5" y="41"/>
                    </a:lnTo>
                    <a:lnTo>
                      <a:pt x="17" y="56"/>
                    </a:lnTo>
                    <a:lnTo>
                      <a:pt x="32" y="67"/>
                    </a:lnTo>
                    <a:lnTo>
                      <a:pt x="50" y="79"/>
                    </a:lnTo>
                    <a:lnTo>
                      <a:pt x="79" y="100"/>
                    </a:lnTo>
                    <a:lnTo>
                      <a:pt x="232" y="1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354"/>
              <p:cNvSpPr>
                <a:spLocks/>
              </p:cNvSpPr>
              <p:nvPr/>
            </p:nvSpPr>
            <p:spPr bwMode="auto">
              <a:xfrm>
                <a:off x="4299" y="1791"/>
                <a:ext cx="91" cy="112"/>
              </a:xfrm>
              <a:custGeom>
                <a:avLst/>
                <a:gdLst>
                  <a:gd name="T0" fmla="*/ 91 w 91"/>
                  <a:gd name="T1" fmla="*/ 112 h 112"/>
                  <a:gd name="T2" fmla="*/ 91 w 91"/>
                  <a:gd name="T3" fmla="*/ 112 h 112"/>
                  <a:gd name="T4" fmla="*/ 85 w 91"/>
                  <a:gd name="T5" fmla="*/ 94 h 112"/>
                  <a:gd name="T6" fmla="*/ 67 w 91"/>
                  <a:gd name="T7" fmla="*/ 53 h 112"/>
                  <a:gd name="T8" fmla="*/ 56 w 91"/>
                  <a:gd name="T9" fmla="*/ 32 h 112"/>
                  <a:gd name="T10" fmla="*/ 41 w 91"/>
                  <a:gd name="T11" fmla="*/ 15 h 112"/>
                  <a:gd name="T12" fmla="*/ 26 w 91"/>
                  <a:gd name="T13" fmla="*/ 3 h 112"/>
                  <a:gd name="T14" fmla="*/ 20 w 91"/>
                  <a:gd name="T15" fmla="*/ 0 h 112"/>
                  <a:gd name="T16" fmla="*/ 11 w 91"/>
                  <a:gd name="T17" fmla="*/ 0 h 112"/>
                  <a:gd name="T18" fmla="*/ 11 w 91"/>
                  <a:gd name="T19" fmla="*/ 0 h 112"/>
                  <a:gd name="T20" fmla="*/ 6 w 91"/>
                  <a:gd name="T21" fmla="*/ 3 h 112"/>
                  <a:gd name="T22" fmla="*/ 3 w 91"/>
                  <a:gd name="T23" fmla="*/ 6 h 112"/>
                  <a:gd name="T24" fmla="*/ 0 w 91"/>
                  <a:gd name="T25" fmla="*/ 12 h 112"/>
                  <a:gd name="T26" fmla="*/ 0 w 91"/>
                  <a:gd name="T27" fmla="*/ 18 h 112"/>
                  <a:gd name="T28" fmla="*/ 8 w 91"/>
                  <a:gd name="T29" fmla="*/ 32 h 112"/>
                  <a:gd name="T30" fmla="*/ 20 w 91"/>
                  <a:gd name="T31" fmla="*/ 50 h 112"/>
                  <a:gd name="T32" fmla="*/ 38 w 91"/>
                  <a:gd name="T33" fmla="*/ 68 h 112"/>
                  <a:gd name="T34" fmla="*/ 56 w 91"/>
                  <a:gd name="T35" fmla="*/ 85 h 112"/>
                  <a:gd name="T36" fmla="*/ 91 w 91"/>
                  <a:gd name="T37" fmla="*/ 112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112"/>
                  <a:gd name="T59" fmla="*/ 91 w 91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112">
                    <a:moveTo>
                      <a:pt x="91" y="112"/>
                    </a:moveTo>
                    <a:lnTo>
                      <a:pt x="91" y="112"/>
                    </a:lnTo>
                    <a:lnTo>
                      <a:pt x="85" y="94"/>
                    </a:lnTo>
                    <a:lnTo>
                      <a:pt x="67" y="53"/>
                    </a:lnTo>
                    <a:lnTo>
                      <a:pt x="56" y="32"/>
                    </a:lnTo>
                    <a:lnTo>
                      <a:pt x="41" y="15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8" y="32"/>
                    </a:lnTo>
                    <a:lnTo>
                      <a:pt x="20" y="50"/>
                    </a:lnTo>
                    <a:lnTo>
                      <a:pt x="38" y="68"/>
                    </a:lnTo>
                    <a:lnTo>
                      <a:pt x="56" y="85"/>
                    </a:lnTo>
                    <a:lnTo>
                      <a:pt x="91" y="112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55"/>
              <p:cNvSpPr>
                <a:spLocks/>
              </p:cNvSpPr>
              <p:nvPr/>
            </p:nvSpPr>
            <p:spPr bwMode="auto">
              <a:xfrm>
                <a:off x="4299" y="1791"/>
                <a:ext cx="91" cy="112"/>
              </a:xfrm>
              <a:custGeom>
                <a:avLst/>
                <a:gdLst>
                  <a:gd name="T0" fmla="*/ 91 w 91"/>
                  <a:gd name="T1" fmla="*/ 112 h 112"/>
                  <a:gd name="T2" fmla="*/ 91 w 91"/>
                  <a:gd name="T3" fmla="*/ 112 h 112"/>
                  <a:gd name="T4" fmla="*/ 85 w 91"/>
                  <a:gd name="T5" fmla="*/ 94 h 112"/>
                  <a:gd name="T6" fmla="*/ 67 w 91"/>
                  <a:gd name="T7" fmla="*/ 53 h 112"/>
                  <a:gd name="T8" fmla="*/ 56 w 91"/>
                  <a:gd name="T9" fmla="*/ 32 h 112"/>
                  <a:gd name="T10" fmla="*/ 41 w 91"/>
                  <a:gd name="T11" fmla="*/ 15 h 112"/>
                  <a:gd name="T12" fmla="*/ 26 w 91"/>
                  <a:gd name="T13" fmla="*/ 3 h 112"/>
                  <a:gd name="T14" fmla="*/ 20 w 91"/>
                  <a:gd name="T15" fmla="*/ 0 h 112"/>
                  <a:gd name="T16" fmla="*/ 11 w 91"/>
                  <a:gd name="T17" fmla="*/ 0 h 112"/>
                  <a:gd name="T18" fmla="*/ 11 w 91"/>
                  <a:gd name="T19" fmla="*/ 0 h 112"/>
                  <a:gd name="T20" fmla="*/ 6 w 91"/>
                  <a:gd name="T21" fmla="*/ 3 h 112"/>
                  <a:gd name="T22" fmla="*/ 3 w 91"/>
                  <a:gd name="T23" fmla="*/ 6 h 112"/>
                  <a:gd name="T24" fmla="*/ 0 w 91"/>
                  <a:gd name="T25" fmla="*/ 12 h 112"/>
                  <a:gd name="T26" fmla="*/ 0 w 91"/>
                  <a:gd name="T27" fmla="*/ 18 h 112"/>
                  <a:gd name="T28" fmla="*/ 8 w 91"/>
                  <a:gd name="T29" fmla="*/ 32 h 112"/>
                  <a:gd name="T30" fmla="*/ 20 w 91"/>
                  <a:gd name="T31" fmla="*/ 50 h 112"/>
                  <a:gd name="T32" fmla="*/ 38 w 91"/>
                  <a:gd name="T33" fmla="*/ 68 h 112"/>
                  <a:gd name="T34" fmla="*/ 56 w 91"/>
                  <a:gd name="T35" fmla="*/ 85 h 112"/>
                  <a:gd name="T36" fmla="*/ 91 w 91"/>
                  <a:gd name="T37" fmla="*/ 112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112"/>
                  <a:gd name="T59" fmla="*/ 91 w 91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112">
                    <a:moveTo>
                      <a:pt x="91" y="112"/>
                    </a:moveTo>
                    <a:lnTo>
                      <a:pt x="91" y="112"/>
                    </a:lnTo>
                    <a:lnTo>
                      <a:pt x="85" y="94"/>
                    </a:lnTo>
                    <a:lnTo>
                      <a:pt x="67" y="53"/>
                    </a:lnTo>
                    <a:lnTo>
                      <a:pt x="56" y="32"/>
                    </a:lnTo>
                    <a:lnTo>
                      <a:pt x="41" y="15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8" y="32"/>
                    </a:lnTo>
                    <a:lnTo>
                      <a:pt x="20" y="50"/>
                    </a:lnTo>
                    <a:lnTo>
                      <a:pt x="38" y="68"/>
                    </a:lnTo>
                    <a:lnTo>
                      <a:pt x="56" y="85"/>
                    </a:lnTo>
                    <a:lnTo>
                      <a:pt x="91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56"/>
              <p:cNvSpPr>
                <a:spLocks/>
              </p:cNvSpPr>
              <p:nvPr/>
            </p:nvSpPr>
            <p:spPr bwMode="auto">
              <a:xfrm>
                <a:off x="4125" y="1847"/>
                <a:ext cx="38" cy="138"/>
              </a:xfrm>
              <a:custGeom>
                <a:avLst/>
                <a:gdLst>
                  <a:gd name="T0" fmla="*/ 21 w 38"/>
                  <a:gd name="T1" fmla="*/ 138 h 138"/>
                  <a:gd name="T2" fmla="*/ 21 w 38"/>
                  <a:gd name="T3" fmla="*/ 138 h 138"/>
                  <a:gd name="T4" fmla="*/ 24 w 38"/>
                  <a:gd name="T5" fmla="*/ 121 h 138"/>
                  <a:gd name="T6" fmla="*/ 35 w 38"/>
                  <a:gd name="T7" fmla="*/ 79 h 138"/>
                  <a:gd name="T8" fmla="*/ 38 w 38"/>
                  <a:gd name="T9" fmla="*/ 56 h 138"/>
                  <a:gd name="T10" fmla="*/ 35 w 38"/>
                  <a:gd name="T11" fmla="*/ 32 h 138"/>
                  <a:gd name="T12" fmla="*/ 32 w 38"/>
                  <a:gd name="T13" fmla="*/ 15 h 138"/>
                  <a:gd name="T14" fmla="*/ 27 w 38"/>
                  <a:gd name="T15" fmla="*/ 9 h 138"/>
                  <a:gd name="T16" fmla="*/ 21 w 38"/>
                  <a:gd name="T17" fmla="*/ 3 h 138"/>
                  <a:gd name="T18" fmla="*/ 21 w 38"/>
                  <a:gd name="T19" fmla="*/ 3 h 138"/>
                  <a:gd name="T20" fmla="*/ 15 w 38"/>
                  <a:gd name="T21" fmla="*/ 0 h 138"/>
                  <a:gd name="T22" fmla="*/ 9 w 38"/>
                  <a:gd name="T23" fmla="*/ 0 h 138"/>
                  <a:gd name="T24" fmla="*/ 6 w 38"/>
                  <a:gd name="T25" fmla="*/ 6 h 138"/>
                  <a:gd name="T26" fmla="*/ 3 w 38"/>
                  <a:gd name="T27" fmla="*/ 9 h 138"/>
                  <a:gd name="T28" fmla="*/ 0 w 38"/>
                  <a:gd name="T29" fmla="*/ 27 h 138"/>
                  <a:gd name="T30" fmla="*/ 0 w 38"/>
                  <a:gd name="T31" fmla="*/ 47 h 138"/>
                  <a:gd name="T32" fmla="*/ 3 w 38"/>
                  <a:gd name="T33" fmla="*/ 71 h 138"/>
                  <a:gd name="T34" fmla="*/ 6 w 38"/>
                  <a:gd name="T35" fmla="*/ 97 h 138"/>
                  <a:gd name="T36" fmla="*/ 21 w 38"/>
                  <a:gd name="T37" fmla="*/ 138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38"/>
                  <a:gd name="T59" fmla="*/ 38 w 38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38">
                    <a:moveTo>
                      <a:pt x="21" y="138"/>
                    </a:moveTo>
                    <a:lnTo>
                      <a:pt x="21" y="138"/>
                    </a:lnTo>
                    <a:lnTo>
                      <a:pt x="24" y="121"/>
                    </a:lnTo>
                    <a:lnTo>
                      <a:pt x="35" y="79"/>
                    </a:lnTo>
                    <a:lnTo>
                      <a:pt x="38" y="56"/>
                    </a:lnTo>
                    <a:lnTo>
                      <a:pt x="35" y="32"/>
                    </a:lnTo>
                    <a:lnTo>
                      <a:pt x="32" y="15"/>
                    </a:lnTo>
                    <a:lnTo>
                      <a:pt x="27" y="9"/>
                    </a:lnTo>
                    <a:lnTo>
                      <a:pt x="21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3" y="71"/>
                    </a:lnTo>
                    <a:lnTo>
                      <a:pt x="6" y="97"/>
                    </a:lnTo>
                    <a:lnTo>
                      <a:pt x="21" y="138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57"/>
              <p:cNvSpPr>
                <a:spLocks/>
              </p:cNvSpPr>
              <p:nvPr/>
            </p:nvSpPr>
            <p:spPr bwMode="auto">
              <a:xfrm>
                <a:off x="4125" y="1847"/>
                <a:ext cx="38" cy="138"/>
              </a:xfrm>
              <a:custGeom>
                <a:avLst/>
                <a:gdLst>
                  <a:gd name="T0" fmla="*/ 21 w 38"/>
                  <a:gd name="T1" fmla="*/ 138 h 138"/>
                  <a:gd name="T2" fmla="*/ 21 w 38"/>
                  <a:gd name="T3" fmla="*/ 138 h 138"/>
                  <a:gd name="T4" fmla="*/ 24 w 38"/>
                  <a:gd name="T5" fmla="*/ 121 h 138"/>
                  <a:gd name="T6" fmla="*/ 35 w 38"/>
                  <a:gd name="T7" fmla="*/ 79 h 138"/>
                  <a:gd name="T8" fmla="*/ 38 w 38"/>
                  <a:gd name="T9" fmla="*/ 56 h 138"/>
                  <a:gd name="T10" fmla="*/ 35 w 38"/>
                  <a:gd name="T11" fmla="*/ 32 h 138"/>
                  <a:gd name="T12" fmla="*/ 32 w 38"/>
                  <a:gd name="T13" fmla="*/ 15 h 138"/>
                  <a:gd name="T14" fmla="*/ 27 w 38"/>
                  <a:gd name="T15" fmla="*/ 9 h 138"/>
                  <a:gd name="T16" fmla="*/ 21 w 38"/>
                  <a:gd name="T17" fmla="*/ 3 h 138"/>
                  <a:gd name="T18" fmla="*/ 21 w 38"/>
                  <a:gd name="T19" fmla="*/ 3 h 138"/>
                  <a:gd name="T20" fmla="*/ 15 w 38"/>
                  <a:gd name="T21" fmla="*/ 0 h 138"/>
                  <a:gd name="T22" fmla="*/ 9 w 38"/>
                  <a:gd name="T23" fmla="*/ 0 h 138"/>
                  <a:gd name="T24" fmla="*/ 6 w 38"/>
                  <a:gd name="T25" fmla="*/ 6 h 138"/>
                  <a:gd name="T26" fmla="*/ 3 w 38"/>
                  <a:gd name="T27" fmla="*/ 9 h 138"/>
                  <a:gd name="T28" fmla="*/ 0 w 38"/>
                  <a:gd name="T29" fmla="*/ 27 h 138"/>
                  <a:gd name="T30" fmla="*/ 0 w 38"/>
                  <a:gd name="T31" fmla="*/ 47 h 138"/>
                  <a:gd name="T32" fmla="*/ 3 w 38"/>
                  <a:gd name="T33" fmla="*/ 71 h 138"/>
                  <a:gd name="T34" fmla="*/ 6 w 38"/>
                  <a:gd name="T35" fmla="*/ 97 h 138"/>
                  <a:gd name="T36" fmla="*/ 21 w 38"/>
                  <a:gd name="T37" fmla="*/ 138 h 1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38"/>
                  <a:gd name="T59" fmla="*/ 38 w 38"/>
                  <a:gd name="T60" fmla="*/ 138 h 1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38">
                    <a:moveTo>
                      <a:pt x="21" y="138"/>
                    </a:moveTo>
                    <a:lnTo>
                      <a:pt x="21" y="138"/>
                    </a:lnTo>
                    <a:lnTo>
                      <a:pt x="24" y="121"/>
                    </a:lnTo>
                    <a:lnTo>
                      <a:pt x="35" y="79"/>
                    </a:lnTo>
                    <a:lnTo>
                      <a:pt x="38" y="56"/>
                    </a:lnTo>
                    <a:lnTo>
                      <a:pt x="35" y="32"/>
                    </a:lnTo>
                    <a:lnTo>
                      <a:pt x="32" y="15"/>
                    </a:lnTo>
                    <a:lnTo>
                      <a:pt x="27" y="9"/>
                    </a:lnTo>
                    <a:lnTo>
                      <a:pt x="21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3" y="71"/>
                    </a:lnTo>
                    <a:lnTo>
                      <a:pt x="6" y="97"/>
                    </a:lnTo>
                    <a:lnTo>
                      <a:pt x="21" y="1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58"/>
              <p:cNvSpPr>
                <a:spLocks/>
              </p:cNvSpPr>
              <p:nvPr/>
            </p:nvSpPr>
            <p:spPr bwMode="auto">
              <a:xfrm>
                <a:off x="3895" y="1794"/>
                <a:ext cx="86" cy="118"/>
              </a:xfrm>
              <a:custGeom>
                <a:avLst/>
                <a:gdLst>
                  <a:gd name="T0" fmla="*/ 0 w 86"/>
                  <a:gd name="T1" fmla="*/ 118 h 118"/>
                  <a:gd name="T2" fmla="*/ 0 w 86"/>
                  <a:gd name="T3" fmla="*/ 118 h 118"/>
                  <a:gd name="T4" fmla="*/ 18 w 86"/>
                  <a:gd name="T5" fmla="*/ 106 h 118"/>
                  <a:gd name="T6" fmla="*/ 51 w 86"/>
                  <a:gd name="T7" fmla="*/ 77 h 118"/>
                  <a:gd name="T8" fmla="*/ 65 w 86"/>
                  <a:gd name="T9" fmla="*/ 59 h 118"/>
                  <a:gd name="T10" fmla="*/ 77 w 86"/>
                  <a:gd name="T11" fmla="*/ 41 h 118"/>
                  <a:gd name="T12" fmla="*/ 86 w 86"/>
                  <a:gd name="T13" fmla="*/ 24 h 118"/>
                  <a:gd name="T14" fmla="*/ 86 w 86"/>
                  <a:gd name="T15" fmla="*/ 15 h 118"/>
                  <a:gd name="T16" fmla="*/ 83 w 86"/>
                  <a:gd name="T17" fmla="*/ 6 h 118"/>
                  <a:gd name="T18" fmla="*/ 83 w 86"/>
                  <a:gd name="T19" fmla="*/ 6 h 118"/>
                  <a:gd name="T20" fmla="*/ 77 w 86"/>
                  <a:gd name="T21" fmla="*/ 0 h 118"/>
                  <a:gd name="T22" fmla="*/ 74 w 86"/>
                  <a:gd name="T23" fmla="*/ 0 h 118"/>
                  <a:gd name="T24" fmla="*/ 68 w 86"/>
                  <a:gd name="T25" fmla="*/ 0 h 118"/>
                  <a:gd name="T26" fmla="*/ 62 w 86"/>
                  <a:gd name="T27" fmla="*/ 0 h 118"/>
                  <a:gd name="T28" fmla="*/ 51 w 86"/>
                  <a:gd name="T29" fmla="*/ 12 h 118"/>
                  <a:gd name="T30" fmla="*/ 39 w 86"/>
                  <a:gd name="T31" fmla="*/ 29 h 118"/>
                  <a:gd name="T32" fmla="*/ 27 w 86"/>
                  <a:gd name="T33" fmla="*/ 53 h 118"/>
                  <a:gd name="T34" fmla="*/ 18 w 86"/>
                  <a:gd name="T35" fmla="*/ 77 h 118"/>
                  <a:gd name="T36" fmla="*/ 0 w 86"/>
                  <a:gd name="T37" fmla="*/ 118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118"/>
                  <a:gd name="T59" fmla="*/ 86 w 86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118">
                    <a:moveTo>
                      <a:pt x="0" y="118"/>
                    </a:moveTo>
                    <a:lnTo>
                      <a:pt x="0" y="118"/>
                    </a:lnTo>
                    <a:lnTo>
                      <a:pt x="18" y="106"/>
                    </a:lnTo>
                    <a:lnTo>
                      <a:pt x="51" y="77"/>
                    </a:lnTo>
                    <a:lnTo>
                      <a:pt x="65" y="59"/>
                    </a:lnTo>
                    <a:lnTo>
                      <a:pt x="77" y="41"/>
                    </a:lnTo>
                    <a:lnTo>
                      <a:pt x="86" y="24"/>
                    </a:lnTo>
                    <a:lnTo>
                      <a:pt x="86" y="15"/>
                    </a:lnTo>
                    <a:lnTo>
                      <a:pt x="83" y="6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51" y="12"/>
                    </a:lnTo>
                    <a:lnTo>
                      <a:pt x="39" y="29"/>
                    </a:lnTo>
                    <a:lnTo>
                      <a:pt x="27" y="53"/>
                    </a:lnTo>
                    <a:lnTo>
                      <a:pt x="18" y="77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59"/>
              <p:cNvSpPr>
                <a:spLocks/>
              </p:cNvSpPr>
              <p:nvPr/>
            </p:nvSpPr>
            <p:spPr bwMode="auto">
              <a:xfrm>
                <a:off x="3895" y="1794"/>
                <a:ext cx="86" cy="118"/>
              </a:xfrm>
              <a:custGeom>
                <a:avLst/>
                <a:gdLst>
                  <a:gd name="T0" fmla="*/ 0 w 86"/>
                  <a:gd name="T1" fmla="*/ 118 h 118"/>
                  <a:gd name="T2" fmla="*/ 0 w 86"/>
                  <a:gd name="T3" fmla="*/ 118 h 118"/>
                  <a:gd name="T4" fmla="*/ 18 w 86"/>
                  <a:gd name="T5" fmla="*/ 106 h 118"/>
                  <a:gd name="T6" fmla="*/ 51 w 86"/>
                  <a:gd name="T7" fmla="*/ 77 h 118"/>
                  <a:gd name="T8" fmla="*/ 65 w 86"/>
                  <a:gd name="T9" fmla="*/ 59 h 118"/>
                  <a:gd name="T10" fmla="*/ 77 w 86"/>
                  <a:gd name="T11" fmla="*/ 41 h 118"/>
                  <a:gd name="T12" fmla="*/ 86 w 86"/>
                  <a:gd name="T13" fmla="*/ 24 h 118"/>
                  <a:gd name="T14" fmla="*/ 86 w 86"/>
                  <a:gd name="T15" fmla="*/ 15 h 118"/>
                  <a:gd name="T16" fmla="*/ 83 w 86"/>
                  <a:gd name="T17" fmla="*/ 6 h 118"/>
                  <a:gd name="T18" fmla="*/ 83 w 86"/>
                  <a:gd name="T19" fmla="*/ 6 h 118"/>
                  <a:gd name="T20" fmla="*/ 77 w 86"/>
                  <a:gd name="T21" fmla="*/ 0 h 118"/>
                  <a:gd name="T22" fmla="*/ 74 w 86"/>
                  <a:gd name="T23" fmla="*/ 0 h 118"/>
                  <a:gd name="T24" fmla="*/ 68 w 86"/>
                  <a:gd name="T25" fmla="*/ 0 h 118"/>
                  <a:gd name="T26" fmla="*/ 62 w 86"/>
                  <a:gd name="T27" fmla="*/ 0 h 118"/>
                  <a:gd name="T28" fmla="*/ 51 w 86"/>
                  <a:gd name="T29" fmla="*/ 12 h 118"/>
                  <a:gd name="T30" fmla="*/ 39 w 86"/>
                  <a:gd name="T31" fmla="*/ 29 h 118"/>
                  <a:gd name="T32" fmla="*/ 27 w 86"/>
                  <a:gd name="T33" fmla="*/ 53 h 118"/>
                  <a:gd name="T34" fmla="*/ 18 w 86"/>
                  <a:gd name="T35" fmla="*/ 77 h 118"/>
                  <a:gd name="T36" fmla="*/ 0 w 86"/>
                  <a:gd name="T37" fmla="*/ 118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118"/>
                  <a:gd name="T59" fmla="*/ 86 w 86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118">
                    <a:moveTo>
                      <a:pt x="0" y="118"/>
                    </a:moveTo>
                    <a:lnTo>
                      <a:pt x="0" y="118"/>
                    </a:lnTo>
                    <a:lnTo>
                      <a:pt x="18" y="106"/>
                    </a:lnTo>
                    <a:lnTo>
                      <a:pt x="51" y="77"/>
                    </a:lnTo>
                    <a:lnTo>
                      <a:pt x="65" y="59"/>
                    </a:lnTo>
                    <a:lnTo>
                      <a:pt x="77" y="41"/>
                    </a:lnTo>
                    <a:lnTo>
                      <a:pt x="86" y="24"/>
                    </a:lnTo>
                    <a:lnTo>
                      <a:pt x="86" y="15"/>
                    </a:lnTo>
                    <a:lnTo>
                      <a:pt x="83" y="6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51" y="12"/>
                    </a:lnTo>
                    <a:lnTo>
                      <a:pt x="39" y="29"/>
                    </a:lnTo>
                    <a:lnTo>
                      <a:pt x="27" y="53"/>
                    </a:lnTo>
                    <a:lnTo>
                      <a:pt x="18" y="77"/>
                    </a:lnTo>
                    <a:lnTo>
                      <a:pt x="0" y="1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60"/>
              <p:cNvSpPr>
                <a:spLocks/>
              </p:cNvSpPr>
              <p:nvPr/>
            </p:nvSpPr>
            <p:spPr bwMode="auto">
              <a:xfrm>
                <a:off x="3692" y="1720"/>
                <a:ext cx="239" cy="177"/>
              </a:xfrm>
              <a:custGeom>
                <a:avLst/>
                <a:gdLst>
                  <a:gd name="T0" fmla="*/ 0 w 239"/>
                  <a:gd name="T1" fmla="*/ 177 h 177"/>
                  <a:gd name="T2" fmla="*/ 0 w 239"/>
                  <a:gd name="T3" fmla="*/ 177 h 177"/>
                  <a:gd name="T4" fmla="*/ 45 w 239"/>
                  <a:gd name="T5" fmla="*/ 151 h 177"/>
                  <a:gd name="T6" fmla="*/ 92 w 239"/>
                  <a:gd name="T7" fmla="*/ 127 h 177"/>
                  <a:gd name="T8" fmla="*/ 121 w 239"/>
                  <a:gd name="T9" fmla="*/ 115 h 177"/>
                  <a:gd name="T10" fmla="*/ 151 w 239"/>
                  <a:gd name="T11" fmla="*/ 103 h 177"/>
                  <a:gd name="T12" fmla="*/ 151 w 239"/>
                  <a:gd name="T13" fmla="*/ 103 h 177"/>
                  <a:gd name="T14" fmla="*/ 177 w 239"/>
                  <a:gd name="T15" fmla="*/ 92 h 177"/>
                  <a:gd name="T16" fmla="*/ 198 w 239"/>
                  <a:gd name="T17" fmla="*/ 83 h 177"/>
                  <a:gd name="T18" fmla="*/ 215 w 239"/>
                  <a:gd name="T19" fmla="*/ 74 h 177"/>
                  <a:gd name="T20" fmla="*/ 227 w 239"/>
                  <a:gd name="T21" fmla="*/ 62 h 177"/>
                  <a:gd name="T22" fmla="*/ 236 w 239"/>
                  <a:gd name="T23" fmla="*/ 51 h 177"/>
                  <a:gd name="T24" fmla="*/ 239 w 239"/>
                  <a:gd name="T25" fmla="*/ 42 h 177"/>
                  <a:gd name="T26" fmla="*/ 239 w 239"/>
                  <a:gd name="T27" fmla="*/ 27 h 177"/>
                  <a:gd name="T28" fmla="*/ 236 w 239"/>
                  <a:gd name="T29" fmla="*/ 15 h 177"/>
                  <a:gd name="T30" fmla="*/ 236 w 239"/>
                  <a:gd name="T31" fmla="*/ 15 h 177"/>
                  <a:gd name="T32" fmla="*/ 233 w 239"/>
                  <a:gd name="T33" fmla="*/ 9 h 177"/>
                  <a:gd name="T34" fmla="*/ 230 w 239"/>
                  <a:gd name="T35" fmla="*/ 6 h 177"/>
                  <a:gd name="T36" fmla="*/ 224 w 239"/>
                  <a:gd name="T37" fmla="*/ 3 h 177"/>
                  <a:gd name="T38" fmla="*/ 218 w 239"/>
                  <a:gd name="T39" fmla="*/ 0 h 177"/>
                  <a:gd name="T40" fmla="*/ 203 w 239"/>
                  <a:gd name="T41" fmla="*/ 3 h 177"/>
                  <a:gd name="T42" fmla="*/ 189 w 239"/>
                  <a:gd name="T43" fmla="*/ 12 h 177"/>
                  <a:gd name="T44" fmla="*/ 174 w 239"/>
                  <a:gd name="T45" fmla="*/ 21 h 177"/>
                  <a:gd name="T46" fmla="*/ 156 w 239"/>
                  <a:gd name="T47" fmla="*/ 33 h 177"/>
                  <a:gd name="T48" fmla="*/ 127 w 239"/>
                  <a:gd name="T49" fmla="*/ 59 h 177"/>
                  <a:gd name="T50" fmla="*/ 127 w 239"/>
                  <a:gd name="T51" fmla="*/ 59 h 177"/>
                  <a:gd name="T52" fmla="*/ 0 w 239"/>
                  <a:gd name="T53" fmla="*/ 177 h 1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9"/>
                  <a:gd name="T82" fmla="*/ 0 h 177"/>
                  <a:gd name="T83" fmla="*/ 239 w 239"/>
                  <a:gd name="T84" fmla="*/ 177 h 17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9" h="177">
                    <a:moveTo>
                      <a:pt x="0" y="177"/>
                    </a:moveTo>
                    <a:lnTo>
                      <a:pt x="0" y="177"/>
                    </a:lnTo>
                    <a:lnTo>
                      <a:pt x="45" y="151"/>
                    </a:lnTo>
                    <a:lnTo>
                      <a:pt x="92" y="127"/>
                    </a:lnTo>
                    <a:lnTo>
                      <a:pt x="121" y="115"/>
                    </a:lnTo>
                    <a:lnTo>
                      <a:pt x="151" y="103"/>
                    </a:lnTo>
                    <a:lnTo>
                      <a:pt x="177" y="92"/>
                    </a:lnTo>
                    <a:lnTo>
                      <a:pt x="198" y="83"/>
                    </a:lnTo>
                    <a:lnTo>
                      <a:pt x="215" y="74"/>
                    </a:lnTo>
                    <a:lnTo>
                      <a:pt x="227" y="62"/>
                    </a:lnTo>
                    <a:lnTo>
                      <a:pt x="236" y="51"/>
                    </a:lnTo>
                    <a:lnTo>
                      <a:pt x="239" y="42"/>
                    </a:lnTo>
                    <a:lnTo>
                      <a:pt x="239" y="27"/>
                    </a:lnTo>
                    <a:lnTo>
                      <a:pt x="236" y="15"/>
                    </a:lnTo>
                    <a:lnTo>
                      <a:pt x="233" y="9"/>
                    </a:lnTo>
                    <a:lnTo>
                      <a:pt x="230" y="6"/>
                    </a:lnTo>
                    <a:lnTo>
                      <a:pt x="224" y="3"/>
                    </a:lnTo>
                    <a:lnTo>
                      <a:pt x="218" y="0"/>
                    </a:lnTo>
                    <a:lnTo>
                      <a:pt x="203" y="3"/>
                    </a:lnTo>
                    <a:lnTo>
                      <a:pt x="189" y="12"/>
                    </a:lnTo>
                    <a:lnTo>
                      <a:pt x="174" y="21"/>
                    </a:lnTo>
                    <a:lnTo>
                      <a:pt x="156" y="33"/>
                    </a:lnTo>
                    <a:lnTo>
                      <a:pt x="127" y="59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1"/>
              <p:cNvSpPr>
                <a:spLocks/>
              </p:cNvSpPr>
              <p:nvPr/>
            </p:nvSpPr>
            <p:spPr bwMode="auto">
              <a:xfrm>
                <a:off x="3692" y="1720"/>
                <a:ext cx="239" cy="177"/>
              </a:xfrm>
              <a:custGeom>
                <a:avLst/>
                <a:gdLst>
                  <a:gd name="T0" fmla="*/ 0 w 239"/>
                  <a:gd name="T1" fmla="*/ 177 h 177"/>
                  <a:gd name="T2" fmla="*/ 0 w 239"/>
                  <a:gd name="T3" fmla="*/ 177 h 177"/>
                  <a:gd name="T4" fmla="*/ 45 w 239"/>
                  <a:gd name="T5" fmla="*/ 151 h 177"/>
                  <a:gd name="T6" fmla="*/ 92 w 239"/>
                  <a:gd name="T7" fmla="*/ 127 h 177"/>
                  <a:gd name="T8" fmla="*/ 121 w 239"/>
                  <a:gd name="T9" fmla="*/ 115 h 177"/>
                  <a:gd name="T10" fmla="*/ 151 w 239"/>
                  <a:gd name="T11" fmla="*/ 103 h 177"/>
                  <a:gd name="T12" fmla="*/ 151 w 239"/>
                  <a:gd name="T13" fmla="*/ 103 h 177"/>
                  <a:gd name="T14" fmla="*/ 177 w 239"/>
                  <a:gd name="T15" fmla="*/ 92 h 177"/>
                  <a:gd name="T16" fmla="*/ 198 w 239"/>
                  <a:gd name="T17" fmla="*/ 83 h 177"/>
                  <a:gd name="T18" fmla="*/ 215 w 239"/>
                  <a:gd name="T19" fmla="*/ 74 h 177"/>
                  <a:gd name="T20" fmla="*/ 227 w 239"/>
                  <a:gd name="T21" fmla="*/ 62 h 177"/>
                  <a:gd name="T22" fmla="*/ 236 w 239"/>
                  <a:gd name="T23" fmla="*/ 51 h 177"/>
                  <a:gd name="T24" fmla="*/ 239 w 239"/>
                  <a:gd name="T25" fmla="*/ 42 h 177"/>
                  <a:gd name="T26" fmla="*/ 239 w 239"/>
                  <a:gd name="T27" fmla="*/ 27 h 177"/>
                  <a:gd name="T28" fmla="*/ 236 w 239"/>
                  <a:gd name="T29" fmla="*/ 15 h 177"/>
                  <a:gd name="T30" fmla="*/ 236 w 239"/>
                  <a:gd name="T31" fmla="*/ 15 h 177"/>
                  <a:gd name="T32" fmla="*/ 233 w 239"/>
                  <a:gd name="T33" fmla="*/ 9 h 177"/>
                  <a:gd name="T34" fmla="*/ 230 w 239"/>
                  <a:gd name="T35" fmla="*/ 6 h 177"/>
                  <a:gd name="T36" fmla="*/ 224 w 239"/>
                  <a:gd name="T37" fmla="*/ 3 h 177"/>
                  <a:gd name="T38" fmla="*/ 218 w 239"/>
                  <a:gd name="T39" fmla="*/ 0 h 177"/>
                  <a:gd name="T40" fmla="*/ 203 w 239"/>
                  <a:gd name="T41" fmla="*/ 3 h 177"/>
                  <a:gd name="T42" fmla="*/ 189 w 239"/>
                  <a:gd name="T43" fmla="*/ 12 h 177"/>
                  <a:gd name="T44" fmla="*/ 174 w 239"/>
                  <a:gd name="T45" fmla="*/ 21 h 177"/>
                  <a:gd name="T46" fmla="*/ 156 w 239"/>
                  <a:gd name="T47" fmla="*/ 33 h 177"/>
                  <a:gd name="T48" fmla="*/ 127 w 239"/>
                  <a:gd name="T49" fmla="*/ 59 h 177"/>
                  <a:gd name="T50" fmla="*/ 127 w 239"/>
                  <a:gd name="T51" fmla="*/ 59 h 177"/>
                  <a:gd name="T52" fmla="*/ 0 w 239"/>
                  <a:gd name="T53" fmla="*/ 177 h 1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9"/>
                  <a:gd name="T82" fmla="*/ 0 h 177"/>
                  <a:gd name="T83" fmla="*/ 239 w 239"/>
                  <a:gd name="T84" fmla="*/ 177 h 17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9" h="177">
                    <a:moveTo>
                      <a:pt x="0" y="177"/>
                    </a:moveTo>
                    <a:lnTo>
                      <a:pt x="0" y="177"/>
                    </a:lnTo>
                    <a:lnTo>
                      <a:pt x="45" y="151"/>
                    </a:lnTo>
                    <a:lnTo>
                      <a:pt x="92" y="127"/>
                    </a:lnTo>
                    <a:lnTo>
                      <a:pt x="121" y="115"/>
                    </a:lnTo>
                    <a:lnTo>
                      <a:pt x="151" y="103"/>
                    </a:lnTo>
                    <a:lnTo>
                      <a:pt x="177" y="92"/>
                    </a:lnTo>
                    <a:lnTo>
                      <a:pt x="198" y="83"/>
                    </a:lnTo>
                    <a:lnTo>
                      <a:pt x="215" y="74"/>
                    </a:lnTo>
                    <a:lnTo>
                      <a:pt x="227" y="62"/>
                    </a:lnTo>
                    <a:lnTo>
                      <a:pt x="236" y="51"/>
                    </a:lnTo>
                    <a:lnTo>
                      <a:pt x="239" y="42"/>
                    </a:lnTo>
                    <a:lnTo>
                      <a:pt x="239" y="27"/>
                    </a:lnTo>
                    <a:lnTo>
                      <a:pt x="236" y="15"/>
                    </a:lnTo>
                    <a:lnTo>
                      <a:pt x="233" y="9"/>
                    </a:lnTo>
                    <a:lnTo>
                      <a:pt x="230" y="6"/>
                    </a:lnTo>
                    <a:lnTo>
                      <a:pt x="224" y="3"/>
                    </a:lnTo>
                    <a:lnTo>
                      <a:pt x="218" y="0"/>
                    </a:lnTo>
                    <a:lnTo>
                      <a:pt x="203" y="3"/>
                    </a:lnTo>
                    <a:lnTo>
                      <a:pt x="189" y="12"/>
                    </a:lnTo>
                    <a:lnTo>
                      <a:pt x="174" y="21"/>
                    </a:lnTo>
                    <a:lnTo>
                      <a:pt x="156" y="33"/>
                    </a:lnTo>
                    <a:lnTo>
                      <a:pt x="127" y="59"/>
                    </a:lnTo>
                    <a:lnTo>
                      <a:pt x="0" y="1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62"/>
              <p:cNvSpPr>
                <a:spLocks/>
              </p:cNvSpPr>
              <p:nvPr/>
            </p:nvSpPr>
            <p:spPr bwMode="auto">
              <a:xfrm>
                <a:off x="3740" y="1647"/>
                <a:ext cx="129" cy="59"/>
              </a:xfrm>
              <a:custGeom>
                <a:avLst/>
                <a:gdLst>
                  <a:gd name="T0" fmla="*/ 0 w 129"/>
                  <a:gd name="T1" fmla="*/ 59 h 59"/>
                  <a:gd name="T2" fmla="*/ 0 w 129"/>
                  <a:gd name="T3" fmla="*/ 59 h 59"/>
                  <a:gd name="T4" fmla="*/ 20 w 129"/>
                  <a:gd name="T5" fmla="*/ 59 h 59"/>
                  <a:gd name="T6" fmla="*/ 61 w 129"/>
                  <a:gd name="T7" fmla="*/ 53 h 59"/>
                  <a:gd name="T8" fmla="*/ 85 w 129"/>
                  <a:gd name="T9" fmla="*/ 47 h 59"/>
                  <a:gd name="T10" fmla="*/ 105 w 129"/>
                  <a:gd name="T11" fmla="*/ 41 h 59"/>
                  <a:gd name="T12" fmla="*/ 123 w 129"/>
                  <a:gd name="T13" fmla="*/ 29 h 59"/>
                  <a:gd name="T14" fmla="*/ 126 w 129"/>
                  <a:gd name="T15" fmla="*/ 23 h 59"/>
                  <a:gd name="T16" fmla="*/ 129 w 129"/>
                  <a:gd name="T17" fmla="*/ 15 h 59"/>
                  <a:gd name="T18" fmla="*/ 129 w 129"/>
                  <a:gd name="T19" fmla="*/ 15 h 59"/>
                  <a:gd name="T20" fmla="*/ 129 w 129"/>
                  <a:gd name="T21" fmla="*/ 9 h 59"/>
                  <a:gd name="T22" fmla="*/ 126 w 129"/>
                  <a:gd name="T23" fmla="*/ 3 h 59"/>
                  <a:gd name="T24" fmla="*/ 123 w 129"/>
                  <a:gd name="T25" fmla="*/ 0 h 59"/>
                  <a:gd name="T26" fmla="*/ 117 w 129"/>
                  <a:gd name="T27" fmla="*/ 0 h 59"/>
                  <a:gd name="T28" fmla="*/ 100 w 129"/>
                  <a:gd name="T29" fmla="*/ 3 h 59"/>
                  <a:gd name="T30" fmla="*/ 82 w 129"/>
                  <a:gd name="T31" fmla="*/ 9 h 59"/>
                  <a:gd name="T32" fmla="*/ 58 w 129"/>
                  <a:gd name="T33" fmla="*/ 21 h 59"/>
                  <a:gd name="T34" fmla="*/ 38 w 129"/>
                  <a:gd name="T35" fmla="*/ 32 h 59"/>
                  <a:gd name="T36" fmla="*/ 0 w 129"/>
                  <a:gd name="T37" fmla="*/ 59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59"/>
                  <a:gd name="T59" fmla="*/ 129 w 129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59">
                    <a:moveTo>
                      <a:pt x="0" y="59"/>
                    </a:moveTo>
                    <a:lnTo>
                      <a:pt x="0" y="59"/>
                    </a:lnTo>
                    <a:lnTo>
                      <a:pt x="20" y="59"/>
                    </a:lnTo>
                    <a:lnTo>
                      <a:pt x="61" y="53"/>
                    </a:lnTo>
                    <a:lnTo>
                      <a:pt x="85" y="47"/>
                    </a:lnTo>
                    <a:lnTo>
                      <a:pt x="105" y="41"/>
                    </a:lnTo>
                    <a:lnTo>
                      <a:pt x="123" y="29"/>
                    </a:lnTo>
                    <a:lnTo>
                      <a:pt x="126" y="23"/>
                    </a:lnTo>
                    <a:lnTo>
                      <a:pt x="129" y="15"/>
                    </a:lnTo>
                    <a:lnTo>
                      <a:pt x="129" y="9"/>
                    </a:lnTo>
                    <a:lnTo>
                      <a:pt x="126" y="3"/>
                    </a:lnTo>
                    <a:lnTo>
                      <a:pt x="123" y="0"/>
                    </a:lnTo>
                    <a:lnTo>
                      <a:pt x="117" y="0"/>
                    </a:lnTo>
                    <a:lnTo>
                      <a:pt x="100" y="3"/>
                    </a:lnTo>
                    <a:lnTo>
                      <a:pt x="82" y="9"/>
                    </a:lnTo>
                    <a:lnTo>
                      <a:pt x="58" y="21"/>
                    </a:lnTo>
                    <a:lnTo>
                      <a:pt x="38" y="3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63"/>
              <p:cNvSpPr>
                <a:spLocks/>
              </p:cNvSpPr>
              <p:nvPr/>
            </p:nvSpPr>
            <p:spPr bwMode="auto">
              <a:xfrm>
                <a:off x="3740" y="1647"/>
                <a:ext cx="129" cy="59"/>
              </a:xfrm>
              <a:custGeom>
                <a:avLst/>
                <a:gdLst>
                  <a:gd name="T0" fmla="*/ 0 w 129"/>
                  <a:gd name="T1" fmla="*/ 59 h 59"/>
                  <a:gd name="T2" fmla="*/ 0 w 129"/>
                  <a:gd name="T3" fmla="*/ 59 h 59"/>
                  <a:gd name="T4" fmla="*/ 20 w 129"/>
                  <a:gd name="T5" fmla="*/ 59 h 59"/>
                  <a:gd name="T6" fmla="*/ 61 w 129"/>
                  <a:gd name="T7" fmla="*/ 53 h 59"/>
                  <a:gd name="T8" fmla="*/ 85 w 129"/>
                  <a:gd name="T9" fmla="*/ 47 h 59"/>
                  <a:gd name="T10" fmla="*/ 105 w 129"/>
                  <a:gd name="T11" fmla="*/ 41 h 59"/>
                  <a:gd name="T12" fmla="*/ 123 w 129"/>
                  <a:gd name="T13" fmla="*/ 29 h 59"/>
                  <a:gd name="T14" fmla="*/ 126 w 129"/>
                  <a:gd name="T15" fmla="*/ 23 h 59"/>
                  <a:gd name="T16" fmla="*/ 129 w 129"/>
                  <a:gd name="T17" fmla="*/ 15 h 59"/>
                  <a:gd name="T18" fmla="*/ 129 w 129"/>
                  <a:gd name="T19" fmla="*/ 15 h 59"/>
                  <a:gd name="T20" fmla="*/ 129 w 129"/>
                  <a:gd name="T21" fmla="*/ 9 h 59"/>
                  <a:gd name="T22" fmla="*/ 126 w 129"/>
                  <a:gd name="T23" fmla="*/ 3 h 59"/>
                  <a:gd name="T24" fmla="*/ 123 w 129"/>
                  <a:gd name="T25" fmla="*/ 0 h 59"/>
                  <a:gd name="T26" fmla="*/ 117 w 129"/>
                  <a:gd name="T27" fmla="*/ 0 h 59"/>
                  <a:gd name="T28" fmla="*/ 100 w 129"/>
                  <a:gd name="T29" fmla="*/ 3 h 59"/>
                  <a:gd name="T30" fmla="*/ 82 w 129"/>
                  <a:gd name="T31" fmla="*/ 9 h 59"/>
                  <a:gd name="T32" fmla="*/ 58 w 129"/>
                  <a:gd name="T33" fmla="*/ 21 h 59"/>
                  <a:gd name="T34" fmla="*/ 38 w 129"/>
                  <a:gd name="T35" fmla="*/ 32 h 59"/>
                  <a:gd name="T36" fmla="*/ 0 w 129"/>
                  <a:gd name="T37" fmla="*/ 59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59"/>
                  <a:gd name="T59" fmla="*/ 129 w 129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59">
                    <a:moveTo>
                      <a:pt x="0" y="59"/>
                    </a:moveTo>
                    <a:lnTo>
                      <a:pt x="0" y="59"/>
                    </a:lnTo>
                    <a:lnTo>
                      <a:pt x="20" y="59"/>
                    </a:lnTo>
                    <a:lnTo>
                      <a:pt x="61" y="53"/>
                    </a:lnTo>
                    <a:lnTo>
                      <a:pt x="85" y="47"/>
                    </a:lnTo>
                    <a:lnTo>
                      <a:pt x="105" y="41"/>
                    </a:lnTo>
                    <a:lnTo>
                      <a:pt x="123" y="29"/>
                    </a:lnTo>
                    <a:lnTo>
                      <a:pt x="126" y="23"/>
                    </a:lnTo>
                    <a:lnTo>
                      <a:pt x="129" y="15"/>
                    </a:lnTo>
                    <a:lnTo>
                      <a:pt x="129" y="9"/>
                    </a:lnTo>
                    <a:lnTo>
                      <a:pt x="126" y="3"/>
                    </a:lnTo>
                    <a:lnTo>
                      <a:pt x="123" y="0"/>
                    </a:lnTo>
                    <a:lnTo>
                      <a:pt x="117" y="0"/>
                    </a:lnTo>
                    <a:lnTo>
                      <a:pt x="100" y="3"/>
                    </a:lnTo>
                    <a:lnTo>
                      <a:pt x="82" y="9"/>
                    </a:lnTo>
                    <a:lnTo>
                      <a:pt x="58" y="21"/>
                    </a:lnTo>
                    <a:lnTo>
                      <a:pt x="38" y="32"/>
                    </a:lnTo>
                    <a:lnTo>
                      <a:pt x="0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64"/>
              <p:cNvSpPr>
                <a:spLocks/>
              </p:cNvSpPr>
              <p:nvPr/>
            </p:nvSpPr>
            <p:spPr bwMode="auto">
              <a:xfrm>
                <a:off x="3581" y="1550"/>
                <a:ext cx="288" cy="65"/>
              </a:xfrm>
              <a:custGeom>
                <a:avLst/>
                <a:gdLst>
                  <a:gd name="T0" fmla="*/ 0 w 288"/>
                  <a:gd name="T1" fmla="*/ 26 h 65"/>
                  <a:gd name="T2" fmla="*/ 0 w 288"/>
                  <a:gd name="T3" fmla="*/ 26 h 65"/>
                  <a:gd name="T4" fmla="*/ 53 w 288"/>
                  <a:gd name="T5" fmla="*/ 29 h 65"/>
                  <a:gd name="T6" fmla="*/ 106 w 288"/>
                  <a:gd name="T7" fmla="*/ 38 h 65"/>
                  <a:gd name="T8" fmla="*/ 135 w 288"/>
                  <a:gd name="T9" fmla="*/ 44 h 65"/>
                  <a:gd name="T10" fmla="*/ 164 w 288"/>
                  <a:gd name="T11" fmla="*/ 53 h 65"/>
                  <a:gd name="T12" fmla="*/ 164 w 288"/>
                  <a:gd name="T13" fmla="*/ 53 h 65"/>
                  <a:gd name="T14" fmla="*/ 194 w 288"/>
                  <a:gd name="T15" fmla="*/ 59 h 65"/>
                  <a:gd name="T16" fmla="*/ 217 w 288"/>
                  <a:gd name="T17" fmla="*/ 65 h 65"/>
                  <a:gd name="T18" fmla="*/ 235 w 288"/>
                  <a:gd name="T19" fmla="*/ 65 h 65"/>
                  <a:gd name="T20" fmla="*/ 253 w 288"/>
                  <a:gd name="T21" fmla="*/ 65 h 65"/>
                  <a:gd name="T22" fmla="*/ 264 w 288"/>
                  <a:gd name="T23" fmla="*/ 59 h 65"/>
                  <a:gd name="T24" fmla="*/ 273 w 288"/>
                  <a:gd name="T25" fmla="*/ 53 h 65"/>
                  <a:gd name="T26" fmla="*/ 282 w 288"/>
                  <a:gd name="T27" fmla="*/ 44 h 65"/>
                  <a:gd name="T28" fmla="*/ 285 w 288"/>
                  <a:gd name="T29" fmla="*/ 29 h 65"/>
                  <a:gd name="T30" fmla="*/ 285 w 288"/>
                  <a:gd name="T31" fmla="*/ 29 h 65"/>
                  <a:gd name="T32" fmla="*/ 288 w 288"/>
                  <a:gd name="T33" fmla="*/ 23 h 65"/>
                  <a:gd name="T34" fmla="*/ 288 w 288"/>
                  <a:gd name="T35" fmla="*/ 17 h 65"/>
                  <a:gd name="T36" fmla="*/ 285 w 288"/>
                  <a:gd name="T37" fmla="*/ 15 h 65"/>
                  <a:gd name="T38" fmla="*/ 279 w 288"/>
                  <a:gd name="T39" fmla="*/ 9 h 65"/>
                  <a:gd name="T40" fmla="*/ 267 w 288"/>
                  <a:gd name="T41" fmla="*/ 3 h 65"/>
                  <a:gd name="T42" fmla="*/ 250 w 288"/>
                  <a:gd name="T43" fmla="*/ 0 h 65"/>
                  <a:gd name="T44" fmla="*/ 232 w 288"/>
                  <a:gd name="T45" fmla="*/ 0 h 65"/>
                  <a:gd name="T46" fmla="*/ 211 w 288"/>
                  <a:gd name="T47" fmla="*/ 0 h 65"/>
                  <a:gd name="T48" fmla="*/ 173 w 288"/>
                  <a:gd name="T49" fmla="*/ 3 h 65"/>
                  <a:gd name="T50" fmla="*/ 173 w 288"/>
                  <a:gd name="T51" fmla="*/ 3 h 65"/>
                  <a:gd name="T52" fmla="*/ 0 w 288"/>
                  <a:gd name="T53" fmla="*/ 2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8"/>
                  <a:gd name="T82" fmla="*/ 0 h 65"/>
                  <a:gd name="T83" fmla="*/ 288 w 288"/>
                  <a:gd name="T84" fmla="*/ 65 h 6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8" h="65">
                    <a:moveTo>
                      <a:pt x="0" y="26"/>
                    </a:moveTo>
                    <a:lnTo>
                      <a:pt x="0" y="26"/>
                    </a:lnTo>
                    <a:lnTo>
                      <a:pt x="53" y="29"/>
                    </a:lnTo>
                    <a:lnTo>
                      <a:pt x="106" y="38"/>
                    </a:lnTo>
                    <a:lnTo>
                      <a:pt x="135" y="44"/>
                    </a:lnTo>
                    <a:lnTo>
                      <a:pt x="164" y="53"/>
                    </a:lnTo>
                    <a:lnTo>
                      <a:pt x="194" y="59"/>
                    </a:lnTo>
                    <a:lnTo>
                      <a:pt x="217" y="65"/>
                    </a:lnTo>
                    <a:lnTo>
                      <a:pt x="235" y="65"/>
                    </a:lnTo>
                    <a:lnTo>
                      <a:pt x="253" y="65"/>
                    </a:lnTo>
                    <a:lnTo>
                      <a:pt x="264" y="59"/>
                    </a:lnTo>
                    <a:lnTo>
                      <a:pt x="273" y="53"/>
                    </a:lnTo>
                    <a:lnTo>
                      <a:pt x="282" y="44"/>
                    </a:lnTo>
                    <a:lnTo>
                      <a:pt x="285" y="29"/>
                    </a:lnTo>
                    <a:lnTo>
                      <a:pt x="288" y="23"/>
                    </a:lnTo>
                    <a:lnTo>
                      <a:pt x="288" y="17"/>
                    </a:lnTo>
                    <a:lnTo>
                      <a:pt x="285" y="15"/>
                    </a:lnTo>
                    <a:lnTo>
                      <a:pt x="279" y="9"/>
                    </a:lnTo>
                    <a:lnTo>
                      <a:pt x="267" y="3"/>
                    </a:lnTo>
                    <a:lnTo>
                      <a:pt x="250" y="0"/>
                    </a:lnTo>
                    <a:lnTo>
                      <a:pt x="232" y="0"/>
                    </a:lnTo>
                    <a:lnTo>
                      <a:pt x="211" y="0"/>
                    </a:lnTo>
                    <a:lnTo>
                      <a:pt x="173" y="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365"/>
              <p:cNvSpPr>
                <a:spLocks/>
              </p:cNvSpPr>
              <p:nvPr/>
            </p:nvSpPr>
            <p:spPr bwMode="auto">
              <a:xfrm>
                <a:off x="3581" y="1550"/>
                <a:ext cx="288" cy="65"/>
              </a:xfrm>
              <a:custGeom>
                <a:avLst/>
                <a:gdLst>
                  <a:gd name="T0" fmla="*/ 0 w 288"/>
                  <a:gd name="T1" fmla="*/ 26 h 65"/>
                  <a:gd name="T2" fmla="*/ 0 w 288"/>
                  <a:gd name="T3" fmla="*/ 26 h 65"/>
                  <a:gd name="T4" fmla="*/ 53 w 288"/>
                  <a:gd name="T5" fmla="*/ 29 h 65"/>
                  <a:gd name="T6" fmla="*/ 106 w 288"/>
                  <a:gd name="T7" fmla="*/ 38 h 65"/>
                  <a:gd name="T8" fmla="*/ 135 w 288"/>
                  <a:gd name="T9" fmla="*/ 44 h 65"/>
                  <a:gd name="T10" fmla="*/ 164 w 288"/>
                  <a:gd name="T11" fmla="*/ 53 h 65"/>
                  <a:gd name="T12" fmla="*/ 164 w 288"/>
                  <a:gd name="T13" fmla="*/ 53 h 65"/>
                  <a:gd name="T14" fmla="*/ 194 w 288"/>
                  <a:gd name="T15" fmla="*/ 59 h 65"/>
                  <a:gd name="T16" fmla="*/ 217 w 288"/>
                  <a:gd name="T17" fmla="*/ 65 h 65"/>
                  <a:gd name="T18" fmla="*/ 235 w 288"/>
                  <a:gd name="T19" fmla="*/ 65 h 65"/>
                  <a:gd name="T20" fmla="*/ 253 w 288"/>
                  <a:gd name="T21" fmla="*/ 65 h 65"/>
                  <a:gd name="T22" fmla="*/ 264 w 288"/>
                  <a:gd name="T23" fmla="*/ 59 h 65"/>
                  <a:gd name="T24" fmla="*/ 273 w 288"/>
                  <a:gd name="T25" fmla="*/ 53 h 65"/>
                  <a:gd name="T26" fmla="*/ 282 w 288"/>
                  <a:gd name="T27" fmla="*/ 44 h 65"/>
                  <a:gd name="T28" fmla="*/ 285 w 288"/>
                  <a:gd name="T29" fmla="*/ 29 h 65"/>
                  <a:gd name="T30" fmla="*/ 285 w 288"/>
                  <a:gd name="T31" fmla="*/ 29 h 65"/>
                  <a:gd name="T32" fmla="*/ 288 w 288"/>
                  <a:gd name="T33" fmla="*/ 23 h 65"/>
                  <a:gd name="T34" fmla="*/ 288 w 288"/>
                  <a:gd name="T35" fmla="*/ 17 h 65"/>
                  <a:gd name="T36" fmla="*/ 285 w 288"/>
                  <a:gd name="T37" fmla="*/ 15 h 65"/>
                  <a:gd name="T38" fmla="*/ 279 w 288"/>
                  <a:gd name="T39" fmla="*/ 9 h 65"/>
                  <a:gd name="T40" fmla="*/ 267 w 288"/>
                  <a:gd name="T41" fmla="*/ 3 h 65"/>
                  <a:gd name="T42" fmla="*/ 250 w 288"/>
                  <a:gd name="T43" fmla="*/ 0 h 65"/>
                  <a:gd name="T44" fmla="*/ 232 w 288"/>
                  <a:gd name="T45" fmla="*/ 0 h 65"/>
                  <a:gd name="T46" fmla="*/ 211 w 288"/>
                  <a:gd name="T47" fmla="*/ 0 h 65"/>
                  <a:gd name="T48" fmla="*/ 173 w 288"/>
                  <a:gd name="T49" fmla="*/ 3 h 65"/>
                  <a:gd name="T50" fmla="*/ 173 w 288"/>
                  <a:gd name="T51" fmla="*/ 3 h 65"/>
                  <a:gd name="T52" fmla="*/ 0 w 288"/>
                  <a:gd name="T53" fmla="*/ 2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8"/>
                  <a:gd name="T82" fmla="*/ 0 h 65"/>
                  <a:gd name="T83" fmla="*/ 288 w 288"/>
                  <a:gd name="T84" fmla="*/ 65 h 6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8" h="65">
                    <a:moveTo>
                      <a:pt x="0" y="26"/>
                    </a:moveTo>
                    <a:lnTo>
                      <a:pt x="0" y="26"/>
                    </a:lnTo>
                    <a:lnTo>
                      <a:pt x="53" y="29"/>
                    </a:lnTo>
                    <a:lnTo>
                      <a:pt x="106" y="38"/>
                    </a:lnTo>
                    <a:lnTo>
                      <a:pt x="135" y="44"/>
                    </a:lnTo>
                    <a:lnTo>
                      <a:pt x="164" y="53"/>
                    </a:lnTo>
                    <a:lnTo>
                      <a:pt x="194" y="59"/>
                    </a:lnTo>
                    <a:lnTo>
                      <a:pt x="217" y="65"/>
                    </a:lnTo>
                    <a:lnTo>
                      <a:pt x="235" y="65"/>
                    </a:lnTo>
                    <a:lnTo>
                      <a:pt x="253" y="65"/>
                    </a:lnTo>
                    <a:lnTo>
                      <a:pt x="264" y="59"/>
                    </a:lnTo>
                    <a:lnTo>
                      <a:pt x="273" y="53"/>
                    </a:lnTo>
                    <a:lnTo>
                      <a:pt x="282" y="44"/>
                    </a:lnTo>
                    <a:lnTo>
                      <a:pt x="285" y="29"/>
                    </a:lnTo>
                    <a:lnTo>
                      <a:pt x="288" y="23"/>
                    </a:lnTo>
                    <a:lnTo>
                      <a:pt x="288" y="17"/>
                    </a:lnTo>
                    <a:lnTo>
                      <a:pt x="285" y="15"/>
                    </a:lnTo>
                    <a:lnTo>
                      <a:pt x="279" y="9"/>
                    </a:lnTo>
                    <a:lnTo>
                      <a:pt x="267" y="3"/>
                    </a:lnTo>
                    <a:lnTo>
                      <a:pt x="250" y="0"/>
                    </a:lnTo>
                    <a:lnTo>
                      <a:pt x="232" y="0"/>
                    </a:lnTo>
                    <a:lnTo>
                      <a:pt x="211" y="0"/>
                    </a:lnTo>
                    <a:lnTo>
                      <a:pt x="173" y="3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366"/>
              <p:cNvSpPr>
                <a:spLocks/>
              </p:cNvSpPr>
              <p:nvPr/>
            </p:nvSpPr>
            <p:spPr bwMode="auto">
              <a:xfrm>
                <a:off x="3734" y="1447"/>
                <a:ext cx="132" cy="47"/>
              </a:xfrm>
              <a:custGeom>
                <a:avLst/>
                <a:gdLst>
                  <a:gd name="T0" fmla="*/ 0 w 132"/>
                  <a:gd name="T1" fmla="*/ 0 h 47"/>
                  <a:gd name="T2" fmla="*/ 0 w 132"/>
                  <a:gd name="T3" fmla="*/ 0 h 47"/>
                  <a:gd name="T4" fmla="*/ 14 w 132"/>
                  <a:gd name="T5" fmla="*/ 12 h 47"/>
                  <a:gd name="T6" fmla="*/ 53 w 132"/>
                  <a:gd name="T7" fmla="*/ 32 h 47"/>
                  <a:gd name="T8" fmla="*/ 73 w 132"/>
                  <a:gd name="T9" fmla="*/ 41 h 47"/>
                  <a:gd name="T10" fmla="*/ 97 w 132"/>
                  <a:gd name="T11" fmla="*/ 47 h 47"/>
                  <a:gd name="T12" fmla="*/ 114 w 132"/>
                  <a:gd name="T13" fmla="*/ 47 h 47"/>
                  <a:gd name="T14" fmla="*/ 123 w 132"/>
                  <a:gd name="T15" fmla="*/ 47 h 47"/>
                  <a:gd name="T16" fmla="*/ 129 w 132"/>
                  <a:gd name="T17" fmla="*/ 41 h 47"/>
                  <a:gd name="T18" fmla="*/ 129 w 132"/>
                  <a:gd name="T19" fmla="*/ 41 h 47"/>
                  <a:gd name="T20" fmla="*/ 132 w 132"/>
                  <a:gd name="T21" fmla="*/ 35 h 47"/>
                  <a:gd name="T22" fmla="*/ 132 w 132"/>
                  <a:gd name="T23" fmla="*/ 29 h 47"/>
                  <a:gd name="T24" fmla="*/ 132 w 132"/>
                  <a:gd name="T25" fmla="*/ 26 h 47"/>
                  <a:gd name="T26" fmla="*/ 126 w 132"/>
                  <a:gd name="T27" fmla="*/ 20 h 47"/>
                  <a:gd name="T28" fmla="*/ 114 w 132"/>
                  <a:gd name="T29" fmla="*/ 15 h 47"/>
                  <a:gd name="T30" fmla="*/ 94 w 132"/>
                  <a:gd name="T31" fmla="*/ 9 h 47"/>
                  <a:gd name="T32" fmla="*/ 67 w 132"/>
                  <a:gd name="T33" fmla="*/ 3 h 47"/>
                  <a:gd name="T34" fmla="*/ 44 w 132"/>
                  <a:gd name="T35" fmla="*/ 0 h 47"/>
                  <a:gd name="T36" fmla="*/ 0 w 132"/>
                  <a:gd name="T37" fmla="*/ 0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2"/>
                  <a:gd name="T58" fmla="*/ 0 h 47"/>
                  <a:gd name="T59" fmla="*/ 132 w 132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2" h="47">
                    <a:moveTo>
                      <a:pt x="0" y="0"/>
                    </a:moveTo>
                    <a:lnTo>
                      <a:pt x="0" y="0"/>
                    </a:lnTo>
                    <a:lnTo>
                      <a:pt x="14" y="12"/>
                    </a:lnTo>
                    <a:lnTo>
                      <a:pt x="53" y="32"/>
                    </a:lnTo>
                    <a:lnTo>
                      <a:pt x="73" y="41"/>
                    </a:lnTo>
                    <a:lnTo>
                      <a:pt x="97" y="47"/>
                    </a:lnTo>
                    <a:lnTo>
                      <a:pt x="114" y="47"/>
                    </a:lnTo>
                    <a:lnTo>
                      <a:pt x="123" y="47"/>
                    </a:lnTo>
                    <a:lnTo>
                      <a:pt x="129" y="41"/>
                    </a:lnTo>
                    <a:lnTo>
                      <a:pt x="132" y="35"/>
                    </a:lnTo>
                    <a:lnTo>
                      <a:pt x="132" y="29"/>
                    </a:lnTo>
                    <a:lnTo>
                      <a:pt x="132" y="26"/>
                    </a:lnTo>
                    <a:lnTo>
                      <a:pt x="126" y="20"/>
                    </a:lnTo>
                    <a:lnTo>
                      <a:pt x="114" y="15"/>
                    </a:lnTo>
                    <a:lnTo>
                      <a:pt x="94" y="9"/>
                    </a:lnTo>
                    <a:lnTo>
                      <a:pt x="67" y="3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367"/>
              <p:cNvSpPr>
                <a:spLocks/>
              </p:cNvSpPr>
              <p:nvPr/>
            </p:nvSpPr>
            <p:spPr bwMode="auto">
              <a:xfrm>
                <a:off x="3734" y="1447"/>
                <a:ext cx="132" cy="47"/>
              </a:xfrm>
              <a:custGeom>
                <a:avLst/>
                <a:gdLst>
                  <a:gd name="T0" fmla="*/ 0 w 132"/>
                  <a:gd name="T1" fmla="*/ 0 h 47"/>
                  <a:gd name="T2" fmla="*/ 0 w 132"/>
                  <a:gd name="T3" fmla="*/ 0 h 47"/>
                  <a:gd name="T4" fmla="*/ 14 w 132"/>
                  <a:gd name="T5" fmla="*/ 12 h 47"/>
                  <a:gd name="T6" fmla="*/ 53 w 132"/>
                  <a:gd name="T7" fmla="*/ 32 h 47"/>
                  <a:gd name="T8" fmla="*/ 73 w 132"/>
                  <a:gd name="T9" fmla="*/ 41 h 47"/>
                  <a:gd name="T10" fmla="*/ 97 w 132"/>
                  <a:gd name="T11" fmla="*/ 47 h 47"/>
                  <a:gd name="T12" fmla="*/ 114 w 132"/>
                  <a:gd name="T13" fmla="*/ 47 h 47"/>
                  <a:gd name="T14" fmla="*/ 123 w 132"/>
                  <a:gd name="T15" fmla="*/ 47 h 47"/>
                  <a:gd name="T16" fmla="*/ 129 w 132"/>
                  <a:gd name="T17" fmla="*/ 41 h 47"/>
                  <a:gd name="T18" fmla="*/ 129 w 132"/>
                  <a:gd name="T19" fmla="*/ 41 h 47"/>
                  <a:gd name="T20" fmla="*/ 132 w 132"/>
                  <a:gd name="T21" fmla="*/ 35 h 47"/>
                  <a:gd name="T22" fmla="*/ 132 w 132"/>
                  <a:gd name="T23" fmla="*/ 29 h 47"/>
                  <a:gd name="T24" fmla="*/ 132 w 132"/>
                  <a:gd name="T25" fmla="*/ 26 h 47"/>
                  <a:gd name="T26" fmla="*/ 126 w 132"/>
                  <a:gd name="T27" fmla="*/ 20 h 47"/>
                  <a:gd name="T28" fmla="*/ 114 w 132"/>
                  <a:gd name="T29" fmla="*/ 15 h 47"/>
                  <a:gd name="T30" fmla="*/ 94 w 132"/>
                  <a:gd name="T31" fmla="*/ 9 h 47"/>
                  <a:gd name="T32" fmla="*/ 67 w 132"/>
                  <a:gd name="T33" fmla="*/ 3 h 47"/>
                  <a:gd name="T34" fmla="*/ 44 w 132"/>
                  <a:gd name="T35" fmla="*/ 0 h 47"/>
                  <a:gd name="T36" fmla="*/ 0 w 132"/>
                  <a:gd name="T37" fmla="*/ 0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2"/>
                  <a:gd name="T58" fmla="*/ 0 h 47"/>
                  <a:gd name="T59" fmla="*/ 132 w 132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2" h="47">
                    <a:moveTo>
                      <a:pt x="0" y="0"/>
                    </a:moveTo>
                    <a:lnTo>
                      <a:pt x="0" y="0"/>
                    </a:lnTo>
                    <a:lnTo>
                      <a:pt x="14" y="12"/>
                    </a:lnTo>
                    <a:lnTo>
                      <a:pt x="53" y="32"/>
                    </a:lnTo>
                    <a:lnTo>
                      <a:pt x="73" y="41"/>
                    </a:lnTo>
                    <a:lnTo>
                      <a:pt x="97" y="47"/>
                    </a:lnTo>
                    <a:lnTo>
                      <a:pt x="114" y="47"/>
                    </a:lnTo>
                    <a:lnTo>
                      <a:pt x="123" y="47"/>
                    </a:lnTo>
                    <a:lnTo>
                      <a:pt x="129" y="41"/>
                    </a:lnTo>
                    <a:lnTo>
                      <a:pt x="132" y="35"/>
                    </a:lnTo>
                    <a:lnTo>
                      <a:pt x="132" y="29"/>
                    </a:lnTo>
                    <a:lnTo>
                      <a:pt x="132" y="26"/>
                    </a:lnTo>
                    <a:lnTo>
                      <a:pt x="126" y="20"/>
                    </a:lnTo>
                    <a:lnTo>
                      <a:pt x="114" y="15"/>
                    </a:lnTo>
                    <a:lnTo>
                      <a:pt x="94" y="9"/>
                    </a:lnTo>
                    <a:lnTo>
                      <a:pt x="67" y="3"/>
                    </a:lnTo>
                    <a:lnTo>
                      <a:pt x="4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Freeform 368"/>
            <p:cNvSpPr>
              <a:spLocks/>
            </p:cNvSpPr>
            <p:nvPr/>
          </p:nvSpPr>
          <p:spPr bwMode="auto">
            <a:xfrm>
              <a:off x="2426" y="709"/>
              <a:ext cx="771" cy="272"/>
            </a:xfrm>
            <a:custGeom>
              <a:avLst/>
              <a:gdLst>
                <a:gd name="T0" fmla="*/ 526 w 500"/>
                <a:gd name="T1" fmla="*/ 559 h 203"/>
                <a:gd name="T2" fmla="*/ 429 w 500"/>
                <a:gd name="T3" fmla="*/ 454 h 203"/>
                <a:gd name="T4" fmla="*/ 429 w 500"/>
                <a:gd name="T5" fmla="*/ 303 h 203"/>
                <a:gd name="T6" fmla="*/ 751 w 500"/>
                <a:gd name="T7" fmla="*/ 126 h 203"/>
                <a:gd name="T8" fmla="*/ 1493 w 500"/>
                <a:gd name="T9" fmla="*/ 12 h 203"/>
                <a:gd name="T10" fmla="*/ 2005 w 500"/>
                <a:gd name="T11" fmla="*/ 21 h 203"/>
                <a:gd name="T12" fmla="*/ 2302 w 500"/>
                <a:gd name="T13" fmla="*/ 126 h 203"/>
                <a:gd name="T14" fmla="*/ 2430 w 500"/>
                <a:gd name="T15" fmla="*/ 226 h 203"/>
                <a:gd name="T16" fmla="*/ 2449 w 500"/>
                <a:gd name="T17" fmla="*/ 226 h 203"/>
                <a:gd name="T18" fmla="*/ 2672 w 500"/>
                <a:gd name="T19" fmla="*/ 141 h 203"/>
                <a:gd name="T20" fmla="*/ 3053 w 500"/>
                <a:gd name="T21" fmla="*/ 51 h 203"/>
                <a:gd name="T22" fmla="*/ 3567 w 500"/>
                <a:gd name="T23" fmla="*/ 21 h 203"/>
                <a:gd name="T24" fmla="*/ 4119 w 500"/>
                <a:gd name="T25" fmla="*/ 106 h 203"/>
                <a:gd name="T26" fmla="*/ 4390 w 500"/>
                <a:gd name="T27" fmla="*/ 226 h 203"/>
                <a:gd name="T28" fmla="*/ 4422 w 500"/>
                <a:gd name="T29" fmla="*/ 342 h 203"/>
                <a:gd name="T30" fmla="*/ 4410 w 500"/>
                <a:gd name="T31" fmla="*/ 417 h 203"/>
                <a:gd name="T32" fmla="*/ 4473 w 500"/>
                <a:gd name="T33" fmla="*/ 429 h 203"/>
                <a:gd name="T34" fmla="*/ 4891 w 500"/>
                <a:gd name="T35" fmla="*/ 406 h 203"/>
                <a:gd name="T36" fmla="*/ 5474 w 500"/>
                <a:gd name="T37" fmla="*/ 429 h 203"/>
                <a:gd name="T38" fmla="*/ 5884 w 500"/>
                <a:gd name="T39" fmla="*/ 559 h 203"/>
                <a:gd name="T40" fmla="*/ 6006 w 500"/>
                <a:gd name="T41" fmla="*/ 671 h 203"/>
                <a:gd name="T42" fmla="*/ 6251 w 500"/>
                <a:gd name="T43" fmla="*/ 661 h 203"/>
                <a:gd name="T44" fmla="*/ 6575 w 500"/>
                <a:gd name="T45" fmla="*/ 685 h 203"/>
                <a:gd name="T46" fmla="*/ 6720 w 500"/>
                <a:gd name="T47" fmla="*/ 787 h 203"/>
                <a:gd name="T48" fmla="*/ 6575 w 500"/>
                <a:gd name="T49" fmla="*/ 939 h 203"/>
                <a:gd name="T50" fmla="*/ 6251 w 500"/>
                <a:gd name="T51" fmla="*/ 1013 h 203"/>
                <a:gd name="T52" fmla="*/ 5809 w 500"/>
                <a:gd name="T53" fmla="*/ 1068 h 203"/>
                <a:gd name="T54" fmla="*/ 5215 w 500"/>
                <a:gd name="T55" fmla="*/ 1103 h 203"/>
                <a:gd name="T56" fmla="*/ 4558 w 500"/>
                <a:gd name="T57" fmla="*/ 1109 h 203"/>
                <a:gd name="T58" fmla="*/ 3829 w 500"/>
                <a:gd name="T59" fmla="*/ 1119 h 203"/>
                <a:gd name="T60" fmla="*/ 3119 w 500"/>
                <a:gd name="T61" fmla="*/ 1119 h 203"/>
                <a:gd name="T62" fmla="*/ 2430 w 500"/>
                <a:gd name="T63" fmla="*/ 1140 h 203"/>
                <a:gd name="T64" fmla="*/ 1462 w 500"/>
                <a:gd name="T65" fmla="*/ 1174 h 203"/>
                <a:gd name="T66" fmla="*/ 847 w 500"/>
                <a:gd name="T67" fmla="*/ 1140 h 203"/>
                <a:gd name="T68" fmla="*/ 771 w 500"/>
                <a:gd name="T69" fmla="*/ 1055 h 203"/>
                <a:gd name="T70" fmla="*/ 947 w 500"/>
                <a:gd name="T71" fmla="*/ 977 h 203"/>
                <a:gd name="T72" fmla="*/ 899 w 500"/>
                <a:gd name="T73" fmla="*/ 970 h 203"/>
                <a:gd name="T74" fmla="*/ 452 w 500"/>
                <a:gd name="T75" fmla="*/ 957 h 203"/>
                <a:gd name="T76" fmla="*/ 52 w 500"/>
                <a:gd name="T77" fmla="*/ 886 h 203"/>
                <a:gd name="T78" fmla="*/ 163 w 500"/>
                <a:gd name="T79" fmla="*/ 702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0"/>
                <a:gd name="T121" fmla="*/ 0 h 203"/>
                <a:gd name="T122" fmla="*/ 500 w 500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0" h="203">
                  <a:moveTo>
                    <a:pt x="41" y="98"/>
                  </a:moveTo>
                  <a:lnTo>
                    <a:pt x="39" y="96"/>
                  </a:lnTo>
                  <a:lnTo>
                    <a:pt x="35" y="89"/>
                  </a:lnTo>
                  <a:lnTo>
                    <a:pt x="32" y="78"/>
                  </a:lnTo>
                  <a:lnTo>
                    <a:pt x="30" y="65"/>
                  </a:lnTo>
                  <a:lnTo>
                    <a:pt x="32" y="52"/>
                  </a:lnTo>
                  <a:lnTo>
                    <a:pt x="41" y="37"/>
                  </a:lnTo>
                  <a:lnTo>
                    <a:pt x="56" y="22"/>
                  </a:lnTo>
                  <a:lnTo>
                    <a:pt x="81" y="9"/>
                  </a:lnTo>
                  <a:lnTo>
                    <a:pt x="111" y="2"/>
                  </a:lnTo>
                  <a:lnTo>
                    <a:pt x="133" y="0"/>
                  </a:lnTo>
                  <a:lnTo>
                    <a:pt x="149" y="4"/>
                  </a:lnTo>
                  <a:lnTo>
                    <a:pt x="162" y="13"/>
                  </a:lnTo>
                  <a:lnTo>
                    <a:pt x="171" y="22"/>
                  </a:lnTo>
                  <a:lnTo>
                    <a:pt x="177" y="32"/>
                  </a:lnTo>
                  <a:lnTo>
                    <a:pt x="181" y="39"/>
                  </a:lnTo>
                  <a:lnTo>
                    <a:pt x="181" y="41"/>
                  </a:lnTo>
                  <a:lnTo>
                    <a:pt x="182" y="39"/>
                  </a:lnTo>
                  <a:lnTo>
                    <a:pt x="188" y="33"/>
                  </a:lnTo>
                  <a:lnTo>
                    <a:pt x="199" y="24"/>
                  </a:lnTo>
                  <a:lnTo>
                    <a:pt x="212" y="17"/>
                  </a:lnTo>
                  <a:lnTo>
                    <a:pt x="227" y="9"/>
                  </a:lnTo>
                  <a:lnTo>
                    <a:pt x="245" y="4"/>
                  </a:lnTo>
                  <a:lnTo>
                    <a:pt x="265" y="4"/>
                  </a:lnTo>
                  <a:lnTo>
                    <a:pt x="287" y="9"/>
                  </a:lnTo>
                  <a:lnTo>
                    <a:pt x="306" y="19"/>
                  </a:lnTo>
                  <a:lnTo>
                    <a:pt x="318" y="30"/>
                  </a:lnTo>
                  <a:lnTo>
                    <a:pt x="326" y="39"/>
                  </a:lnTo>
                  <a:lnTo>
                    <a:pt x="329" y="50"/>
                  </a:lnTo>
                  <a:lnTo>
                    <a:pt x="329" y="59"/>
                  </a:lnTo>
                  <a:lnTo>
                    <a:pt x="329" y="66"/>
                  </a:lnTo>
                  <a:lnTo>
                    <a:pt x="328" y="72"/>
                  </a:lnTo>
                  <a:lnTo>
                    <a:pt x="328" y="74"/>
                  </a:lnTo>
                  <a:lnTo>
                    <a:pt x="333" y="74"/>
                  </a:lnTo>
                  <a:lnTo>
                    <a:pt x="346" y="72"/>
                  </a:lnTo>
                  <a:lnTo>
                    <a:pt x="364" y="70"/>
                  </a:lnTo>
                  <a:lnTo>
                    <a:pt x="386" y="70"/>
                  </a:lnTo>
                  <a:lnTo>
                    <a:pt x="407" y="74"/>
                  </a:lnTo>
                  <a:lnTo>
                    <a:pt x="425" y="81"/>
                  </a:lnTo>
                  <a:lnTo>
                    <a:pt x="438" y="96"/>
                  </a:lnTo>
                  <a:lnTo>
                    <a:pt x="443" y="116"/>
                  </a:lnTo>
                  <a:lnTo>
                    <a:pt x="447" y="116"/>
                  </a:lnTo>
                  <a:lnTo>
                    <a:pt x="454" y="114"/>
                  </a:lnTo>
                  <a:lnTo>
                    <a:pt x="465" y="114"/>
                  </a:lnTo>
                  <a:lnTo>
                    <a:pt x="478" y="114"/>
                  </a:lnTo>
                  <a:lnTo>
                    <a:pt x="489" y="118"/>
                  </a:lnTo>
                  <a:lnTo>
                    <a:pt x="497" y="125"/>
                  </a:lnTo>
                  <a:lnTo>
                    <a:pt x="500" y="136"/>
                  </a:lnTo>
                  <a:lnTo>
                    <a:pt x="495" y="153"/>
                  </a:lnTo>
                  <a:lnTo>
                    <a:pt x="489" y="162"/>
                  </a:lnTo>
                  <a:lnTo>
                    <a:pt x="478" y="169"/>
                  </a:lnTo>
                  <a:lnTo>
                    <a:pt x="465" y="175"/>
                  </a:lnTo>
                  <a:lnTo>
                    <a:pt x="451" y="180"/>
                  </a:lnTo>
                  <a:lnTo>
                    <a:pt x="432" y="184"/>
                  </a:lnTo>
                  <a:lnTo>
                    <a:pt x="410" y="186"/>
                  </a:lnTo>
                  <a:lnTo>
                    <a:pt x="388" y="190"/>
                  </a:lnTo>
                  <a:lnTo>
                    <a:pt x="364" y="190"/>
                  </a:lnTo>
                  <a:lnTo>
                    <a:pt x="339" y="192"/>
                  </a:lnTo>
                  <a:lnTo>
                    <a:pt x="313" y="192"/>
                  </a:lnTo>
                  <a:lnTo>
                    <a:pt x="285" y="193"/>
                  </a:lnTo>
                  <a:lnTo>
                    <a:pt x="260" y="193"/>
                  </a:lnTo>
                  <a:lnTo>
                    <a:pt x="232" y="193"/>
                  </a:lnTo>
                  <a:lnTo>
                    <a:pt x="206" y="195"/>
                  </a:lnTo>
                  <a:lnTo>
                    <a:pt x="181" y="197"/>
                  </a:lnTo>
                  <a:lnTo>
                    <a:pt x="157" y="199"/>
                  </a:lnTo>
                  <a:lnTo>
                    <a:pt x="109" y="203"/>
                  </a:lnTo>
                  <a:lnTo>
                    <a:pt x="78" y="203"/>
                  </a:lnTo>
                  <a:lnTo>
                    <a:pt x="63" y="197"/>
                  </a:lnTo>
                  <a:lnTo>
                    <a:pt x="57" y="190"/>
                  </a:lnTo>
                  <a:lnTo>
                    <a:pt x="57" y="182"/>
                  </a:lnTo>
                  <a:lnTo>
                    <a:pt x="63" y="175"/>
                  </a:lnTo>
                  <a:lnTo>
                    <a:pt x="70" y="169"/>
                  </a:lnTo>
                  <a:lnTo>
                    <a:pt x="72" y="168"/>
                  </a:lnTo>
                  <a:lnTo>
                    <a:pt x="67" y="168"/>
                  </a:lnTo>
                  <a:lnTo>
                    <a:pt x="52" y="168"/>
                  </a:lnTo>
                  <a:lnTo>
                    <a:pt x="34" y="166"/>
                  </a:lnTo>
                  <a:lnTo>
                    <a:pt x="17" y="160"/>
                  </a:lnTo>
                  <a:lnTo>
                    <a:pt x="4" y="153"/>
                  </a:lnTo>
                  <a:lnTo>
                    <a:pt x="0" y="140"/>
                  </a:lnTo>
                  <a:lnTo>
                    <a:pt x="12" y="122"/>
                  </a:lnTo>
                  <a:lnTo>
                    <a:pt x="41" y="98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369"/>
            <p:cNvSpPr>
              <a:spLocks/>
            </p:cNvSpPr>
            <p:nvPr/>
          </p:nvSpPr>
          <p:spPr bwMode="auto">
            <a:xfrm>
              <a:off x="1111" y="1253"/>
              <a:ext cx="638" cy="318"/>
            </a:xfrm>
            <a:custGeom>
              <a:avLst/>
              <a:gdLst>
                <a:gd name="T0" fmla="*/ 14 w 824"/>
                <a:gd name="T1" fmla="*/ 119 h 333"/>
                <a:gd name="T2" fmla="*/ 12 w 824"/>
                <a:gd name="T3" fmla="*/ 97 h 333"/>
                <a:gd name="T4" fmla="*/ 12 w 824"/>
                <a:gd name="T5" fmla="*/ 65 h 333"/>
                <a:gd name="T6" fmla="*/ 20 w 824"/>
                <a:gd name="T7" fmla="*/ 29 h 333"/>
                <a:gd name="T8" fmla="*/ 39 w 824"/>
                <a:gd name="T9" fmla="*/ 2 h 333"/>
                <a:gd name="T10" fmla="*/ 53 w 824"/>
                <a:gd name="T11" fmla="*/ 8 h 333"/>
                <a:gd name="T12" fmla="*/ 60 w 824"/>
                <a:gd name="T13" fmla="*/ 29 h 333"/>
                <a:gd name="T14" fmla="*/ 63 w 824"/>
                <a:gd name="T15" fmla="*/ 49 h 333"/>
                <a:gd name="T16" fmla="*/ 65 w 824"/>
                <a:gd name="T17" fmla="*/ 49 h 333"/>
                <a:gd name="T18" fmla="*/ 70 w 824"/>
                <a:gd name="T19" fmla="*/ 31 h 333"/>
                <a:gd name="T20" fmla="*/ 81 w 824"/>
                <a:gd name="T21" fmla="*/ 11 h 333"/>
                <a:gd name="T22" fmla="*/ 94 w 824"/>
                <a:gd name="T23" fmla="*/ 6 h 333"/>
                <a:gd name="T24" fmla="*/ 108 w 824"/>
                <a:gd name="T25" fmla="*/ 24 h 333"/>
                <a:gd name="T26" fmla="*/ 115 w 824"/>
                <a:gd name="T27" fmla="*/ 49 h 333"/>
                <a:gd name="T28" fmla="*/ 117 w 824"/>
                <a:gd name="T29" fmla="*/ 74 h 333"/>
                <a:gd name="T30" fmla="*/ 117 w 824"/>
                <a:gd name="T31" fmla="*/ 90 h 333"/>
                <a:gd name="T32" fmla="*/ 118 w 824"/>
                <a:gd name="T33" fmla="*/ 91 h 333"/>
                <a:gd name="T34" fmla="*/ 129 w 824"/>
                <a:gd name="T35" fmla="*/ 87 h 333"/>
                <a:gd name="T36" fmla="*/ 145 w 824"/>
                <a:gd name="T37" fmla="*/ 93 h 333"/>
                <a:gd name="T38" fmla="*/ 156 w 824"/>
                <a:gd name="T39" fmla="*/ 119 h 333"/>
                <a:gd name="T40" fmla="*/ 159 w 824"/>
                <a:gd name="T41" fmla="*/ 144 h 333"/>
                <a:gd name="T42" fmla="*/ 166 w 824"/>
                <a:gd name="T43" fmla="*/ 143 h 333"/>
                <a:gd name="T44" fmla="*/ 173 w 824"/>
                <a:gd name="T45" fmla="*/ 148 h 333"/>
                <a:gd name="T46" fmla="*/ 177 w 824"/>
                <a:gd name="T47" fmla="*/ 171 h 333"/>
                <a:gd name="T48" fmla="*/ 173 w 824"/>
                <a:gd name="T49" fmla="*/ 201 h 333"/>
                <a:gd name="T50" fmla="*/ 166 w 824"/>
                <a:gd name="T51" fmla="*/ 218 h 333"/>
                <a:gd name="T52" fmla="*/ 153 w 824"/>
                <a:gd name="T53" fmla="*/ 229 h 333"/>
                <a:gd name="T54" fmla="*/ 138 w 824"/>
                <a:gd name="T55" fmla="*/ 234 h 333"/>
                <a:gd name="T56" fmla="*/ 121 w 824"/>
                <a:gd name="T57" fmla="*/ 239 h 333"/>
                <a:gd name="T58" fmla="*/ 102 w 824"/>
                <a:gd name="T59" fmla="*/ 241 h 333"/>
                <a:gd name="T60" fmla="*/ 83 w 824"/>
                <a:gd name="T61" fmla="*/ 243 h 333"/>
                <a:gd name="T62" fmla="*/ 65 w 824"/>
                <a:gd name="T63" fmla="*/ 245 h 333"/>
                <a:gd name="T64" fmla="*/ 39 w 824"/>
                <a:gd name="T65" fmla="*/ 253 h 333"/>
                <a:gd name="T66" fmla="*/ 22 w 824"/>
                <a:gd name="T67" fmla="*/ 244 h 333"/>
                <a:gd name="T68" fmla="*/ 20 w 824"/>
                <a:gd name="T69" fmla="*/ 226 h 333"/>
                <a:gd name="T70" fmla="*/ 26 w 824"/>
                <a:gd name="T71" fmla="*/ 211 h 333"/>
                <a:gd name="T72" fmla="*/ 24 w 824"/>
                <a:gd name="T73" fmla="*/ 208 h 333"/>
                <a:gd name="T74" fmla="*/ 12 w 824"/>
                <a:gd name="T75" fmla="*/ 205 h 333"/>
                <a:gd name="T76" fmla="*/ 2 w 824"/>
                <a:gd name="T77" fmla="*/ 191 h 333"/>
                <a:gd name="T78" fmla="*/ 4 w 824"/>
                <a:gd name="T79" fmla="*/ 152 h 3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4"/>
                <a:gd name="T121" fmla="*/ 0 h 333"/>
                <a:gd name="T122" fmla="*/ 824 w 824"/>
                <a:gd name="T123" fmla="*/ 333 h 3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4" h="333">
                  <a:moveTo>
                    <a:pt x="66" y="160"/>
                  </a:moveTo>
                  <a:lnTo>
                    <a:pt x="65" y="157"/>
                  </a:lnTo>
                  <a:lnTo>
                    <a:pt x="57" y="146"/>
                  </a:lnTo>
                  <a:lnTo>
                    <a:pt x="52" y="129"/>
                  </a:lnTo>
                  <a:lnTo>
                    <a:pt x="50" y="107"/>
                  </a:lnTo>
                  <a:lnTo>
                    <a:pt x="54" y="85"/>
                  </a:lnTo>
                  <a:lnTo>
                    <a:pt x="66" y="61"/>
                  </a:lnTo>
                  <a:lnTo>
                    <a:pt x="92" y="37"/>
                  </a:lnTo>
                  <a:lnTo>
                    <a:pt x="134" y="15"/>
                  </a:lnTo>
                  <a:lnTo>
                    <a:pt x="180" y="2"/>
                  </a:lnTo>
                  <a:lnTo>
                    <a:pt x="217" y="0"/>
                  </a:lnTo>
                  <a:lnTo>
                    <a:pt x="247" y="8"/>
                  </a:lnTo>
                  <a:lnTo>
                    <a:pt x="267" y="21"/>
                  </a:lnTo>
                  <a:lnTo>
                    <a:pt x="281" y="37"/>
                  </a:lnTo>
                  <a:lnTo>
                    <a:pt x="291" y="52"/>
                  </a:lnTo>
                  <a:lnTo>
                    <a:pt x="294" y="65"/>
                  </a:lnTo>
                  <a:lnTo>
                    <a:pt x="296" y="68"/>
                  </a:lnTo>
                  <a:lnTo>
                    <a:pt x="300" y="65"/>
                  </a:lnTo>
                  <a:lnTo>
                    <a:pt x="309" y="56"/>
                  </a:lnTo>
                  <a:lnTo>
                    <a:pt x="326" y="41"/>
                  </a:lnTo>
                  <a:lnTo>
                    <a:pt x="346" y="28"/>
                  </a:lnTo>
                  <a:lnTo>
                    <a:pt x="372" y="15"/>
                  </a:lnTo>
                  <a:lnTo>
                    <a:pt x="401" y="8"/>
                  </a:lnTo>
                  <a:lnTo>
                    <a:pt x="434" y="6"/>
                  </a:lnTo>
                  <a:lnTo>
                    <a:pt x="471" y="15"/>
                  </a:lnTo>
                  <a:lnTo>
                    <a:pt x="502" y="30"/>
                  </a:lnTo>
                  <a:lnTo>
                    <a:pt x="524" y="46"/>
                  </a:lnTo>
                  <a:lnTo>
                    <a:pt x="537" y="65"/>
                  </a:lnTo>
                  <a:lnTo>
                    <a:pt x="542" y="81"/>
                  </a:lnTo>
                  <a:lnTo>
                    <a:pt x="544" y="98"/>
                  </a:lnTo>
                  <a:lnTo>
                    <a:pt x="544" y="111"/>
                  </a:lnTo>
                  <a:lnTo>
                    <a:pt x="542" y="118"/>
                  </a:lnTo>
                  <a:lnTo>
                    <a:pt x="541" y="122"/>
                  </a:lnTo>
                  <a:lnTo>
                    <a:pt x="548" y="120"/>
                  </a:lnTo>
                  <a:lnTo>
                    <a:pt x="570" y="118"/>
                  </a:lnTo>
                  <a:lnTo>
                    <a:pt x="601" y="114"/>
                  </a:lnTo>
                  <a:lnTo>
                    <a:pt x="636" y="116"/>
                  </a:lnTo>
                  <a:lnTo>
                    <a:pt x="671" y="122"/>
                  </a:lnTo>
                  <a:lnTo>
                    <a:pt x="702" y="135"/>
                  </a:lnTo>
                  <a:lnTo>
                    <a:pt x="724" y="157"/>
                  </a:lnTo>
                  <a:lnTo>
                    <a:pt x="732" y="190"/>
                  </a:lnTo>
                  <a:lnTo>
                    <a:pt x="737" y="190"/>
                  </a:lnTo>
                  <a:lnTo>
                    <a:pt x="750" y="188"/>
                  </a:lnTo>
                  <a:lnTo>
                    <a:pt x="768" y="188"/>
                  </a:lnTo>
                  <a:lnTo>
                    <a:pt x="789" y="190"/>
                  </a:lnTo>
                  <a:lnTo>
                    <a:pt x="805" y="195"/>
                  </a:lnTo>
                  <a:lnTo>
                    <a:pt x="818" y="206"/>
                  </a:lnTo>
                  <a:lnTo>
                    <a:pt x="824" y="225"/>
                  </a:lnTo>
                  <a:lnTo>
                    <a:pt x="816" y="251"/>
                  </a:lnTo>
                  <a:lnTo>
                    <a:pt x="805" y="265"/>
                  </a:lnTo>
                  <a:lnTo>
                    <a:pt x="791" y="278"/>
                  </a:lnTo>
                  <a:lnTo>
                    <a:pt x="768" y="287"/>
                  </a:lnTo>
                  <a:lnTo>
                    <a:pt x="741" y="295"/>
                  </a:lnTo>
                  <a:lnTo>
                    <a:pt x="712" y="302"/>
                  </a:lnTo>
                  <a:lnTo>
                    <a:pt x="677" y="306"/>
                  </a:lnTo>
                  <a:lnTo>
                    <a:pt x="640" y="309"/>
                  </a:lnTo>
                  <a:lnTo>
                    <a:pt x="599" y="313"/>
                  </a:lnTo>
                  <a:lnTo>
                    <a:pt x="557" y="315"/>
                  </a:lnTo>
                  <a:lnTo>
                    <a:pt x="515" y="317"/>
                  </a:lnTo>
                  <a:lnTo>
                    <a:pt x="471" y="317"/>
                  </a:lnTo>
                  <a:lnTo>
                    <a:pt x="427" y="319"/>
                  </a:lnTo>
                  <a:lnTo>
                    <a:pt x="383" y="320"/>
                  </a:lnTo>
                  <a:lnTo>
                    <a:pt x="338" y="322"/>
                  </a:lnTo>
                  <a:lnTo>
                    <a:pt x="298" y="324"/>
                  </a:lnTo>
                  <a:lnTo>
                    <a:pt x="258" y="328"/>
                  </a:lnTo>
                  <a:lnTo>
                    <a:pt x="179" y="333"/>
                  </a:lnTo>
                  <a:lnTo>
                    <a:pt x="129" y="331"/>
                  </a:lnTo>
                  <a:lnTo>
                    <a:pt x="101" y="322"/>
                  </a:lnTo>
                  <a:lnTo>
                    <a:pt x="92" y="311"/>
                  </a:lnTo>
                  <a:lnTo>
                    <a:pt x="96" y="298"/>
                  </a:lnTo>
                  <a:lnTo>
                    <a:pt x="105" y="287"/>
                  </a:lnTo>
                  <a:lnTo>
                    <a:pt x="116" y="278"/>
                  </a:lnTo>
                  <a:lnTo>
                    <a:pt x="120" y="274"/>
                  </a:lnTo>
                  <a:lnTo>
                    <a:pt x="111" y="274"/>
                  </a:lnTo>
                  <a:lnTo>
                    <a:pt x="87" y="274"/>
                  </a:lnTo>
                  <a:lnTo>
                    <a:pt x="57" y="271"/>
                  </a:lnTo>
                  <a:lnTo>
                    <a:pt x="28" y="263"/>
                  </a:lnTo>
                  <a:lnTo>
                    <a:pt x="6" y="251"/>
                  </a:lnTo>
                  <a:lnTo>
                    <a:pt x="0" y="230"/>
                  </a:lnTo>
                  <a:lnTo>
                    <a:pt x="19" y="201"/>
                  </a:lnTo>
                  <a:lnTo>
                    <a:pt x="66" y="160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5" name="Group 166"/>
          <p:cNvGrpSpPr>
            <a:grpSpLocks noChangeAspect="1"/>
          </p:cNvGrpSpPr>
          <p:nvPr/>
        </p:nvGrpSpPr>
        <p:grpSpPr bwMode="auto">
          <a:xfrm>
            <a:off x="3490913" y="1406525"/>
            <a:ext cx="2105025" cy="2857500"/>
            <a:chOff x="1247" y="527"/>
            <a:chExt cx="2328" cy="3161"/>
          </a:xfrm>
        </p:grpSpPr>
        <p:sp>
          <p:nvSpPr>
            <p:cNvPr id="66" name="AutoShape 167"/>
            <p:cNvSpPr>
              <a:spLocks noChangeAspect="1" noChangeArrowheads="1" noTextEdit="1"/>
            </p:cNvSpPr>
            <p:nvPr/>
          </p:nvSpPr>
          <p:spPr bwMode="auto">
            <a:xfrm>
              <a:off x="1247" y="527"/>
              <a:ext cx="2328" cy="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68"/>
            <p:cNvSpPr>
              <a:spLocks/>
            </p:cNvSpPr>
            <p:nvPr/>
          </p:nvSpPr>
          <p:spPr bwMode="auto">
            <a:xfrm>
              <a:off x="1259" y="562"/>
              <a:ext cx="2281" cy="3091"/>
            </a:xfrm>
            <a:custGeom>
              <a:avLst/>
              <a:gdLst>
                <a:gd name="T0" fmla="*/ 861 w 2281"/>
                <a:gd name="T1" fmla="*/ 165 h 3091"/>
                <a:gd name="T2" fmla="*/ 682 w 2281"/>
                <a:gd name="T3" fmla="*/ 220 h 3091"/>
                <a:gd name="T4" fmla="*/ 567 w 2281"/>
                <a:gd name="T5" fmla="*/ 335 h 3091"/>
                <a:gd name="T6" fmla="*/ 480 w 2281"/>
                <a:gd name="T7" fmla="*/ 457 h 3091"/>
                <a:gd name="T8" fmla="*/ 385 w 2281"/>
                <a:gd name="T9" fmla="*/ 542 h 3091"/>
                <a:gd name="T10" fmla="*/ 275 w 2281"/>
                <a:gd name="T11" fmla="*/ 643 h 3091"/>
                <a:gd name="T12" fmla="*/ 179 w 2281"/>
                <a:gd name="T13" fmla="*/ 833 h 3091"/>
                <a:gd name="T14" fmla="*/ 100 w 2281"/>
                <a:gd name="T15" fmla="*/ 1070 h 3091"/>
                <a:gd name="T16" fmla="*/ 46 w 2281"/>
                <a:gd name="T17" fmla="*/ 1320 h 3091"/>
                <a:gd name="T18" fmla="*/ 41 w 2281"/>
                <a:gd name="T19" fmla="*/ 1555 h 3091"/>
                <a:gd name="T20" fmla="*/ 80 w 2281"/>
                <a:gd name="T21" fmla="*/ 1773 h 3091"/>
                <a:gd name="T22" fmla="*/ 124 w 2281"/>
                <a:gd name="T23" fmla="*/ 1961 h 3091"/>
                <a:gd name="T24" fmla="*/ 137 w 2281"/>
                <a:gd name="T25" fmla="*/ 2113 h 3091"/>
                <a:gd name="T26" fmla="*/ 103 w 2281"/>
                <a:gd name="T27" fmla="*/ 2232 h 3091"/>
                <a:gd name="T28" fmla="*/ 54 w 2281"/>
                <a:gd name="T29" fmla="*/ 2342 h 3091"/>
                <a:gd name="T30" fmla="*/ 11 w 2281"/>
                <a:gd name="T31" fmla="*/ 2467 h 3091"/>
                <a:gd name="T32" fmla="*/ 0 w 2281"/>
                <a:gd name="T33" fmla="*/ 2630 h 3091"/>
                <a:gd name="T34" fmla="*/ 87 w 2281"/>
                <a:gd name="T35" fmla="*/ 2800 h 3091"/>
                <a:gd name="T36" fmla="*/ 285 w 2281"/>
                <a:gd name="T37" fmla="*/ 2938 h 3091"/>
                <a:gd name="T38" fmla="*/ 533 w 2281"/>
                <a:gd name="T39" fmla="*/ 3032 h 3091"/>
                <a:gd name="T40" fmla="*/ 769 w 2281"/>
                <a:gd name="T41" fmla="*/ 3078 h 3091"/>
                <a:gd name="T42" fmla="*/ 1008 w 2281"/>
                <a:gd name="T43" fmla="*/ 3091 h 3091"/>
                <a:gd name="T44" fmla="*/ 1279 w 2281"/>
                <a:gd name="T45" fmla="*/ 3073 h 3091"/>
                <a:gd name="T46" fmla="*/ 1526 w 2281"/>
                <a:gd name="T47" fmla="*/ 2997 h 3091"/>
                <a:gd name="T48" fmla="*/ 1705 w 2281"/>
                <a:gd name="T49" fmla="*/ 2830 h 3091"/>
                <a:gd name="T50" fmla="*/ 1758 w 2281"/>
                <a:gd name="T51" fmla="*/ 2644 h 3091"/>
                <a:gd name="T52" fmla="*/ 1718 w 2281"/>
                <a:gd name="T53" fmla="*/ 2515 h 3091"/>
                <a:gd name="T54" fmla="*/ 1654 w 2281"/>
                <a:gd name="T55" fmla="*/ 2412 h 3091"/>
                <a:gd name="T56" fmla="*/ 1640 w 2281"/>
                <a:gd name="T57" fmla="*/ 2306 h 3091"/>
                <a:gd name="T58" fmla="*/ 1696 w 2281"/>
                <a:gd name="T59" fmla="*/ 2193 h 3091"/>
                <a:gd name="T60" fmla="*/ 1794 w 2281"/>
                <a:gd name="T61" fmla="*/ 2088 h 3091"/>
                <a:gd name="T62" fmla="*/ 1912 w 2281"/>
                <a:gd name="T63" fmla="*/ 1989 h 3091"/>
                <a:gd name="T64" fmla="*/ 2035 w 2281"/>
                <a:gd name="T65" fmla="*/ 1893 h 3091"/>
                <a:gd name="T66" fmla="*/ 2121 w 2281"/>
                <a:gd name="T67" fmla="*/ 1817 h 3091"/>
                <a:gd name="T68" fmla="*/ 2160 w 2281"/>
                <a:gd name="T69" fmla="*/ 1748 h 3091"/>
                <a:gd name="T70" fmla="*/ 2167 w 2281"/>
                <a:gd name="T71" fmla="*/ 1640 h 3091"/>
                <a:gd name="T72" fmla="*/ 2162 w 2281"/>
                <a:gd name="T73" fmla="*/ 1442 h 3091"/>
                <a:gd name="T74" fmla="*/ 2187 w 2281"/>
                <a:gd name="T75" fmla="*/ 1215 h 3091"/>
                <a:gd name="T76" fmla="*/ 2243 w 2281"/>
                <a:gd name="T77" fmla="*/ 1040 h 3091"/>
                <a:gd name="T78" fmla="*/ 2281 w 2281"/>
                <a:gd name="T79" fmla="*/ 877 h 3091"/>
                <a:gd name="T80" fmla="*/ 2252 w 2281"/>
                <a:gd name="T81" fmla="*/ 695 h 3091"/>
                <a:gd name="T82" fmla="*/ 2181 w 2281"/>
                <a:gd name="T83" fmla="*/ 542 h 3091"/>
                <a:gd name="T84" fmla="*/ 2112 w 2281"/>
                <a:gd name="T85" fmla="*/ 459 h 3091"/>
                <a:gd name="T86" fmla="*/ 2027 w 2281"/>
                <a:gd name="T87" fmla="*/ 402 h 3091"/>
                <a:gd name="T88" fmla="*/ 1911 w 2281"/>
                <a:gd name="T89" fmla="*/ 326 h 3091"/>
                <a:gd name="T90" fmla="*/ 1811 w 2281"/>
                <a:gd name="T91" fmla="*/ 238 h 3091"/>
                <a:gd name="T92" fmla="*/ 1757 w 2281"/>
                <a:gd name="T93" fmla="*/ 169 h 3091"/>
                <a:gd name="T94" fmla="*/ 1686 w 2281"/>
                <a:gd name="T95" fmla="*/ 103 h 3091"/>
                <a:gd name="T96" fmla="*/ 1537 w 2281"/>
                <a:gd name="T97" fmla="*/ 29 h 3091"/>
                <a:gd name="T98" fmla="*/ 1335 w 2281"/>
                <a:gd name="T99" fmla="*/ 0 h 3091"/>
                <a:gd name="T100" fmla="*/ 1153 w 2281"/>
                <a:gd name="T101" fmla="*/ 50 h 3091"/>
                <a:gd name="T102" fmla="*/ 992 w 2281"/>
                <a:gd name="T103" fmla="*/ 123 h 3091"/>
                <a:gd name="T104" fmla="*/ 861 w 2281"/>
                <a:gd name="T105" fmla="*/ 165 h 3091"/>
                <a:gd name="T106" fmla="*/ 861 w 2281"/>
                <a:gd name="T107" fmla="*/ 165 h 30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81"/>
                <a:gd name="T163" fmla="*/ 0 h 3091"/>
                <a:gd name="T164" fmla="*/ 2281 w 2281"/>
                <a:gd name="T165" fmla="*/ 3091 h 30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81" h="3091">
                  <a:moveTo>
                    <a:pt x="861" y="165"/>
                  </a:moveTo>
                  <a:lnTo>
                    <a:pt x="682" y="220"/>
                  </a:lnTo>
                  <a:lnTo>
                    <a:pt x="567" y="335"/>
                  </a:lnTo>
                  <a:lnTo>
                    <a:pt x="480" y="457"/>
                  </a:lnTo>
                  <a:lnTo>
                    <a:pt x="385" y="542"/>
                  </a:lnTo>
                  <a:lnTo>
                    <a:pt x="275" y="643"/>
                  </a:lnTo>
                  <a:lnTo>
                    <a:pt x="179" y="833"/>
                  </a:lnTo>
                  <a:lnTo>
                    <a:pt x="100" y="1070"/>
                  </a:lnTo>
                  <a:lnTo>
                    <a:pt x="46" y="1320"/>
                  </a:lnTo>
                  <a:lnTo>
                    <a:pt x="41" y="1555"/>
                  </a:lnTo>
                  <a:lnTo>
                    <a:pt x="80" y="1773"/>
                  </a:lnTo>
                  <a:lnTo>
                    <a:pt x="124" y="1961"/>
                  </a:lnTo>
                  <a:lnTo>
                    <a:pt x="137" y="2113"/>
                  </a:lnTo>
                  <a:lnTo>
                    <a:pt x="103" y="2232"/>
                  </a:lnTo>
                  <a:lnTo>
                    <a:pt x="54" y="2342"/>
                  </a:lnTo>
                  <a:lnTo>
                    <a:pt x="11" y="2467"/>
                  </a:lnTo>
                  <a:lnTo>
                    <a:pt x="0" y="2630"/>
                  </a:lnTo>
                  <a:lnTo>
                    <a:pt x="87" y="2800"/>
                  </a:lnTo>
                  <a:lnTo>
                    <a:pt x="285" y="2938"/>
                  </a:lnTo>
                  <a:lnTo>
                    <a:pt x="533" y="3032"/>
                  </a:lnTo>
                  <a:lnTo>
                    <a:pt x="769" y="3078"/>
                  </a:lnTo>
                  <a:lnTo>
                    <a:pt x="1008" y="3091"/>
                  </a:lnTo>
                  <a:lnTo>
                    <a:pt x="1279" y="3073"/>
                  </a:lnTo>
                  <a:lnTo>
                    <a:pt x="1526" y="2997"/>
                  </a:lnTo>
                  <a:lnTo>
                    <a:pt x="1705" y="2830"/>
                  </a:lnTo>
                  <a:lnTo>
                    <a:pt x="1758" y="2644"/>
                  </a:lnTo>
                  <a:lnTo>
                    <a:pt x="1718" y="2515"/>
                  </a:lnTo>
                  <a:lnTo>
                    <a:pt x="1654" y="2412"/>
                  </a:lnTo>
                  <a:lnTo>
                    <a:pt x="1640" y="2306"/>
                  </a:lnTo>
                  <a:lnTo>
                    <a:pt x="1696" y="2193"/>
                  </a:lnTo>
                  <a:lnTo>
                    <a:pt x="1794" y="2088"/>
                  </a:lnTo>
                  <a:lnTo>
                    <a:pt x="1912" y="1989"/>
                  </a:lnTo>
                  <a:lnTo>
                    <a:pt x="2035" y="1893"/>
                  </a:lnTo>
                  <a:lnTo>
                    <a:pt x="2121" y="1817"/>
                  </a:lnTo>
                  <a:lnTo>
                    <a:pt x="2160" y="1748"/>
                  </a:lnTo>
                  <a:lnTo>
                    <a:pt x="2167" y="1640"/>
                  </a:lnTo>
                  <a:lnTo>
                    <a:pt x="2162" y="1442"/>
                  </a:lnTo>
                  <a:lnTo>
                    <a:pt x="2187" y="1215"/>
                  </a:lnTo>
                  <a:lnTo>
                    <a:pt x="2243" y="1040"/>
                  </a:lnTo>
                  <a:lnTo>
                    <a:pt x="2281" y="877"/>
                  </a:lnTo>
                  <a:lnTo>
                    <a:pt x="2252" y="695"/>
                  </a:lnTo>
                  <a:lnTo>
                    <a:pt x="2181" y="542"/>
                  </a:lnTo>
                  <a:lnTo>
                    <a:pt x="2112" y="459"/>
                  </a:lnTo>
                  <a:lnTo>
                    <a:pt x="2027" y="402"/>
                  </a:lnTo>
                  <a:lnTo>
                    <a:pt x="1911" y="326"/>
                  </a:lnTo>
                  <a:lnTo>
                    <a:pt x="1811" y="238"/>
                  </a:lnTo>
                  <a:lnTo>
                    <a:pt x="1757" y="169"/>
                  </a:lnTo>
                  <a:lnTo>
                    <a:pt x="1686" y="103"/>
                  </a:lnTo>
                  <a:lnTo>
                    <a:pt x="1537" y="29"/>
                  </a:lnTo>
                  <a:lnTo>
                    <a:pt x="1335" y="0"/>
                  </a:lnTo>
                  <a:lnTo>
                    <a:pt x="1153" y="50"/>
                  </a:lnTo>
                  <a:lnTo>
                    <a:pt x="992" y="123"/>
                  </a:lnTo>
                  <a:lnTo>
                    <a:pt x="861" y="165"/>
                  </a:lnTo>
                  <a:close/>
                </a:path>
              </a:pathLst>
            </a:custGeom>
            <a:solidFill>
              <a:srgbClr val="E8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69"/>
            <p:cNvSpPr>
              <a:spLocks/>
            </p:cNvSpPr>
            <p:nvPr/>
          </p:nvSpPr>
          <p:spPr bwMode="auto">
            <a:xfrm>
              <a:off x="1810" y="3056"/>
              <a:ext cx="1048" cy="441"/>
            </a:xfrm>
            <a:custGeom>
              <a:avLst/>
              <a:gdLst>
                <a:gd name="T0" fmla="*/ 494 w 1048"/>
                <a:gd name="T1" fmla="*/ 0 h 441"/>
                <a:gd name="T2" fmla="*/ 572 w 1048"/>
                <a:gd name="T3" fmla="*/ 0 h 441"/>
                <a:gd name="T4" fmla="*/ 726 w 1048"/>
                <a:gd name="T5" fmla="*/ 23 h 441"/>
                <a:gd name="T6" fmla="*/ 889 w 1048"/>
                <a:gd name="T7" fmla="*/ 72 h 441"/>
                <a:gd name="T8" fmla="*/ 1002 w 1048"/>
                <a:gd name="T9" fmla="*/ 157 h 441"/>
                <a:gd name="T10" fmla="*/ 1048 w 1048"/>
                <a:gd name="T11" fmla="*/ 234 h 441"/>
                <a:gd name="T12" fmla="*/ 1048 w 1048"/>
                <a:gd name="T13" fmla="*/ 278 h 441"/>
                <a:gd name="T14" fmla="*/ 1006 w 1048"/>
                <a:gd name="T15" fmla="*/ 310 h 441"/>
                <a:gd name="T16" fmla="*/ 924 w 1048"/>
                <a:gd name="T17" fmla="*/ 354 h 441"/>
                <a:gd name="T18" fmla="*/ 813 w 1048"/>
                <a:gd name="T19" fmla="*/ 386 h 441"/>
                <a:gd name="T20" fmla="*/ 701 w 1048"/>
                <a:gd name="T21" fmla="*/ 388 h 441"/>
                <a:gd name="T22" fmla="*/ 595 w 1048"/>
                <a:gd name="T23" fmla="*/ 386 h 441"/>
                <a:gd name="T24" fmla="*/ 510 w 1048"/>
                <a:gd name="T25" fmla="*/ 414 h 441"/>
                <a:gd name="T26" fmla="*/ 434 w 1048"/>
                <a:gd name="T27" fmla="*/ 441 h 441"/>
                <a:gd name="T28" fmla="*/ 358 w 1048"/>
                <a:gd name="T29" fmla="*/ 430 h 441"/>
                <a:gd name="T30" fmla="*/ 278 w 1048"/>
                <a:gd name="T31" fmla="*/ 407 h 441"/>
                <a:gd name="T32" fmla="*/ 196 w 1048"/>
                <a:gd name="T33" fmla="*/ 395 h 441"/>
                <a:gd name="T34" fmla="*/ 120 w 1048"/>
                <a:gd name="T35" fmla="*/ 389 h 441"/>
                <a:gd name="T36" fmla="*/ 62 w 1048"/>
                <a:gd name="T37" fmla="*/ 373 h 441"/>
                <a:gd name="T38" fmla="*/ 23 w 1048"/>
                <a:gd name="T39" fmla="*/ 356 h 441"/>
                <a:gd name="T40" fmla="*/ 0 w 1048"/>
                <a:gd name="T41" fmla="*/ 342 h 441"/>
                <a:gd name="T42" fmla="*/ 69 w 1048"/>
                <a:gd name="T43" fmla="*/ 281 h 441"/>
                <a:gd name="T44" fmla="*/ 239 w 1048"/>
                <a:gd name="T45" fmla="*/ 164 h 441"/>
                <a:gd name="T46" fmla="*/ 414 w 1048"/>
                <a:gd name="T47" fmla="*/ 51 h 441"/>
                <a:gd name="T48" fmla="*/ 494 w 1048"/>
                <a:gd name="T49" fmla="*/ 0 h 441"/>
                <a:gd name="T50" fmla="*/ 494 w 1048"/>
                <a:gd name="T51" fmla="*/ 0 h 4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8"/>
                <a:gd name="T79" fmla="*/ 0 h 441"/>
                <a:gd name="T80" fmla="*/ 1048 w 1048"/>
                <a:gd name="T81" fmla="*/ 441 h 4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8" h="441">
                  <a:moveTo>
                    <a:pt x="494" y="0"/>
                  </a:moveTo>
                  <a:lnTo>
                    <a:pt x="572" y="0"/>
                  </a:lnTo>
                  <a:lnTo>
                    <a:pt x="726" y="23"/>
                  </a:lnTo>
                  <a:lnTo>
                    <a:pt x="889" y="72"/>
                  </a:lnTo>
                  <a:lnTo>
                    <a:pt x="1002" y="157"/>
                  </a:lnTo>
                  <a:lnTo>
                    <a:pt x="1048" y="234"/>
                  </a:lnTo>
                  <a:lnTo>
                    <a:pt x="1048" y="278"/>
                  </a:lnTo>
                  <a:lnTo>
                    <a:pt x="1006" y="310"/>
                  </a:lnTo>
                  <a:lnTo>
                    <a:pt x="924" y="354"/>
                  </a:lnTo>
                  <a:lnTo>
                    <a:pt x="813" y="386"/>
                  </a:lnTo>
                  <a:lnTo>
                    <a:pt x="701" y="388"/>
                  </a:lnTo>
                  <a:lnTo>
                    <a:pt x="595" y="386"/>
                  </a:lnTo>
                  <a:lnTo>
                    <a:pt x="510" y="414"/>
                  </a:lnTo>
                  <a:lnTo>
                    <a:pt x="434" y="441"/>
                  </a:lnTo>
                  <a:lnTo>
                    <a:pt x="358" y="430"/>
                  </a:lnTo>
                  <a:lnTo>
                    <a:pt x="278" y="407"/>
                  </a:lnTo>
                  <a:lnTo>
                    <a:pt x="196" y="395"/>
                  </a:lnTo>
                  <a:lnTo>
                    <a:pt x="120" y="389"/>
                  </a:lnTo>
                  <a:lnTo>
                    <a:pt x="62" y="373"/>
                  </a:lnTo>
                  <a:lnTo>
                    <a:pt x="23" y="356"/>
                  </a:lnTo>
                  <a:lnTo>
                    <a:pt x="0" y="342"/>
                  </a:lnTo>
                  <a:lnTo>
                    <a:pt x="69" y="281"/>
                  </a:lnTo>
                  <a:lnTo>
                    <a:pt x="239" y="164"/>
                  </a:lnTo>
                  <a:lnTo>
                    <a:pt x="414" y="51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D4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70"/>
            <p:cNvSpPr>
              <a:spLocks/>
            </p:cNvSpPr>
            <p:nvPr/>
          </p:nvSpPr>
          <p:spPr bwMode="auto">
            <a:xfrm>
              <a:off x="1399" y="2990"/>
              <a:ext cx="1307" cy="413"/>
            </a:xfrm>
            <a:custGeom>
              <a:avLst/>
              <a:gdLst>
                <a:gd name="T0" fmla="*/ 285 w 1307"/>
                <a:gd name="T1" fmla="*/ 62 h 413"/>
                <a:gd name="T2" fmla="*/ 236 w 1307"/>
                <a:gd name="T3" fmla="*/ 55 h 413"/>
                <a:gd name="T4" fmla="*/ 183 w 1307"/>
                <a:gd name="T5" fmla="*/ 71 h 413"/>
                <a:gd name="T6" fmla="*/ 131 w 1307"/>
                <a:gd name="T7" fmla="*/ 105 h 413"/>
                <a:gd name="T8" fmla="*/ 99 w 1307"/>
                <a:gd name="T9" fmla="*/ 142 h 413"/>
                <a:gd name="T10" fmla="*/ 75 w 1307"/>
                <a:gd name="T11" fmla="*/ 192 h 413"/>
                <a:gd name="T12" fmla="*/ 23 w 1307"/>
                <a:gd name="T13" fmla="*/ 230 h 413"/>
                <a:gd name="T14" fmla="*/ 0 w 1307"/>
                <a:gd name="T15" fmla="*/ 266 h 413"/>
                <a:gd name="T16" fmla="*/ 45 w 1307"/>
                <a:gd name="T17" fmla="*/ 301 h 413"/>
                <a:gd name="T18" fmla="*/ 163 w 1307"/>
                <a:gd name="T19" fmla="*/ 323 h 413"/>
                <a:gd name="T20" fmla="*/ 227 w 1307"/>
                <a:gd name="T21" fmla="*/ 344 h 413"/>
                <a:gd name="T22" fmla="*/ 321 w 1307"/>
                <a:gd name="T23" fmla="*/ 390 h 413"/>
                <a:gd name="T24" fmla="*/ 391 w 1307"/>
                <a:gd name="T25" fmla="*/ 406 h 413"/>
                <a:gd name="T26" fmla="*/ 491 w 1307"/>
                <a:gd name="T27" fmla="*/ 413 h 413"/>
                <a:gd name="T28" fmla="*/ 569 w 1307"/>
                <a:gd name="T29" fmla="*/ 404 h 413"/>
                <a:gd name="T30" fmla="*/ 643 w 1307"/>
                <a:gd name="T31" fmla="*/ 386 h 413"/>
                <a:gd name="T32" fmla="*/ 698 w 1307"/>
                <a:gd name="T33" fmla="*/ 385 h 413"/>
                <a:gd name="T34" fmla="*/ 829 w 1307"/>
                <a:gd name="T35" fmla="*/ 385 h 413"/>
                <a:gd name="T36" fmla="*/ 884 w 1307"/>
                <a:gd name="T37" fmla="*/ 376 h 413"/>
                <a:gd name="T38" fmla="*/ 993 w 1307"/>
                <a:gd name="T39" fmla="*/ 351 h 413"/>
                <a:gd name="T40" fmla="*/ 1059 w 1307"/>
                <a:gd name="T41" fmla="*/ 342 h 413"/>
                <a:gd name="T42" fmla="*/ 1153 w 1307"/>
                <a:gd name="T43" fmla="*/ 346 h 413"/>
                <a:gd name="T44" fmla="*/ 1222 w 1307"/>
                <a:gd name="T45" fmla="*/ 344 h 413"/>
                <a:gd name="T46" fmla="*/ 1286 w 1307"/>
                <a:gd name="T47" fmla="*/ 328 h 413"/>
                <a:gd name="T48" fmla="*/ 1307 w 1307"/>
                <a:gd name="T49" fmla="*/ 310 h 413"/>
                <a:gd name="T50" fmla="*/ 1301 w 1307"/>
                <a:gd name="T51" fmla="*/ 284 h 413"/>
                <a:gd name="T52" fmla="*/ 1268 w 1307"/>
                <a:gd name="T53" fmla="*/ 245 h 413"/>
                <a:gd name="T54" fmla="*/ 1215 w 1307"/>
                <a:gd name="T55" fmla="*/ 172 h 413"/>
                <a:gd name="T56" fmla="*/ 1190 w 1307"/>
                <a:gd name="T57" fmla="*/ 138 h 413"/>
                <a:gd name="T58" fmla="*/ 1162 w 1307"/>
                <a:gd name="T59" fmla="*/ 124 h 413"/>
                <a:gd name="T60" fmla="*/ 1124 w 1307"/>
                <a:gd name="T61" fmla="*/ 130 h 413"/>
                <a:gd name="T62" fmla="*/ 1078 w 1307"/>
                <a:gd name="T63" fmla="*/ 131 h 413"/>
                <a:gd name="T64" fmla="*/ 1054 w 1307"/>
                <a:gd name="T65" fmla="*/ 126 h 413"/>
                <a:gd name="T66" fmla="*/ 1022 w 1307"/>
                <a:gd name="T67" fmla="*/ 117 h 413"/>
                <a:gd name="T68" fmla="*/ 993 w 1307"/>
                <a:gd name="T69" fmla="*/ 101 h 413"/>
                <a:gd name="T70" fmla="*/ 951 w 1307"/>
                <a:gd name="T71" fmla="*/ 91 h 413"/>
                <a:gd name="T72" fmla="*/ 935 w 1307"/>
                <a:gd name="T73" fmla="*/ 84 h 413"/>
                <a:gd name="T74" fmla="*/ 905 w 1307"/>
                <a:gd name="T75" fmla="*/ 59 h 413"/>
                <a:gd name="T76" fmla="*/ 887 w 1307"/>
                <a:gd name="T77" fmla="*/ 50 h 413"/>
                <a:gd name="T78" fmla="*/ 864 w 1307"/>
                <a:gd name="T79" fmla="*/ 50 h 413"/>
                <a:gd name="T80" fmla="*/ 846 w 1307"/>
                <a:gd name="T81" fmla="*/ 55 h 413"/>
                <a:gd name="T82" fmla="*/ 827 w 1307"/>
                <a:gd name="T83" fmla="*/ 57 h 413"/>
                <a:gd name="T84" fmla="*/ 804 w 1307"/>
                <a:gd name="T85" fmla="*/ 53 h 413"/>
                <a:gd name="T86" fmla="*/ 767 w 1307"/>
                <a:gd name="T87" fmla="*/ 53 h 413"/>
                <a:gd name="T88" fmla="*/ 731 w 1307"/>
                <a:gd name="T89" fmla="*/ 41 h 413"/>
                <a:gd name="T90" fmla="*/ 696 w 1307"/>
                <a:gd name="T91" fmla="*/ 22 h 413"/>
                <a:gd name="T92" fmla="*/ 671 w 1307"/>
                <a:gd name="T93" fmla="*/ 14 h 413"/>
                <a:gd name="T94" fmla="*/ 623 w 1307"/>
                <a:gd name="T95" fmla="*/ 2 h 413"/>
                <a:gd name="T96" fmla="*/ 586 w 1307"/>
                <a:gd name="T97" fmla="*/ 0 h 413"/>
                <a:gd name="T98" fmla="*/ 547 w 1307"/>
                <a:gd name="T99" fmla="*/ 11 h 413"/>
                <a:gd name="T100" fmla="*/ 492 w 1307"/>
                <a:gd name="T101" fmla="*/ 29 h 413"/>
                <a:gd name="T102" fmla="*/ 335 w 1307"/>
                <a:gd name="T103" fmla="*/ 59 h 413"/>
                <a:gd name="T104" fmla="*/ 301 w 1307"/>
                <a:gd name="T105" fmla="*/ 66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7"/>
                <a:gd name="T160" fmla="*/ 0 h 413"/>
                <a:gd name="T161" fmla="*/ 1307 w 1307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7" h="413">
                  <a:moveTo>
                    <a:pt x="301" y="66"/>
                  </a:moveTo>
                  <a:lnTo>
                    <a:pt x="285" y="62"/>
                  </a:lnTo>
                  <a:lnTo>
                    <a:pt x="264" y="57"/>
                  </a:lnTo>
                  <a:lnTo>
                    <a:pt x="236" y="55"/>
                  </a:lnTo>
                  <a:lnTo>
                    <a:pt x="209" y="62"/>
                  </a:lnTo>
                  <a:lnTo>
                    <a:pt x="183" y="71"/>
                  </a:lnTo>
                  <a:lnTo>
                    <a:pt x="156" y="89"/>
                  </a:lnTo>
                  <a:lnTo>
                    <a:pt x="131" y="105"/>
                  </a:lnTo>
                  <a:lnTo>
                    <a:pt x="114" y="122"/>
                  </a:lnTo>
                  <a:lnTo>
                    <a:pt x="99" y="142"/>
                  </a:lnTo>
                  <a:lnTo>
                    <a:pt x="89" y="167"/>
                  </a:lnTo>
                  <a:lnTo>
                    <a:pt x="75" y="192"/>
                  </a:lnTo>
                  <a:lnTo>
                    <a:pt x="50" y="213"/>
                  </a:lnTo>
                  <a:lnTo>
                    <a:pt x="23" y="230"/>
                  </a:lnTo>
                  <a:lnTo>
                    <a:pt x="6" y="248"/>
                  </a:lnTo>
                  <a:lnTo>
                    <a:pt x="0" y="266"/>
                  </a:lnTo>
                  <a:lnTo>
                    <a:pt x="9" y="284"/>
                  </a:lnTo>
                  <a:lnTo>
                    <a:pt x="45" y="301"/>
                  </a:lnTo>
                  <a:lnTo>
                    <a:pt x="105" y="314"/>
                  </a:lnTo>
                  <a:lnTo>
                    <a:pt x="163" y="323"/>
                  </a:lnTo>
                  <a:lnTo>
                    <a:pt x="200" y="330"/>
                  </a:lnTo>
                  <a:lnTo>
                    <a:pt x="227" y="344"/>
                  </a:lnTo>
                  <a:lnTo>
                    <a:pt x="273" y="367"/>
                  </a:lnTo>
                  <a:lnTo>
                    <a:pt x="321" y="390"/>
                  </a:lnTo>
                  <a:lnTo>
                    <a:pt x="356" y="402"/>
                  </a:lnTo>
                  <a:lnTo>
                    <a:pt x="391" y="406"/>
                  </a:lnTo>
                  <a:lnTo>
                    <a:pt x="441" y="409"/>
                  </a:lnTo>
                  <a:lnTo>
                    <a:pt x="491" y="413"/>
                  </a:lnTo>
                  <a:lnTo>
                    <a:pt x="533" y="411"/>
                  </a:lnTo>
                  <a:lnTo>
                    <a:pt x="569" y="404"/>
                  </a:lnTo>
                  <a:lnTo>
                    <a:pt x="609" y="395"/>
                  </a:lnTo>
                  <a:lnTo>
                    <a:pt x="643" y="386"/>
                  </a:lnTo>
                  <a:lnTo>
                    <a:pt x="664" y="385"/>
                  </a:lnTo>
                  <a:lnTo>
                    <a:pt x="698" y="385"/>
                  </a:lnTo>
                  <a:lnTo>
                    <a:pt x="765" y="386"/>
                  </a:lnTo>
                  <a:lnTo>
                    <a:pt x="829" y="385"/>
                  </a:lnTo>
                  <a:lnTo>
                    <a:pt x="859" y="385"/>
                  </a:lnTo>
                  <a:lnTo>
                    <a:pt x="884" y="376"/>
                  </a:lnTo>
                  <a:lnTo>
                    <a:pt x="937" y="363"/>
                  </a:lnTo>
                  <a:lnTo>
                    <a:pt x="993" y="351"/>
                  </a:lnTo>
                  <a:lnTo>
                    <a:pt x="1029" y="344"/>
                  </a:lnTo>
                  <a:lnTo>
                    <a:pt x="1059" y="342"/>
                  </a:lnTo>
                  <a:lnTo>
                    <a:pt x="1105" y="344"/>
                  </a:lnTo>
                  <a:lnTo>
                    <a:pt x="1153" y="346"/>
                  </a:lnTo>
                  <a:lnTo>
                    <a:pt x="1192" y="347"/>
                  </a:lnTo>
                  <a:lnTo>
                    <a:pt x="1222" y="344"/>
                  </a:lnTo>
                  <a:lnTo>
                    <a:pt x="1255" y="337"/>
                  </a:lnTo>
                  <a:lnTo>
                    <a:pt x="1286" y="328"/>
                  </a:lnTo>
                  <a:lnTo>
                    <a:pt x="1301" y="321"/>
                  </a:lnTo>
                  <a:lnTo>
                    <a:pt x="1307" y="310"/>
                  </a:lnTo>
                  <a:lnTo>
                    <a:pt x="1307" y="298"/>
                  </a:lnTo>
                  <a:lnTo>
                    <a:pt x="1301" y="284"/>
                  </a:lnTo>
                  <a:lnTo>
                    <a:pt x="1289" y="269"/>
                  </a:lnTo>
                  <a:lnTo>
                    <a:pt x="1268" y="245"/>
                  </a:lnTo>
                  <a:lnTo>
                    <a:pt x="1239" y="207"/>
                  </a:lnTo>
                  <a:lnTo>
                    <a:pt x="1215" y="172"/>
                  </a:lnTo>
                  <a:lnTo>
                    <a:pt x="1199" y="151"/>
                  </a:lnTo>
                  <a:lnTo>
                    <a:pt x="1190" y="138"/>
                  </a:lnTo>
                  <a:lnTo>
                    <a:pt x="1178" y="130"/>
                  </a:lnTo>
                  <a:lnTo>
                    <a:pt x="1162" y="124"/>
                  </a:lnTo>
                  <a:lnTo>
                    <a:pt x="1146" y="126"/>
                  </a:lnTo>
                  <a:lnTo>
                    <a:pt x="1124" y="130"/>
                  </a:lnTo>
                  <a:lnTo>
                    <a:pt x="1100" y="131"/>
                  </a:lnTo>
                  <a:lnTo>
                    <a:pt x="1078" y="131"/>
                  </a:lnTo>
                  <a:lnTo>
                    <a:pt x="1066" y="130"/>
                  </a:lnTo>
                  <a:lnTo>
                    <a:pt x="1054" y="126"/>
                  </a:lnTo>
                  <a:lnTo>
                    <a:pt x="1039" y="122"/>
                  </a:lnTo>
                  <a:lnTo>
                    <a:pt x="1022" y="117"/>
                  </a:lnTo>
                  <a:lnTo>
                    <a:pt x="1011" y="110"/>
                  </a:lnTo>
                  <a:lnTo>
                    <a:pt x="993" y="101"/>
                  </a:lnTo>
                  <a:lnTo>
                    <a:pt x="970" y="96"/>
                  </a:lnTo>
                  <a:lnTo>
                    <a:pt x="951" y="91"/>
                  </a:lnTo>
                  <a:lnTo>
                    <a:pt x="942" y="89"/>
                  </a:lnTo>
                  <a:lnTo>
                    <a:pt x="935" y="84"/>
                  </a:lnTo>
                  <a:lnTo>
                    <a:pt x="921" y="71"/>
                  </a:lnTo>
                  <a:lnTo>
                    <a:pt x="905" y="59"/>
                  </a:lnTo>
                  <a:lnTo>
                    <a:pt x="896" y="52"/>
                  </a:lnTo>
                  <a:lnTo>
                    <a:pt x="887" y="50"/>
                  </a:lnTo>
                  <a:lnTo>
                    <a:pt x="875" y="50"/>
                  </a:lnTo>
                  <a:lnTo>
                    <a:pt x="864" y="50"/>
                  </a:lnTo>
                  <a:lnTo>
                    <a:pt x="854" y="53"/>
                  </a:lnTo>
                  <a:lnTo>
                    <a:pt x="846" y="55"/>
                  </a:lnTo>
                  <a:lnTo>
                    <a:pt x="836" y="57"/>
                  </a:lnTo>
                  <a:lnTo>
                    <a:pt x="827" y="57"/>
                  </a:lnTo>
                  <a:lnTo>
                    <a:pt x="816" y="55"/>
                  </a:lnTo>
                  <a:lnTo>
                    <a:pt x="804" y="53"/>
                  </a:lnTo>
                  <a:lnTo>
                    <a:pt x="786" y="55"/>
                  </a:lnTo>
                  <a:lnTo>
                    <a:pt x="767" y="53"/>
                  </a:lnTo>
                  <a:lnTo>
                    <a:pt x="751" y="50"/>
                  </a:lnTo>
                  <a:lnTo>
                    <a:pt x="731" y="41"/>
                  </a:lnTo>
                  <a:lnTo>
                    <a:pt x="714" y="32"/>
                  </a:lnTo>
                  <a:lnTo>
                    <a:pt x="696" y="22"/>
                  </a:lnTo>
                  <a:lnTo>
                    <a:pt x="687" y="16"/>
                  </a:lnTo>
                  <a:lnTo>
                    <a:pt x="671" y="14"/>
                  </a:lnTo>
                  <a:lnTo>
                    <a:pt x="648" y="7"/>
                  </a:lnTo>
                  <a:lnTo>
                    <a:pt x="623" y="2"/>
                  </a:lnTo>
                  <a:lnTo>
                    <a:pt x="604" y="0"/>
                  </a:lnTo>
                  <a:lnTo>
                    <a:pt x="586" y="0"/>
                  </a:lnTo>
                  <a:lnTo>
                    <a:pt x="565" y="4"/>
                  </a:lnTo>
                  <a:lnTo>
                    <a:pt x="547" y="11"/>
                  </a:lnTo>
                  <a:lnTo>
                    <a:pt x="535" y="16"/>
                  </a:lnTo>
                  <a:lnTo>
                    <a:pt x="492" y="29"/>
                  </a:lnTo>
                  <a:lnTo>
                    <a:pt x="413" y="45"/>
                  </a:lnTo>
                  <a:lnTo>
                    <a:pt x="335" y="59"/>
                  </a:lnTo>
                  <a:lnTo>
                    <a:pt x="301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71"/>
            <p:cNvSpPr>
              <a:spLocks/>
            </p:cNvSpPr>
            <p:nvPr/>
          </p:nvSpPr>
          <p:spPr bwMode="auto">
            <a:xfrm>
              <a:off x="2470" y="3121"/>
              <a:ext cx="257" cy="176"/>
            </a:xfrm>
            <a:custGeom>
              <a:avLst/>
              <a:gdLst>
                <a:gd name="T0" fmla="*/ 2 w 257"/>
                <a:gd name="T1" fmla="*/ 151 h 176"/>
                <a:gd name="T2" fmla="*/ 11 w 257"/>
                <a:gd name="T3" fmla="*/ 144 h 176"/>
                <a:gd name="T4" fmla="*/ 30 w 257"/>
                <a:gd name="T5" fmla="*/ 126 h 176"/>
                <a:gd name="T6" fmla="*/ 59 w 257"/>
                <a:gd name="T7" fmla="*/ 99 h 176"/>
                <a:gd name="T8" fmla="*/ 87 w 257"/>
                <a:gd name="T9" fmla="*/ 66 h 176"/>
                <a:gd name="T10" fmla="*/ 121 w 257"/>
                <a:gd name="T11" fmla="*/ 34 h 176"/>
                <a:gd name="T12" fmla="*/ 163 w 257"/>
                <a:gd name="T13" fmla="*/ 14 h 176"/>
                <a:gd name="T14" fmla="*/ 199 w 257"/>
                <a:gd name="T15" fmla="*/ 4 h 176"/>
                <a:gd name="T16" fmla="*/ 216 w 257"/>
                <a:gd name="T17" fmla="*/ 2 h 176"/>
                <a:gd name="T18" fmla="*/ 223 w 257"/>
                <a:gd name="T19" fmla="*/ 0 h 176"/>
                <a:gd name="T20" fmla="*/ 238 w 257"/>
                <a:gd name="T21" fmla="*/ 0 h 176"/>
                <a:gd name="T22" fmla="*/ 252 w 257"/>
                <a:gd name="T23" fmla="*/ 0 h 176"/>
                <a:gd name="T24" fmla="*/ 257 w 257"/>
                <a:gd name="T25" fmla="*/ 2 h 176"/>
                <a:gd name="T26" fmla="*/ 252 w 257"/>
                <a:gd name="T27" fmla="*/ 4 h 176"/>
                <a:gd name="T28" fmla="*/ 243 w 257"/>
                <a:gd name="T29" fmla="*/ 9 h 176"/>
                <a:gd name="T30" fmla="*/ 230 w 257"/>
                <a:gd name="T31" fmla="*/ 18 h 176"/>
                <a:gd name="T32" fmla="*/ 218 w 257"/>
                <a:gd name="T33" fmla="*/ 22 h 176"/>
                <a:gd name="T34" fmla="*/ 199 w 257"/>
                <a:gd name="T35" fmla="*/ 30 h 176"/>
                <a:gd name="T36" fmla="*/ 167 w 257"/>
                <a:gd name="T37" fmla="*/ 48 h 176"/>
                <a:gd name="T38" fmla="*/ 135 w 257"/>
                <a:gd name="T39" fmla="*/ 66 h 176"/>
                <a:gd name="T40" fmla="*/ 114 w 257"/>
                <a:gd name="T41" fmla="*/ 80 h 176"/>
                <a:gd name="T42" fmla="*/ 98 w 257"/>
                <a:gd name="T43" fmla="*/ 99 h 176"/>
                <a:gd name="T44" fmla="*/ 73 w 257"/>
                <a:gd name="T45" fmla="*/ 131 h 176"/>
                <a:gd name="T46" fmla="*/ 50 w 257"/>
                <a:gd name="T47" fmla="*/ 161 h 176"/>
                <a:gd name="T48" fmla="*/ 37 w 257"/>
                <a:gd name="T49" fmla="*/ 176 h 176"/>
                <a:gd name="T50" fmla="*/ 27 w 257"/>
                <a:gd name="T51" fmla="*/ 174 h 176"/>
                <a:gd name="T52" fmla="*/ 16 w 257"/>
                <a:gd name="T53" fmla="*/ 169 h 176"/>
                <a:gd name="T54" fmla="*/ 6 w 257"/>
                <a:gd name="T55" fmla="*/ 163 h 176"/>
                <a:gd name="T56" fmla="*/ 0 w 257"/>
                <a:gd name="T57" fmla="*/ 160 h 176"/>
                <a:gd name="T58" fmla="*/ 0 w 257"/>
                <a:gd name="T59" fmla="*/ 156 h 176"/>
                <a:gd name="T60" fmla="*/ 2 w 257"/>
                <a:gd name="T61" fmla="*/ 154 h 176"/>
                <a:gd name="T62" fmla="*/ 2 w 257"/>
                <a:gd name="T63" fmla="*/ 151 h 176"/>
                <a:gd name="T64" fmla="*/ 2 w 257"/>
                <a:gd name="T65" fmla="*/ 151 h 176"/>
                <a:gd name="T66" fmla="*/ 2 w 257"/>
                <a:gd name="T67" fmla="*/ 151 h 1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176"/>
                <a:gd name="T104" fmla="*/ 257 w 257"/>
                <a:gd name="T105" fmla="*/ 176 h 1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176">
                  <a:moveTo>
                    <a:pt x="2" y="151"/>
                  </a:moveTo>
                  <a:lnTo>
                    <a:pt x="11" y="144"/>
                  </a:lnTo>
                  <a:lnTo>
                    <a:pt x="30" y="126"/>
                  </a:lnTo>
                  <a:lnTo>
                    <a:pt x="59" y="99"/>
                  </a:lnTo>
                  <a:lnTo>
                    <a:pt x="87" y="66"/>
                  </a:lnTo>
                  <a:lnTo>
                    <a:pt x="121" y="34"/>
                  </a:lnTo>
                  <a:lnTo>
                    <a:pt x="163" y="14"/>
                  </a:lnTo>
                  <a:lnTo>
                    <a:pt x="199" y="4"/>
                  </a:lnTo>
                  <a:lnTo>
                    <a:pt x="216" y="2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3" y="9"/>
                  </a:lnTo>
                  <a:lnTo>
                    <a:pt x="230" y="18"/>
                  </a:lnTo>
                  <a:lnTo>
                    <a:pt x="218" y="22"/>
                  </a:lnTo>
                  <a:lnTo>
                    <a:pt x="199" y="30"/>
                  </a:lnTo>
                  <a:lnTo>
                    <a:pt x="167" y="48"/>
                  </a:lnTo>
                  <a:lnTo>
                    <a:pt x="135" y="66"/>
                  </a:lnTo>
                  <a:lnTo>
                    <a:pt x="114" y="80"/>
                  </a:lnTo>
                  <a:lnTo>
                    <a:pt x="98" y="99"/>
                  </a:lnTo>
                  <a:lnTo>
                    <a:pt x="73" y="131"/>
                  </a:lnTo>
                  <a:lnTo>
                    <a:pt x="50" y="161"/>
                  </a:lnTo>
                  <a:lnTo>
                    <a:pt x="37" y="176"/>
                  </a:lnTo>
                  <a:lnTo>
                    <a:pt x="27" y="174"/>
                  </a:lnTo>
                  <a:lnTo>
                    <a:pt x="16" y="169"/>
                  </a:lnTo>
                  <a:lnTo>
                    <a:pt x="6" y="163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2" y="151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72"/>
            <p:cNvSpPr>
              <a:spLocks/>
            </p:cNvSpPr>
            <p:nvPr/>
          </p:nvSpPr>
          <p:spPr bwMode="auto">
            <a:xfrm>
              <a:off x="2423" y="2856"/>
              <a:ext cx="277" cy="281"/>
            </a:xfrm>
            <a:custGeom>
              <a:avLst/>
              <a:gdLst>
                <a:gd name="T0" fmla="*/ 72 w 277"/>
                <a:gd name="T1" fmla="*/ 131 h 281"/>
                <a:gd name="T2" fmla="*/ 83 w 277"/>
                <a:gd name="T3" fmla="*/ 117 h 281"/>
                <a:gd name="T4" fmla="*/ 113 w 277"/>
                <a:gd name="T5" fmla="*/ 83 h 281"/>
                <a:gd name="T6" fmla="*/ 146 w 277"/>
                <a:gd name="T7" fmla="*/ 48 h 281"/>
                <a:gd name="T8" fmla="*/ 175 w 277"/>
                <a:gd name="T9" fmla="*/ 28 h 281"/>
                <a:gd name="T10" fmla="*/ 198 w 277"/>
                <a:gd name="T11" fmla="*/ 19 h 281"/>
                <a:gd name="T12" fmla="*/ 226 w 277"/>
                <a:gd name="T13" fmla="*/ 9 h 281"/>
                <a:gd name="T14" fmla="*/ 253 w 277"/>
                <a:gd name="T15" fmla="*/ 1 h 281"/>
                <a:gd name="T16" fmla="*/ 270 w 277"/>
                <a:gd name="T17" fmla="*/ 0 h 281"/>
                <a:gd name="T18" fmla="*/ 277 w 277"/>
                <a:gd name="T19" fmla="*/ 0 h 281"/>
                <a:gd name="T20" fmla="*/ 277 w 277"/>
                <a:gd name="T21" fmla="*/ 3 h 281"/>
                <a:gd name="T22" fmla="*/ 274 w 277"/>
                <a:gd name="T23" fmla="*/ 7 h 281"/>
                <a:gd name="T24" fmla="*/ 272 w 277"/>
                <a:gd name="T25" fmla="*/ 9 h 281"/>
                <a:gd name="T26" fmla="*/ 260 w 277"/>
                <a:gd name="T27" fmla="*/ 14 h 281"/>
                <a:gd name="T28" fmla="*/ 233 w 277"/>
                <a:gd name="T29" fmla="*/ 26 h 281"/>
                <a:gd name="T30" fmla="*/ 203 w 277"/>
                <a:gd name="T31" fmla="*/ 42 h 281"/>
                <a:gd name="T32" fmla="*/ 185 w 277"/>
                <a:gd name="T33" fmla="*/ 56 h 281"/>
                <a:gd name="T34" fmla="*/ 169 w 277"/>
                <a:gd name="T35" fmla="*/ 76 h 281"/>
                <a:gd name="T36" fmla="*/ 148 w 277"/>
                <a:gd name="T37" fmla="*/ 108 h 281"/>
                <a:gd name="T38" fmla="*/ 122 w 277"/>
                <a:gd name="T39" fmla="*/ 141 h 281"/>
                <a:gd name="T40" fmla="*/ 102 w 277"/>
                <a:gd name="T41" fmla="*/ 173 h 281"/>
                <a:gd name="T42" fmla="*/ 83 w 277"/>
                <a:gd name="T43" fmla="*/ 202 h 281"/>
                <a:gd name="T44" fmla="*/ 65 w 277"/>
                <a:gd name="T45" fmla="*/ 237 h 281"/>
                <a:gd name="T46" fmla="*/ 49 w 277"/>
                <a:gd name="T47" fmla="*/ 267 h 281"/>
                <a:gd name="T48" fmla="*/ 42 w 277"/>
                <a:gd name="T49" fmla="*/ 281 h 281"/>
                <a:gd name="T50" fmla="*/ 33 w 277"/>
                <a:gd name="T51" fmla="*/ 281 h 281"/>
                <a:gd name="T52" fmla="*/ 19 w 277"/>
                <a:gd name="T53" fmla="*/ 281 h 281"/>
                <a:gd name="T54" fmla="*/ 7 w 277"/>
                <a:gd name="T55" fmla="*/ 278 h 281"/>
                <a:gd name="T56" fmla="*/ 0 w 277"/>
                <a:gd name="T57" fmla="*/ 272 h 281"/>
                <a:gd name="T58" fmla="*/ 10 w 277"/>
                <a:gd name="T59" fmla="*/ 248 h 281"/>
                <a:gd name="T60" fmla="*/ 35 w 277"/>
                <a:gd name="T61" fmla="*/ 205 h 281"/>
                <a:gd name="T62" fmla="*/ 60 w 277"/>
                <a:gd name="T63" fmla="*/ 163 h 281"/>
                <a:gd name="T64" fmla="*/ 72 w 277"/>
                <a:gd name="T65" fmla="*/ 141 h 281"/>
                <a:gd name="T66" fmla="*/ 72 w 277"/>
                <a:gd name="T67" fmla="*/ 134 h 281"/>
                <a:gd name="T68" fmla="*/ 72 w 277"/>
                <a:gd name="T69" fmla="*/ 133 h 281"/>
                <a:gd name="T70" fmla="*/ 72 w 277"/>
                <a:gd name="T71" fmla="*/ 131 h 281"/>
                <a:gd name="T72" fmla="*/ 72 w 277"/>
                <a:gd name="T73" fmla="*/ 131 h 2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7"/>
                <a:gd name="T112" fmla="*/ 0 h 281"/>
                <a:gd name="T113" fmla="*/ 277 w 277"/>
                <a:gd name="T114" fmla="*/ 281 h 2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7" h="281">
                  <a:moveTo>
                    <a:pt x="72" y="131"/>
                  </a:moveTo>
                  <a:lnTo>
                    <a:pt x="83" y="117"/>
                  </a:lnTo>
                  <a:lnTo>
                    <a:pt x="113" y="83"/>
                  </a:lnTo>
                  <a:lnTo>
                    <a:pt x="146" y="48"/>
                  </a:lnTo>
                  <a:lnTo>
                    <a:pt x="175" y="28"/>
                  </a:lnTo>
                  <a:lnTo>
                    <a:pt x="198" y="19"/>
                  </a:lnTo>
                  <a:lnTo>
                    <a:pt x="226" y="9"/>
                  </a:lnTo>
                  <a:lnTo>
                    <a:pt x="253" y="1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77" y="3"/>
                  </a:lnTo>
                  <a:lnTo>
                    <a:pt x="274" y="7"/>
                  </a:lnTo>
                  <a:lnTo>
                    <a:pt x="272" y="9"/>
                  </a:lnTo>
                  <a:lnTo>
                    <a:pt x="260" y="14"/>
                  </a:lnTo>
                  <a:lnTo>
                    <a:pt x="233" y="26"/>
                  </a:lnTo>
                  <a:lnTo>
                    <a:pt x="203" y="42"/>
                  </a:lnTo>
                  <a:lnTo>
                    <a:pt x="185" y="56"/>
                  </a:lnTo>
                  <a:lnTo>
                    <a:pt x="169" y="76"/>
                  </a:lnTo>
                  <a:lnTo>
                    <a:pt x="148" y="108"/>
                  </a:lnTo>
                  <a:lnTo>
                    <a:pt x="122" y="141"/>
                  </a:lnTo>
                  <a:lnTo>
                    <a:pt x="102" y="173"/>
                  </a:lnTo>
                  <a:lnTo>
                    <a:pt x="83" y="202"/>
                  </a:lnTo>
                  <a:lnTo>
                    <a:pt x="65" y="237"/>
                  </a:lnTo>
                  <a:lnTo>
                    <a:pt x="49" y="267"/>
                  </a:lnTo>
                  <a:lnTo>
                    <a:pt x="42" y="281"/>
                  </a:lnTo>
                  <a:lnTo>
                    <a:pt x="33" y="281"/>
                  </a:lnTo>
                  <a:lnTo>
                    <a:pt x="19" y="281"/>
                  </a:lnTo>
                  <a:lnTo>
                    <a:pt x="7" y="278"/>
                  </a:lnTo>
                  <a:lnTo>
                    <a:pt x="0" y="272"/>
                  </a:lnTo>
                  <a:lnTo>
                    <a:pt x="10" y="248"/>
                  </a:lnTo>
                  <a:lnTo>
                    <a:pt x="35" y="205"/>
                  </a:lnTo>
                  <a:lnTo>
                    <a:pt x="60" y="163"/>
                  </a:lnTo>
                  <a:lnTo>
                    <a:pt x="72" y="141"/>
                  </a:lnTo>
                  <a:lnTo>
                    <a:pt x="72" y="134"/>
                  </a:lnTo>
                  <a:lnTo>
                    <a:pt x="72" y="133"/>
                  </a:lnTo>
                  <a:lnTo>
                    <a:pt x="72" y="131"/>
                  </a:lnTo>
                  <a:close/>
                </a:path>
              </a:pathLst>
            </a:custGeom>
            <a:solidFill>
              <a:srgbClr val="A6E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73"/>
            <p:cNvSpPr>
              <a:spLocks/>
            </p:cNvSpPr>
            <p:nvPr/>
          </p:nvSpPr>
          <p:spPr bwMode="auto">
            <a:xfrm>
              <a:off x="2283" y="2974"/>
              <a:ext cx="387" cy="126"/>
            </a:xfrm>
            <a:custGeom>
              <a:avLst/>
              <a:gdLst>
                <a:gd name="T0" fmla="*/ 0 w 387"/>
                <a:gd name="T1" fmla="*/ 101 h 126"/>
                <a:gd name="T2" fmla="*/ 7 w 387"/>
                <a:gd name="T3" fmla="*/ 91 h 126"/>
                <a:gd name="T4" fmla="*/ 30 w 387"/>
                <a:gd name="T5" fmla="*/ 69 h 126"/>
                <a:gd name="T6" fmla="*/ 60 w 387"/>
                <a:gd name="T7" fmla="*/ 46 h 126"/>
                <a:gd name="T8" fmla="*/ 90 w 387"/>
                <a:gd name="T9" fmla="*/ 32 h 126"/>
                <a:gd name="T10" fmla="*/ 120 w 387"/>
                <a:gd name="T11" fmla="*/ 25 h 126"/>
                <a:gd name="T12" fmla="*/ 155 w 387"/>
                <a:gd name="T13" fmla="*/ 23 h 126"/>
                <a:gd name="T14" fmla="*/ 186 w 387"/>
                <a:gd name="T15" fmla="*/ 20 h 126"/>
                <a:gd name="T16" fmla="*/ 203 w 387"/>
                <a:gd name="T17" fmla="*/ 16 h 126"/>
                <a:gd name="T18" fmla="*/ 214 w 387"/>
                <a:gd name="T19" fmla="*/ 13 h 126"/>
                <a:gd name="T20" fmla="*/ 232 w 387"/>
                <a:gd name="T21" fmla="*/ 7 h 126"/>
                <a:gd name="T22" fmla="*/ 251 w 387"/>
                <a:gd name="T23" fmla="*/ 2 h 126"/>
                <a:gd name="T24" fmla="*/ 269 w 387"/>
                <a:gd name="T25" fmla="*/ 0 h 126"/>
                <a:gd name="T26" fmla="*/ 297 w 387"/>
                <a:gd name="T27" fmla="*/ 2 h 126"/>
                <a:gd name="T28" fmla="*/ 338 w 387"/>
                <a:gd name="T29" fmla="*/ 13 h 126"/>
                <a:gd name="T30" fmla="*/ 373 w 387"/>
                <a:gd name="T31" fmla="*/ 23 h 126"/>
                <a:gd name="T32" fmla="*/ 387 w 387"/>
                <a:gd name="T33" fmla="*/ 32 h 126"/>
                <a:gd name="T34" fmla="*/ 370 w 387"/>
                <a:gd name="T35" fmla="*/ 34 h 126"/>
                <a:gd name="T36" fmla="*/ 331 w 387"/>
                <a:gd name="T37" fmla="*/ 30 h 126"/>
                <a:gd name="T38" fmla="*/ 279 w 387"/>
                <a:gd name="T39" fmla="*/ 27 h 126"/>
                <a:gd name="T40" fmla="*/ 230 w 387"/>
                <a:gd name="T41" fmla="*/ 32 h 126"/>
                <a:gd name="T42" fmla="*/ 182 w 387"/>
                <a:gd name="T43" fmla="*/ 41 h 126"/>
                <a:gd name="T44" fmla="*/ 138 w 387"/>
                <a:gd name="T45" fmla="*/ 57 h 126"/>
                <a:gd name="T46" fmla="*/ 104 w 387"/>
                <a:gd name="T47" fmla="*/ 71 h 126"/>
                <a:gd name="T48" fmla="*/ 86 w 387"/>
                <a:gd name="T49" fmla="*/ 82 h 126"/>
                <a:gd name="T50" fmla="*/ 74 w 387"/>
                <a:gd name="T51" fmla="*/ 92 h 126"/>
                <a:gd name="T52" fmla="*/ 58 w 387"/>
                <a:gd name="T53" fmla="*/ 107 h 126"/>
                <a:gd name="T54" fmla="*/ 44 w 387"/>
                <a:gd name="T55" fmla="*/ 121 h 126"/>
                <a:gd name="T56" fmla="*/ 39 w 387"/>
                <a:gd name="T57" fmla="*/ 126 h 126"/>
                <a:gd name="T58" fmla="*/ 0 w 387"/>
                <a:gd name="T59" fmla="*/ 101 h 126"/>
                <a:gd name="T60" fmla="*/ 0 w 387"/>
                <a:gd name="T61" fmla="*/ 101 h 1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7"/>
                <a:gd name="T94" fmla="*/ 0 h 126"/>
                <a:gd name="T95" fmla="*/ 387 w 387"/>
                <a:gd name="T96" fmla="*/ 126 h 1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7" h="126">
                  <a:moveTo>
                    <a:pt x="0" y="101"/>
                  </a:moveTo>
                  <a:lnTo>
                    <a:pt x="7" y="91"/>
                  </a:lnTo>
                  <a:lnTo>
                    <a:pt x="30" y="69"/>
                  </a:lnTo>
                  <a:lnTo>
                    <a:pt x="60" y="46"/>
                  </a:lnTo>
                  <a:lnTo>
                    <a:pt x="90" y="32"/>
                  </a:lnTo>
                  <a:lnTo>
                    <a:pt x="120" y="25"/>
                  </a:lnTo>
                  <a:lnTo>
                    <a:pt x="155" y="23"/>
                  </a:lnTo>
                  <a:lnTo>
                    <a:pt x="186" y="20"/>
                  </a:lnTo>
                  <a:lnTo>
                    <a:pt x="203" y="16"/>
                  </a:lnTo>
                  <a:lnTo>
                    <a:pt x="214" y="13"/>
                  </a:lnTo>
                  <a:lnTo>
                    <a:pt x="232" y="7"/>
                  </a:lnTo>
                  <a:lnTo>
                    <a:pt x="251" y="2"/>
                  </a:lnTo>
                  <a:lnTo>
                    <a:pt x="269" y="0"/>
                  </a:lnTo>
                  <a:lnTo>
                    <a:pt x="297" y="2"/>
                  </a:lnTo>
                  <a:lnTo>
                    <a:pt x="338" y="13"/>
                  </a:lnTo>
                  <a:lnTo>
                    <a:pt x="373" y="23"/>
                  </a:lnTo>
                  <a:lnTo>
                    <a:pt x="387" y="32"/>
                  </a:lnTo>
                  <a:lnTo>
                    <a:pt x="370" y="34"/>
                  </a:lnTo>
                  <a:lnTo>
                    <a:pt x="331" y="30"/>
                  </a:lnTo>
                  <a:lnTo>
                    <a:pt x="279" y="27"/>
                  </a:lnTo>
                  <a:lnTo>
                    <a:pt x="230" y="32"/>
                  </a:lnTo>
                  <a:lnTo>
                    <a:pt x="182" y="41"/>
                  </a:lnTo>
                  <a:lnTo>
                    <a:pt x="138" y="57"/>
                  </a:lnTo>
                  <a:lnTo>
                    <a:pt x="104" y="71"/>
                  </a:lnTo>
                  <a:lnTo>
                    <a:pt x="86" y="82"/>
                  </a:lnTo>
                  <a:lnTo>
                    <a:pt x="74" y="92"/>
                  </a:lnTo>
                  <a:lnTo>
                    <a:pt x="58" y="107"/>
                  </a:lnTo>
                  <a:lnTo>
                    <a:pt x="44" y="121"/>
                  </a:lnTo>
                  <a:lnTo>
                    <a:pt x="39" y="12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74"/>
            <p:cNvSpPr>
              <a:spLocks/>
            </p:cNvSpPr>
            <p:nvPr/>
          </p:nvSpPr>
          <p:spPr bwMode="auto">
            <a:xfrm>
              <a:off x="2187" y="2888"/>
              <a:ext cx="331" cy="200"/>
            </a:xfrm>
            <a:custGeom>
              <a:avLst/>
              <a:gdLst>
                <a:gd name="T0" fmla="*/ 2 w 331"/>
                <a:gd name="T1" fmla="*/ 200 h 200"/>
                <a:gd name="T2" fmla="*/ 0 w 331"/>
                <a:gd name="T3" fmla="*/ 182 h 200"/>
                <a:gd name="T4" fmla="*/ 2 w 331"/>
                <a:gd name="T5" fmla="*/ 148 h 200"/>
                <a:gd name="T6" fmla="*/ 7 w 331"/>
                <a:gd name="T7" fmla="*/ 109 h 200"/>
                <a:gd name="T8" fmla="*/ 16 w 331"/>
                <a:gd name="T9" fmla="*/ 83 h 200"/>
                <a:gd name="T10" fmla="*/ 30 w 331"/>
                <a:gd name="T11" fmla="*/ 65 h 200"/>
                <a:gd name="T12" fmla="*/ 55 w 331"/>
                <a:gd name="T13" fmla="*/ 46 h 200"/>
                <a:gd name="T14" fmla="*/ 87 w 331"/>
                <a:gd name="T15" fmla="*/ 28 h 200"/>
                <a:gd name="T16" fmla="*/ 128 w 331"/>
                <a:gd name="T17" fmla="*/ 12 h 200"/>
                <a:gd name="T18" fmla="*/ 166 w 331"/>
                <a:gd name="T19" fmla="*/ 1 h 200"/>
                <a:gd name="T20" fmla="*/ 197 w 331"/>
                <a:gd name="T21" fmla="*/ 0 h 200"/>
                <a:gd name="T22" fmla="*/ 218 w 331"/>
                <a:gd name="T23" fmla="*/ 0 h 200"/>
                <a:gd name="T24" fmla="*/ 236 w 331"/>
                <a:gd name="T25" fmla="*/ 0 h 200"/>
                <a:gd name="T26" fmla="*/ 257 w 331"/>
                <a:gd name="T27" fmla="*/ 5 h 200"/>
                <a:gd name="T28" fmla="*/ 289 w 331"/>
                <a:gd name="T29" fmla="*/ 14 h 200"/>
                <a:gd name="T30" fmla="*/ 319 w 331"/>
                <a:gd name="T31" fmla="*/ 23 h 200"/>
                <a:gd name="T32" fmla="*/ 331 w 331"/>
                <a:gd name="T33" fmla="*/ 28 h 200"/>
                <a:gd name="T34" fmla="*/ 317 w 331"/>
                <a:gd name="T35" fmla="*/ 26 h 200"/>
                <a:gd name="T36" fmla="*/ 283 w 331"/>
                <a:gd name="T37" fmla="*/ 23 h 200"/>
                <a:gd name="T38" fmla="*/ 244 w 331"/>
                <a:gd name="T39" fmla="*/ 19 h 200"/>
                <a:gd name="T40" fmla="*/ 214 w 331"/>
                <a:gd name="T41" fmla="*/ 23 h 200"/>
                <a:gd name="T42" fmla="*/ 182 w 331"/>
                <a:gd name="T43" fmla="*/ 28 h 200"/>
                <a:gd name="T44" fmla="*/ 140 w 331"/>
                <a:gd name="T45" fmla="*/ 44 h 200"/>
                <a:gd name="T46" fmla="*/ 97 w 331"/>
                <a:gd name="T47" fmla="*/ 67 h 200"/>
                <a:gd name="T48" fmla="*/ 67 w 331"/>
                <a:gd name="T49" fmla="*/ 97 h 200"/>
                <a:gd name="T50" fmla="*/ 51 w 331"/>
                <a:gd name="T51" fmla="*/ 129 h 200"/>
                <a:gd name="T52" fmla="*/ 41 w 331"/>
                <a:gd name="T53" fmla="*/ 159 h 200"/>
                <a:gd name="T54" fmla="*/ 37 w 331"/>
                <a:gd name="T55" fmla="*/ 180 h 200"/>
                <a:gd name="T56" fmla="*/ 34 w 331"/>
                <a:gd name="T57" fmla="*/ 189 h 200"/>
                <a:gd name="T58" fmla="*/ 27 w 331"/>
                <a:gd name="T59" fmla="*/ 193 h 200"/>
                <a:gd name="T60" fmla="*/ 16 w 331"/>
                <a:gd name="T61" fmla="*/ 196 h 200"/>
                <a:gd name="T62" fmla="*/ 5 w 331"/>
                <a:gd name="T63" fmla="*/ 198 h 200"/>
                <a:gd name="T64" fmla="*/ 2 w 331"/>
                <a:gd name="T65" fmla="*/ 200 h 200"/>
                <a:gd name="T66" fmla="*/ 2 w 331"/>
                <a:gd name="T67" fmla="*/ 200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1"/>
                <a:gd name="T103" fmla="*/ 0 h 200"/>
                <a:gd name="T104" fmla="*/ 331 w 331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1" h="200">
                  <a:moveTo>
                    <a:pt x="2" y="200"/>
                  </a:moveTo>
                  <a:lnTo>
                    <a:pt x="0" y="182"/>
                  </a:lnTo>
                  <a:lnTo>
                    <a:pt x="2" y="148"/>
                  </a:lnTo>
                  <a:lnTo>
                    <a:pt x="7" y="109"/>
                  </a:lnTo>
                  <a:lnTo>
                    <a:pt x="16" y="83"/>
                  </a:lnTo>
                  <a:lnTo>
                    <a:pt x="30" y="65"/>
                  </a:lnTo>
                  <a:lnTo>
                    <a:pt x="55" y="46"/>
                  </a:lnTo>
                  <a:lnTo>
                    <a:pt x="87" y="28"/>
                  </a:lnTo>
                  <a:lnTo>
                    <a:pt x="128" y="12"/>
                  </a:lnTo>
                  <a:lnTo>
                    <a:pt x="166" y="1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36" y="0"/>
                  </a:lnTo>
                  <a:lnTo>
                    <a:pt x="257" y="5"/>
                  </a:lnTo>
                  <a:lnTo>
                    <a:pt x="289" y="14"/>
                  </a:lnTo>
                  <a:lnTo>
                    <a:pt x="319" y="23"/>
                  </a:lnTo>
                  <a:lnTo>
                    <a:pt x="331" y="28"/>
                  </a:lnTo>
                  <a:lnTo>
                    <a:pt x="317" y="26"/>
                  </a:lnTo>
                  <a:lnTo>
                    <a:pt x="283" y="23"/>
                  </a:lnTo>
                  <a:lnTo>
                    <a:pt x="244" y="19"/>
                  </a:lnTo>
                  <a:lnTo>
                    <a:pt x="214" y="23"/>
                  </a:lnTo>
                  <a:lnTo>
                    <a:pt x="182" y="28"/>
                  </a:lnTo>
                  <a:lnTo>
                    <a:pt x="140" y="44"/>
                  </a:lnTo>
                  <a:lnTo>
                    <a:pt x="97" y="67"/>
                  </a:lnTo>
                  <a:lnTo>
                    <a:pt x="67" y="97"/>
                  </a:lnTo>
                  <a:lnTo>
                    <a:pt x="51" y="129"/>
                  </a:lnTo>
                  <a:lnTo>
                    <a:pt x="41" y="159"/>
                  </a:lnTo>
                  <a:lnTo>
                    <a:pt x="37" y="180"/>
                  </a:lnTo>
                  <a:lnTo>
                    <a:pt x="34" y="189"/>
                  </a:lnTo>
                  <a:lnTo>
                    <a:pt x="27" y="193"/>
                  </a:lnTo>
                  <a:lnTo>
                    <a:pt x="16" y="196"/>
                  </a:lnTo>
                  <a:lnTo>
                    <a:pt x="5" y="198"/>
                  </a:lnTo>
                  <a:lnTo>
                    <a:pt x="2" y="200"/>
                  </a:lnTo>
                  <a:close/>
                </a:path>
              </a:pathLst>
            </a:custGeom>
            <a:solidFill>
              <a:srgbClr val="D6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75"/>
            <p:cNvSpPr>
              <a:spLocks/>
            </p:cNvSpPr>
            <p:nvPr/>
          </p:nvSpPr>
          <p:spPr bwMode="auto">
            <a:xfrm>
              <a:off x="1775" y="2234"/>
              <a:ext cx="279" cy="128"/>
            </a:xfrm>
            <a:custGeom>
              <a:avLst/>
              <a:gdLst>
                <a:gd name="T0" fmla="*/ 0 w 279"/>
                <a:gd name="T1" fmla="*/ 87 h 128"/>
                <a:gd name="T2" fmla="*/ 15 w 279"/>
                <a:gd name="T3" fmla="*/ 74 h 128"/>
                <a:gd name="T4" fmla="*/ 51 w 279"/>
                <a:gd name="T5" fmla="*/ 51 h 128"/>
                <a:gd name="T6" fmla="*/ 85 w 279"/>
                <a:gd name="T7" fmla="*/ 28 h 128"/>
                <a:gd name="T8" fmla="*/ 109 w 279"/>
                <a:gd name="T9" fmla="*/ 16 h 128"/>
                <a:gd name="T10" fmla="*/ 132 w 279"/>
                <a:gd name="T11" fmla="*/ 11 h 128"/>
                <a:gd name="T12" fmla="*/ 173 w 279"/>
                <a:gd name="T13" fmla="*/ 5 h 128"/>
                <a:gd name="T14" fmla="*/ 214 w 279"/>
                <a:gd name="T15" fmla="*/ 2 h 128"/>
                <a:gd name="T16" fmla="*/ 242 w 279"/>
                <a:gd name="T17" fmla="*/ 0 h 128"/>
                <a:gd name="T18" fmla="*/ 258 w 279"/>
                <a:gd name="T19" fmla="*/ 4 h 128"/>
                <a:gd name="T20" fmla="*/ 272 w 279"/>
                <a:gd name="T21" fmla="*/ 13 h 128"/>
                <a:gd name="T22" fmla="*/ 279 w 279"/>
                <a:gd name="T23" fmla="*/ 20 h 128"/>
                <a:gd name="T24" fmla="*/ 276 w 279"/>
                <a:gd name="T25" fmla="*/ 28 h 128"/>
                <a:gd name="T26" fmla="*/ 256 w 279"/>
                <a:gd name="T27" fmla="*/ 30 h 128"/>
                <a:gd name="T28" fmla="*/ 228 w 279"/>
                <a:gd name="T29" fmla="*/ 30 h 128"/>
                <a:gd name="T30" fmla="*/ 198 w 279"/>
                <a:gd name="T31" fmla="*/ 32 h 128"/>
                <a:gd name="T32" fmla="*/ 175 w 279"/>
                <a:gd name="T33" fmla="*/ 34 h 128"/>
                <a:gd name="T34" fmla="*/ 155 w 279"/>
                <a:gd name="T35" fmla="*/ 36 h 128"/>
                <a:gd name="T36" fmla="*/ 131 w 279"/>
                <a:gd name="T37" fmla="*/ 44 h 128"/>
                <a:gd name="T38" fmla="*/ 106 w 279"/>
                <a:gd name="T39" fmla="*/ 51 h 128"/>
                <a:gd name="T40" fmla="*/ 90 w 279"/>
                <a:gd name="T41" fmla="*/ 60 h 128"/>
                <a:gd name="T42" fmla="*/ 67 w 279"/>
                <a:gd name="T43" fmla="*/ 76 h 128"/>
                <a:gd name="T44" fmla="*/ 39 w 279"/>
                <a:gd name="T45" fmla="*/ 98 h 128"/>
                <a:gd name="T46" fmla="*/ 10 w 279"/>
                <a:gd name="T47" fmla="*/ 119 h 128"/>
                <a:gd name="T48" fmla="*/ 0 w 279"/>
                <a:gd name="T49" fmla="*/ 128 h 128"/>
                <a:gd name="T50" fmla="*/ 0 w 279"/>
                <a:gd name="T51" fmla="*/ 87 h 128"/>
                <a:gd name="T52" fmla="*/ 0 w 279"/>
                <a:gd name="T53" fmla="*/ 87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9"/>
                <a:gd name="T82" fmla="*/ 0 h 128"/>
                <a:gd name="T83" fmla="*/ 279 w 279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9" h="128">
                  <a:moveTo>
                    <a:pt x="0" y="87"/>
                  </a:moveTo>
                  <a:lnTo>
                    <a:pt x="15" y="74"/>
                  </a:lnTo>
                  <a:lnTo>
                    <a:pt x="51" y="51"/>
                  </a:lnTo>
                  <a:lnTo>
                    <a:pt x="85" y="28"/>
                  </a:lnTo>
                  <a:lnTo>
                    <a:pt x="109" y="16"/>
                  </a:lnTo>
                  <a:lnTo>
                    <a:pt x="132" y="11"/>
                  </a:lnTo>
                  <a:lnTo>
                    <a:pt x="173" y="5"/>
                  </a:lnTo>
                  <a:lnTo>
                    <a:pt x="214" y="2"/>
                  </a:lnTo>
                  <a:lnTo>
                    <a:pt x="242" y="0"/>
                  </a:lnTo>
                  <a:lnTo>
                    <a:pt x="258" y="4"/>
                  </a:lnTo>
                  <a:lnTo>
                    <a:pt x="272" y="13"/>
                  </a:lnTo>
                  <a:lnTo>
                    <a:pt x="279" y="20"/>
                  </a:lnTo>
                  <a:lnTo>
                    <a:pt x="276" y="28"/>
                  </a:lnTo>
                  <a:lnTo>
                    <a:pt x="256" y="30"/>
                  </a:lnTo>
                  <a:lnTo>
                    <a:pt x="228" y="30"/>
                  </a:lnTo>
                  <a:lnTo>
                    <a:pt x="198" y="32"/>
                  </a:lnTo>
                  <a:lnTo>
                    <a:pt x="175" y="34"/>
                  </a:lnTo>
                  <a:lnTo>
                    <a:pt x="155" y="36"/>
                  </a:lnTo>
                  <a:lnTo>
                    <a:pt x="131" y="44"/>
                  </a:lnTo>
                  <a:lnTo>
                    <a:pt x="106" y="51"/>
                  </a:lnTo>
                  <a:lnTo>
                    <a:pt x="90" y="60"/>
                  </a:lnTo>
                  <a:lnTo>
                    <a:pt x="67" y="76"/>
                  </a:lnTo>
                  <a:lnTo>
                    <a:pt x="39" y="98"/>
                  </a:lnTo>
                  <a:lnTo>
                    <a:pt x="10" y="119"/>
                  </a:lnTo>
                  <a:lnTo>
                    <a:pt x="0" y="12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76"/>
            <p:cNvSpPr>
              <a:spLocks/>
            </p:cNvSpPr>
            <p:nvPr/>
          </p:nvSpPr>
          <p:spPr bwMode="auto">
            <a:xfrm>
              <a:off x="1789" y="1620"/>
              <a:ext cx="807" cy="432"/>
            </a:xfrm>
            <a:custGeom>
              <a:avLst/>
              <a:gdLst>
                <a:gd name="T0" fmla="*/ 79 w 807"/>
                <a:gd name="T1" fmla="*/ 299 h 432"/>
                <a:gd name="T2" fmla="*/ 264 w 807"/>
                <a:gd name="T3" fmla="*/ 180 h 432"/>
                <a:gd name="T4" fmla="*/ 359 w 807"/>
                <a:gd name="T5" fmla="*/ 132 h 432"/>
                <a:gd name="T6" fmla="*/ 545 w 807"/>
                <a:gd name="T7" fmla="*/ 65 h 432"/>
                <a:gd name="T8" fmla="*/ 747 w 807"/>
                <a:gd name="T9" fmla="*/ 0 h 432"/>
                <a:gd name="T10" fmla="*/ 731 w 807"/>
                <a:gd name="T11" fmla="*/ 21 h 432"/>
                <a:gd name="T12" fmla="*/ 695 w 807"/>
                <a:gd name="T13" fmla="*/ 46 h 432"/>
                <a:gd name="T14" fmla="*/ 579 w 807"/>
                <a:gd name="T15" fmla="*/ 93 h 432"/>
                <a:gd name="T16" fmla="*/ 481 w 807"/>
                <a:gd name="T17" fmla="*/ 136 h 432"/>
                <a:gd name="T18" fmla="*/ 433 w 807"/>
                <a:gd name="T19" fmla="*/ 147 h 432"/>
                <a:gd name="T20" fmla="*/ 375 w 807"/>
                <a:gd name="T21" fmla="*/ 164 h 432"/>
                <a:gd name="T22" fmla="*/ 343 w 807"/>
                <a:gd name="T23" fmla="*/ 196 h 432"/>
                <a:gd name="T24" fmla="*/ 331 w 807"/>
                <a:gd name="T25" fmla="*/ 219 h 432"/>
                <a:gd name="T26" fmla="*/ 437 w 807"/>
                <a:gd name="T27" fmla="*/ 242 h 432"/>
                <a:gd name="T28" fmla="*/ 547 w 807"/>
                <a:gd name="T29" fmla="*/ 276 h 432"/>
                <a:gd name="T30" fmla="*/ 609 w 807"/>
                <a:gd name="T31" fmla="*/ 271 h 432"/>
                <a:gd name="T32" fmla="*/ 708 w 807"/>
                <a:gd name="T33" fmla="*/ 267 h 432"/>
                <a:gd name="T34" fmla="*/ 773 w 807"/>
                <a:gd name="T35" fmla="*/ 271 h 432"/>
                <a:gd name="T36" fmla="*/ 803 w 807"/>
                <a:gd name="T37" fmla="*/ 272 h 432"/>
                <a:gd name="T38" fmla="*/ 779 w 807"/>
                <a:gd name="T39" fmla="*/ 295 h 432"/>
                <a:gd name="T40" fmla="*/ 648 w 807"/>
                <a:gd name="T41" fmla="*/ 299 h 432"/>
                <a:gd name="T42" fmla="*/ 584 w 807"/>
                <a:gd name="T43" fmla="*/ 313 h 432"/>
                <a:gd name="T44" fmla="*/ 540 w 807"/>
                <a:gd name="T45" fmla="*/ 324 h 432"/>
                <a:gd name="T46" fmla="*/ 495 w 807"/>
                <a:gd name="T47" fmla="*/ 311 h 432"/>
                <a:gd name="T48" fmla="*/ 327 w 807"/>
                <a:gd name="T49" fmla="*/ 256 h 432"/>
                <a:gd name="T50" fmla="*/ 239 w 807"/>
                <a:gd name="T51" fmla="*/ 260 h 432"/>
                <a:gd name="T52" fmla="*/ 127 w 807"/>
                <a:gd name="T53" fmla="*/ 325 h 432"/>
                <a:gd name="T54" fmla="*/ 81 w 807"/>
                <a:gd name="T55" fmla="*/ 359 h 432"/>
                <a:gd name="T56" fmla="*/ 14 w 807"/>
                <a:gd name="T57" fmla="*/ 423 h 432"/>
                <a:gd name="T58" fmla="*/ 7 w 807"/>
                <a:gd name="T59" fmla="*/ 409 h 432"/>
                <a:gd name="T60" fmla="*/ 32 w 807"/>
                <a:gd name="T61" fmla="*/ 340 h 432"/>
                <a:gd name="T62" fmla="*/ 37 w 807"/>
                <a:gd name="T63" fmla="*/ 325 h 4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7"/>
                <a:gd name="T97" fmla="*/ 0 h 432"/>
                <a:gd name="T98" fmla="*/ 807 w 807"/>
                <a:gd name="T99" fmla="*/ 432 h 4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7" h="432">
                  <a:moveTo>
                    <a:pt x="37" y="325"/>
                  </a:moveTo>
                  <a:lnTo>
                    <a:pt x="79" y="299"/>
                  </a:lnTo>
                  <a:lnTo>
                    <a:pt x="170" y="240"/>
                  </a:lnTo>
                  <a:lnTo>
                    <a:pt x="264" y="180"/>
                  </a:lnTo>
                  <a:lnTo>
                    <a:pt x="313" y="150"/>
                  </a:lnTo>
                  <a:lnTo>
                    <a:pt x="359" y="132"/>
                  </a:lnTo>
                  <a:lnTo>
                    <a:pt x="453" y="99"/>
                  </a:lnTo>
                  <a:lnTo>
                    <a:pt x="545" y="65"/>
                  </a:lnTo>
                  <a:lnTo>
                    <a:pt x="586" y="51"/>
                  </a:lnTo>
                  <a:lnTo>
                    <a:pt x="747" y="0"/>
                  </a:lnTo>
                  <a:lnTo>
                    <a:pt x="741" y="7"/>
                  </a:lnTo>
                  <a:lnTo>
                    <a:pt x="731" y="21"/>
                  </a:lnTo>
                  <a:lnTo>
                    <a:pt x="715" y="35"/>
                  </a:lnTo>
                  <a:lnTo>
                    <a:pt x="695" y="46"/>
                  </a:lnTo>
                  <a:lnTo>
                    <a:pt x="649" y="62"/>
                  </a:lnTo>
                  <a:lnTo>
                    <a:pt x="579" y="93"/>
                  </a:lnTo>
                  <a:lnTo>
                    <a:pt x="513" y="124"/>
                  </a:lnTo>
                  <a:lnTo>
                    <a:pt x="481" y="136"/>
                  </a:lnTo>
                  <a:lnTo>
                    <a:pt x="464" y="140"/>
                  </a:lnTo>
                  <a:lnTo>
                    <a:pt x="433" y="147"/>
                  </a:lnTo>
                  <a:lnTo>
                    <a:pt x="400" y="155"/>
                  </a:lnTo>
                  <a:lnTo>
                    <a:pt x="375" y="164"/>
                  </a:lnTo>
                  <a:lnTo>
                    <a:pt x="357" y="177"/>
                  </a:lnTo>
                  <a:lnTo>
                    <a:pt x="343" y="196"/>
                  </a:lnTo>
                  <a:lnTo>
                    <a:pt x="334" y="212"/>
                  </a:lnTo>
                  <a:lnTo>
                    <a:pt x="331" y="219"/>
                  </a:lnTo>
                  <a:lnTo>
                    <a:pt x="363" y="226"/>
                  </a:lnTo>
                  <a:lnTo>
                    <a:pt x="437" y="242"/>
                  </a:lnTo>
                  <a:lnTo>
                    <a:pt x="510" y="260"/>
                  </a:lnTo>
                  <a:lnTo>
                    <a:pt x="547" y="276"/>
                  </a:lnTo>
                  <a:lnTo>
                    <a:pt x="564" y="274"/>
                  </a:lnTo>
                  <a:lnTo>
                    <a:pt x="609" y="271"/>
                  </a:lnTo>
                  <a:lnTo>
                    <a:pt x="662" y="267"/>
                  </a:lnTo>
                  <a:lnTo>
                    <a:pt x="708" y="267"/>
                  </a:lnTo>
                  <a:lnTo>
                    <a:pt x="743" y="267"/>
                  </a:lnTo>
                  <a:lnTo>
                    <a:pt x="773" y="271"/>
                  </a:lnTo>
                  <a:lnTo>
                    <a:pt x="795" y="271"/>
                  </a:lnTo>
                  <a:lnTo>
                    <a:pt x="803" y="272"/>
                  </a:lnTo>
                  <a:lnTo>
                    <a:pt x="807" y="297"/>
                  </a:lnTo>
                  <a:lnTo>
                    <a:pt x="779" y="295"/>
                  </a:lnTo>
                  <a:lnTo>
                    <a:pt x="717" y="297"/>
                  </a:lnTo>
                  <a:lnTo>
                    <a:pt x="648" y="299"/>
                  </a:lnTo>
                  <a:lnTo>
                    <a:pt x="605" y="306"/>
                  </a:lnTo>
                  <a:lnTo>
                    <a:pt x="584" y="313"/>
                  </a:lnTo>
                  <a:lnTo>
                    <a:pt x="559" y="320"/>
                  </a:lnTo>
                  <a:lnTo>
                    <a:pt x="540" y="324"/>
                  </a:lnTo>
                  <a:lnTo>
                    <a:pt x="533" y="325"/>
                  </a:lnTo>
                  <a:lnTo>
                    <a:pt x="495" y="311"/>
                  </a:lnTo>
                  <a:lnTo>
                    <a:pt x="414" y="285"/>
                  </a:lnTo>
                  <a:lnTo>
                    <a:pt x="327" y="256"/>
                  </a:lnTo>
                  <a:lnTo>
                    <a:pt x="276" y="246"/>
                  </a:lnTo>
                  <a:lnTo>
                    <a:pt x="239" y="260"/>
                  </a:lnTo>
                  <a:lnTo>
                    <a:pt x="182" y="294"/>
                  </a:lnTo>
                  <a:lnTo>
                    <a:pt x="127" y="325"/>
                  </a:lnTo>
                  <a:lnTo>
                    <a:pt x="101" y="343"/>
                  </a:lnTo>
                  <a:lnTo>
                    <a:pt x="81" y="359"/>
                  </a:lnTo>
                  <a:lnTo>
                    <a:pt x="48" y="393"/>
                  </a:lnTo>
                  <a:lnTo>
                    <a:pt x="14" y="423"/>
                  </a:lnTo>
                  <a:lnTo>
                    <a:pt x="0" y="432"/>
                  </a:lnTo>
                  <a:lnTo>
                    <a:pt x="7" y="409"/>
                  </a:lnTo>
                  <a:lnTo>
                    <a:pt x="19" y="373"/>
                  </a:lnTo>
                  <a:lnTo>
                    <a:pt x="32" y="340"/>
                  </a:lnTo>
                  <a:lnTo>
                    <a:pt x="37" y="325"/>
                  </a:lnTo>
                  <a:close/>
                </a:path>
              </a:pathLst>
            </a:custGeom>
            <a:solidFill>
              <a:srgbClr val="FF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77"/>
            <p:cNvSpPr>
              <a:spLocks/>
            </p:cNvSpPr>
            <p:nvPr/>
          </p:nvSpPr>
          <p:spPr bwMode="auto">
            <a:xfrm>
              <a:off x="1569" y="1267"/>
              <a:ext cx="161" cy="848"/>
            </a:xfrm>
            <a:custGeom>
              <a:avLst/>
              <a:gdLst>
                <a:gd name="T0" fmla="*/ 140 w 161"/>
                <a:gd name="T1" fmla="*/ 848 h 848"/>
                <a:gd name="T2" fmla="*/ 122 w 161"/>
                <a:gd name="T3" fmla="*/ 818 h 848"/>
                <a:gd name="T4" fmla="*/ 85 w 161"/>
                <a:gd name="T5" fmla="*/ 746 h 848"/>
                <a:gd name="T6" fmla="*/ 43 w 161"/>
                <a:gd name="T7" fmla="*/ 661 h 848"/>
                <a:gd name="T8" fmla="*/ 16 w 161"/>
                <a:gd name="T9" fmla="*/ 592 h 848"/>
                <a:gd name="T10" fmla="*/ 6 w 161"/>
                <a:gd name="T11" fmla="*/ 526 h 848"/>
                <a:gd name="T12" fmla="*/ 0 w 161"/>
                <a:gd name="T13" fmla="*/ 452 h 848"/>
                <a:gd name="T14" fmla="*/ 0 w 161"/>
                <a:gd name="T15" fmla="*/ 383 h 848"/>
                <a:gd name="T16" fmla="*/ 2 w 161"/>
                <a:gd name="T17" fmla="*/ 342 h 848"/>
                <a:gd name="T18" fmla="*/ 14 w 161"/>
                <a:gd name="T19" fmla="*/ 296 h 848"/>
                <a:gd name="T20" fmla="*/ 37 w 161"/>
                <a:gd name="T21" fmla="*/ 222 h 848"/>
                <a:gd name="T22" fmla="*/ 60 w 161"/>
                <a:gd name="T23" fmla="*/ 149 h 848"/>
                <a:gd name="T24" fmla="*/ 75 w 161"/>
                <a:gd name="T25" fmla="*/ 112 h 848"/>
                <a:gd name="T26" fmla="*/ 87 w 161"/>
                <a:gd name="T27" fmla="*/ 91 h 848"/>
                <a:gd name="T28" fmla="*/ 105 w 161"/>
                <a:gd name="T29" fmla="*/ 62 h 848"/>
                <a:gd name="T30" fmla="*/ 124 w 161"/>
                <a:gd name="T31" fmla="*/ 32 h 848"/>
                <a:gd name="T32" fmla="*/ 135 w 161"/>
                <a:gd name="T33" fmla="*/ 18 h 848"/>
                <a:gd name="T34" fmla="*/ 140 w 161"/>
                <a:gd name="T35" fmla="*/ 11 h 848"/>
                <a:gd name="T36" fmla="*/ 149 w 161"/>
                <a:gd name="T37" fmla="*/ 4 h 848"/>
                <a:gd name="T38" fmla="*/ 154 w 161"/>
                <a:gd name="T39" fmla="*/ 0 h 848"/>
                <a:gd name="T40" fmla="*/ 158 w 161"/>
                <a:gd name="T41" fmla="*/ 4 h 848"/>
                <a:gd name="T42" fmla="*/ 154 w 161"/>
                <a:gd name="T43" fmla="*/ 18 h 848"/>
                <a:gd name="T44" fmla="*/ 149 w 161"/>
                <a:gd name="T45" fmla="*/ 43 h 848"/>
                <a:gd name="T46" fmla="*/ 137 w 161"/>
                <a:gd name="T47" fmla="*/ 73 h 848"/>
                <a:gd name="T48" fmla="*/ 121 w 161"/>
                <a:gd name="T49" fmla="*/ 105 h 848"/>
                <a:gd name="T50" fmla="*/ 99 w 161"/>
                <a:gd name="T51" fmla="*/ 142 h 848"/>
                <a:gd name="T52" fmla="*/ 78 w 161"/>
                <a:gd name="T53" fmla="*/ 190 h 848"/>
                <a:gd name="T54" fmla="*/ 62 w 161"/>
                <a:gd name="T55" fmla="*/ 238 h 848"/>
                <a:gd name="T56" fmla="*/ 52 w 161"/>
                <a:gd name="T57" fmla="*/ 275 h 848"/>
                <a:gd name="T58" fmla="*/ 44 w 161"/>
                <a:gd name="T59" fmla="*/ 315 h 848"/>
                <a:gd name="T60" fmla="*/ 39 w 161"/>
                <a:gd name="T61" fmla="*/ 372 h 848"/>
                <a:gd name="T62" fmla="*/ 36 w 161"/>
                <a:gd name="T63" fmla="*/ 425 h 848"/>
                <a:gd name="T64" fmla="*/ 34 w 161"/>
                <a:gd name="T65" fmla="*/ 459 h 848"/>
                <a:gd name="T66" fmla="*/ 37 w 161"/>
                <a:gd name="T67" fmla="*/ 478 h 848"/>
                <a:gd name="T68" fmla="*/ 41 w 161"/>
                <a:gd name="T69" fmla="*/ 507 h 848"/>
                <a:gd name="T70" fmla="*/ 48 w 161"/>
                <a:gd name="T71" fmla="*/ 531 h 848"/>
                <a:gd name="T72" fmla="*/ 55 w 161"/>
                <a:gd name="T73" fmla="*/ 544 h 848"/>
                <a:gd name="T74" fmla="*/ 66 w 161"/>
                <a:gd name="T75" fmla="*/ 539 h 848"/>
                <a:gd name="T76" fmla="*/ 78 w 161"/>
                <a:gd name="T77" fmla="*/ 524 h 848"/>
                <a:gd name="T78" fmla="*/ 87 w 161"/>
                <a:gd name="T79" fmla="*/ 505 h 848"/>
                <a:gd name="T80" fmla="*/ 92 w 161"/>
                <a:gd name="T81" fmla="*/ 494 h 848"/>
                <a:gd name="T82" fmla="*/ 98 w 161"/>
                <a:gd name="T83" fmla="*/ 477 h 848"/>
                <a:gd name="T84" fmla="*/ 110 w 161"/>
                <a:gd name="T85" fmla="*/ 450 h 848"/>
                <a:gd name="T86" fmla="*/ 122 w 161"/>
                <a:gd name="T87" fmla="*/ 423 h 848"/>
                <a:gd name="T88" fmla="*/ 131 w 161"/>
                <a:gd name="T89" fmla="*/ 409 h 848"/>
                <a:gd name="T90" fmla="*/ 137 w 161"/>
                <a:gd name="T91" fmla="*/ 408 h 848"/>
                <a:gd name="T92" fmla="*/ 142 w 161"/>
                <a:gd name="T93" fmla="*/ 409 h 848"/>
                <a:gd name="T94" fmla="*/ 145 w 161"/>
                <a:gd name="T95" fmla="*/ 415 h 848"/>
                <a:gd name="T96" fmla="*/ 149 w 161"/>
                <a:gd name="T97" fmla="*/ 416 h 848"/>
                <a:gd name="T98" fmla="*/ 137 w 161"/>
                <a:gd name="T99" fmla="*/ 439 h 848"/>
                <a:gd name="T100" fmla="*/ 115 w 161"/>
                <a:gd name="T101" fmla="*/ 491 h 848"/>
                <a:gd name="T102" fmla="*/ 92 w 161"/>
                <a:gd name="T103" fmla="*/ 544 h 848"/>
                <a:gd name="T104" fmla="*/ 82 w 161"/>
                <a:gd name="T105" fmla="*/ 572 h 848"/>
                <a:gd name="T106" fmla="*/ 82 w 161"/>
                <a:gd name="T107" fmla="*/ 585 h 848"/>
                <a:gd name="T108" fmla="*/ 83 w 161"/>
                <a:gd name="T109" fmla="*/ 611 h 848"/>
                <a:gd name="T110" fmla="*/ 87 w 161"/>
                <a:gd name="T111" fmla="*/ 641 h 848"/>
                <a:gd name="T112" fmla="*/ 98 w 161"/>
                <a:gd name="T113" fmla="*/ 673 h 848"/>
                <a:gd name="T114" fmla="*/ 114 w 161"/>
                <a:gd name="T115" fmla="*/ 710 h 848"/>
                <a:gd name="T116" fmla="*/ 135 w 161"/>
                <a:gd name="T117" fmla="*/ 751 h 848"/>
                <a:gd name="T118" fmla="*/ 154 w 161"/>
                <a:gd name="T119" fmla="*/ 783 h 848"/>
                <a:gd name="T120" fmla="*/ 161 w 161"/>
                <a:gd name="T121" fmla="*/ 799 h 848"/>
                <a:gd name="T122" fmla="*/ 140 w 161"/>
                <a:gd name="T123" fmla="*/ 848 h 848"/>
                <a:gd name="T124" fmla="*/ 140 w 161"/>
                <a:gd name="T125" fmla="*/ 848 h 8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"/>
                <a:gd name="T190" fmla="*/ 0 h 848"/>
                <a:gd name="T191" fmla="*/ 161 w 161"/>
                <a:gd name="T192" fmla="*/ 848 h 8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" h="848">
                  <a:moveTo>
                    <a:pt x="140" y="848"/>
                  </a:moveTo>
                  <a:lnTo>
                    <a:pt x="122" y="818"/>
                  </a:lnTo>
                  <a:lnTo>
                    <a:pt x="85" y="746"/>
                  </a:lnTo>
                  <a:lnTo>
                    <a:pt x="43" y="661"/>
                  </a:lnTo>
                  <a:lnTo>
                    <a:pt x="16" y="592"/>
                  </a:lnTo>
                  <a:lnTo>
                    <a:pt x="6" y="526"/>
                  </a:lnTo>
                  <a:lnTo>
                    <a:pt x="0" y="452"/>
                  </a:lnTo>
                  <a:lnTo>
                    <a:pt x="0" y="383"/>
                  </a:lnTo>
                  <a:lnTo>
                    <a:pt x="2" y="342"/>
                  </a:lnTo>
                  <a:lnTo>
                    <a:pt x="14" y="296"/>
                  </a:lnTo>
                  <a:lnTo>
                    <a:pt x="37" y="222"/>
                  </a:lnTo>
                  <a:lnTo>
                    <a:pt x="60" y="149"/>
                  </a:lnTo>
                  <a:lnTo>
                    <a:pt x="75" y="112"/>
                  </a:lnTo>
                  <a:lnTo>
                    <a:pt x="87" y="91"/>
                  </a:lnTo>
                  <a:lnTo>
                    <a:pt x="105" y="62"/>
                  </a:lnTo>
                  <a:lnTo>
                    <a:pt x="124" y="32"/>
                  </a:lnTo>
                  <a:lnTo>
                    <a:pt x="135" y="18"/>
                  </a:lnTo>
                  <a:lnTo>
                    <a:pt x="140" y="11"/>
                  </a:lnTo>
                  <a:lnTo>
                    <a:pt x="149" y="4"/>
                  </a:lnTo>
                  <a:lnTo>
                    <a:pt x="154" y="0"/>
                  </a:lnTo>
                  <a:lnTo>
                    <a:pt x="158" y="4"/>
                  </a:lnTo>
                  <a:lnTo>
                    <a:pt x="154" y="18"/>
                  </a:lnTo>
                  <a:lnTo>
                    <a:pt x="149" y="43"/>
                  </a:lnTo>
                  <a:lnTo>
                    <a:pt x="137" y="73"/>
                  </a:lnTo>
                  <a:lnTo>
                    <a:pt x="121" y="105"/>
                  </a:lnTo>
                  <a:lnTo>
                    <a:pt x="99" y="142"/>
                  </a:lnTo>
                  <a:lnTo>
                    <a:pt x="78" y="190"/>
                  </a:lnTo>
                  <a:lnTo>
                    <a:pt x="62" y="238"/>
                  </a:lnTo>
                  <a:lnTo>
                    <a:pt x="52" y="275"/>
                  </a:lnTo>
                  <a:lnTo>
                    <a:pt x="44" y="315"/>
                  </a:lnTo>
                  <a:lnTo>
                    <a:pt x="39" y="372"/>
                  </a:lnTo>
                  <a:lnTo>
                    <a:pt x="36" y="425"/>
                  </a:lnTo>
                  <a:lnTo>
                    <a:pt x="34" y="459"/>
                  </a:lnTo>
                  <a:lnTo>
                    <a:pt x="37" y="478"/>
                  </a:lnTo>
                  <a:lnTo>
                    <a:pt x="41" y="507"/>
                  </a:lnTo>
                  <a:lnTo>
                    <a:pt x="48" y="531"/>
                  </a:lnTo>
                  <a:lnTo>
                    <a:pt x="55" y="544"/>
                  </a:lnTo>
                  <a:lnTo>
                    <a:pt x="66" y="539"/>
                  </a:lnTo>
                  <a:lnTo>
                    <a:pt x="78" y="524"/>
                  </a:lnTo>
                  <a:lnTo>
                    <a:pt x="87" y="505"/>
                  </a:lnTo>
                  <a:lnTo>
                    <a:pt x="92" y="494"/>
                  </a:lnTo>
                  <a:lnTo>
                    <a:pt x="98" y="477"/>
                  </a:lnTo>
                  <a:lnTo>
                    <a:pt x="110" y="450"/>
                  </a:lnTo>
                  <a:lnTo>
                    <a:pt x="122" y="423"/>
                  </a:lnTo>
                  <a:lnTo>
                    <a:pt x="131" y="409"/>
                  </a:lnTo>
                  <a:lnTo>
                    <a:pt x="137" y="408"/>
                  </a:lnTo>
                  <a:lnTo>
                    <a:pt x="142" y="409"/>
                  </a:lnTo>
                  <a:lnTo>
                    <a:pt x="145" y="415"/>
                  </a:lnTo>
                  <a:lnTo>
                    <a:pt x="149" y="416"/>
                  </a:lnTo>
                  <a:lnTo>
                    <a:pt x="137" y="439"/>
                  </a:lnTo>
                  <a:lnTo>
                    <a:pt x="115" y="491"/>
                  </a:lnTo>
                  <a:lnTo>
                    <a:pt x="92" y="544"/>
                  </a:lnTo>
                  <a:lnTo>
                    <a:pt x="82" y="572"/>
                  </a:lnTo>
                  <a:lnTo>
                    <a:pt x="82" y="585"/>
                  </a:lnTo>
                  <a:lnTo>
                    <a:pt x="83" y="611"/>
                  </a:lnTo>
                  <a:lnTo>
                    <a:pt x="87" y="641"/>
                  </a:lnTo>
                  <a:lnTo>
                    <a:pt x="98" y="673"/>
                  </a:lnTo>
                  <a:lnTo>
                    <a:pt x="114" y="710"/>
                  </a:lnTo>
                  <a:lnTo>
                    <a:pt x="135" y="751"/>
                  </a:lnTo>
                  <a:lnTo>
                    <a:pt x="154" y="783"/>
                  </a:lnTo>
                  <a:lnTo>
                    <a:pt x="161" y="799"/>
                  </a:lnTo>
                  <a:lnTo>
                    <a:pt x="140" y="848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8"/>
            <p:cNvSpPr>
              <a:spLocks/>
            </p:cNvSpPr>
            <p:nvPr/>
          </p:nvSpPr>
          <p:spPr bwMode="auto">
            <a:xfrm>
              <a:off x="1690" y="807"/>
              <a:ext cx="1056" cy="2300"/>
            </a:xfrm>
            <a:custGeom>
              <a:avLst/>
              <a:gdLst>
                <a:gd name="T0" fmla="*/ 10 w 1056"/>
                <a:gd name="T1" fmla="*/ 2118 h 2300"/>
                <a:gd name="T2" fmla="*/ 5 w 1056"/>
                <a:gd name="T3" fmla="*/ 1891 h 2300"/>
                <a:gd name="T4" fmla="*/ 1 w 1056"/>
                <a:gd name="T5" fmla="*/ 1695 h 2300"/>
                <a:gd name="T6" fmla="*/ 21 w 1056"/>
                <a:gd name="T7" fmla="*/ 1378 h 2300"/>
                <a:gd name="T8" fmla="*/ 92 w 1056"/>
                <a:gd name="T9" fmla="*/ 1130 h 2300"/>
                <a:gd name="T10" fmla="*/ 184 w 1056"/>
                <a:gd name="T11" fmla="*/ 901 h 2300"/>
                <a:gd name="T12" fmla="*/ 309 w 1056"/>
                <a:gd name="T13" fmla="*/ 676 h 2300"/>
                <a:gd name="T14" fmla="*/ 380 w 1056"/>
                <a:gd name="T15" fmla="*/ 556 h 2300"/>
                <a:gd name="T16" fmla="*/ 474 w 1056"/>
                <a:gd name="T17" fmla="*/ 437 h 2300"/>
                <a:gd name="T18" fmla="*/ 566 w 1056"/>
                <a:gd name="T19" fmla="*/ 343 h 2300"/>
                <a:gd name="T20" fmla="*/ 648 w 1056"/>
                <a:gd name="T21" fmla="*/ 292 h 2300"/>
                <a:gd name="T22" fmla="*/ 727 w 1056"/>
                <a:gd name="T23" fmla="*/ 214 h 2300"/>
                <a:gd name="T24" fmla="*/ 885 w 1056"/>
                <a:gd name="T25" fmla="*/ 21 h 2300"/>
                <a:gd name="T26" fmla="*/ 936 w 1056"/>
                <a:gd name="T27" fmla="*/ 7 h 2300"/>
                <a:gd name="T28" fmla="*/ 860 w 1056"/>
                <a:gd name="T29" fmla="*/ 110 h 2300"/>
                <a:gd name="T30" fmla="*/ 756 w 1056"/>
                <a:gd name="T31" fmla="*/ 228 h 2300"/>
                <a:gd name="T32" fmla="*/ 660 w 1056"/>
                <a:gd name="T33" fmla="*/ 326 h 2300"/>
                <a:gd name="T34" fmla="*/ 547 w 1056"/>
                <a:gd name="T35" fmla="*/ 421 h 2300"/>
                <a:gd name="T36" fmla="*/ 426 w 1056"/>
                <a:gd name="T37" fmla="*/ 566 h 2300"/>
                <a:gd name="T38" fmla="*/ 409 w 1056"/>
                <a:gd name="T39" fmla="*/ 621 h 2300"/>
                <a:gd name="T40" fmla="*/ 455 w 1056"/>
                <a:gd name="T41" fmla="*/ 616 h 2300"/>
                <a:gd name="T42" fmla="*/ 495 w 1056"/>
                <a:gd name="T43" fmla="*/ 611 h 2300"/>
                <a:gd name="T44" fmla="*/ 632 w 1056"/>
                <a:gd name="T45" fmla="*/ 632 h 2300"/>
                <a:gd name="T46" fmla="*/ 750 w 1056"/>
                <a:gd name="T47" fmla="*/ 625 h 2300"/>
                <a:gd name="T48" fmla="*/ 816 w 1056"/>
                <a:gd name="T49" fmla="*/ 618 h 2300"/>
                <a:gd name="T50" fmla="*/ 871 w 1056"/>
                <a:gd name="T51" fmla="*/ 639 h 2300"/>
                <a:gd name="T52" fmla="*/ 1026 w 1056"/>
                <a:gd name="T53" fmla="*/ 607 h 2300"/>
                <a:gd name="T54" fmla="*/ 1026 w 1056"/>
                <a:gd name="T55" fmla="*/ 623 h 2300"/>
                <a:gd name="T56" fmla="*/ 851 w 1056"/>
                <a:gd name="T57" fmla="*/ 676 h 2300"/>
                <a:gd name="T58" fmla="*/ 786 w 1056"/>
                <a:gd name="T59" fmla="*/ 650 h 2300"/>
                <a:gd name="T60" fmla="*/ 715 w 1056"/>
                <a:gd name="T61" fmla="*/ 657 h 2300"/>
                <a:gd name="T62" fmla="*/ 633 w 1056"/>
                <a:gd name="T63" fmla="*/ 664 h 2300"/>
                <a:gd name="T64" fmla="*/ 472 w 1056"/>
                <a:gd name="T65" fmla="*/ 643 h 2300"/>
                <a:gd name="T66" fmla="*/ 384 w 1056"/>
                <a:gd name="T67" fmla="*/ 676 h 2300"/>
                <a:gd name="T68" fmla="*/ 201 w 1056"/>
                <a:gd name="T69" fmla="*/ 991 h 2300"/>
                <a:gd name="T70" fmla="*/ 100 w 1056"/>
                <a:gd name="T71" fmla="*/ 1236 h 2300"/>
                <a:gd name="T72" fmla="*/ 85 w 1056"/>
                <a:gd name="T73" fmla="*/ 1416 h 2300"/>
                <a:gd name="T74" fmla="*/ 86 w 1056"/>
                <a:gd name="T75" fmla="*/ 1634 h 2300"/>
                <a:gd name="T76" fmla="*/ 120 w 1056"/>
                <a:gd name="T77" fmla="*/ 1921 h 2300"/>
                <a:gd name="T78" fmla="*/ 196 w 1056"/>
                <a:gd name="T79" fmla="*/ 2267 h 2300"/>
                <a:gd name="T80" fmla="*/ 120 w 1056"/>
                <a:gd name="T81" fmla="*/ 2297 h 2300"/>
                <a:gd name="T82" fmla="*/ 42 w 1056"/>
                <a:gd name="T83" fmla="*/ 2293 h 2300"/>
                <a:gd name="T84" fmla="*/ 12 w 1056"/>
                <a:gd name="T85" fmla="*/ 2286 h 23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6"/>
                <a:gd name="T130" fmla="*/ 0 h 2300"/>
                <a:gd name="T131" fmla="*/ 1056 w 1056"/>
                <a:gd name="T132" fmla="*/ 2300 h 23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6" h="2300">
                  <a:moveTo>
                    <a:pt x="12" y="2286"/>
                  </a:moveTo>
                  <a:lnTo>
                    <a:pt x="8" y="2231"/>
                  </a:lnTo>
                  <a:lnTo>
                    <a:pt x="10" y="2118"/>
                  </a:lnTo>
                  <a:lnTo>
                    <a:pt x="12" y="2003"/>
                  </a:lnTo>
                  <a:lnTo>
                    <a:pt x="10" y="1939"/>
                  </a:lnTo>
                  <a:lnTo>
                    <a:pt x="5" y="1891"/>
                  </a:lnTo>
                  <a:lnTo>
                    <a:pt x="3" y="1815"/>
                  </a:lnTo>
                  <a:lnTo>
                    <a:pt x="0" y="1739"/>
                  </a:lnTo>
                  <a:lnTo>
                    <a:pt x="1" y="1695"/>
                  </a:lnTo>
                  <a:lnTo>
                    <a:pt x="3" y="1625"/>
                  </a:lnTo>
                  <a:lnTo>
                    <a:pt x="12" y="1501"/>
                  </a:lnTo>
                  <a:lnTo>
                    <a:pt x="21" y="1378"/>
                  </a:lnTo>
                  <a:lnTo>
                    <a:pt x="28" y="1308"/>
                  </a:lnTo>
                  <a:lnTo>
                    <a:pt x="49" y="1243"/>
                  </a:lnTo>
                  <a:lnTo>
                    <a:pt x="92" y="1130"/>
                  </a:lnTo>
                  <a:lnTo>
                    <a:pt x="134" y="1016"/>
                  </a:lnTo>
                  <a:lnTo>
                    <a:pt x="157" y="954"/>
                  </a:lnTo>
                  <a:lnTo>
                    <a:pt x="184" y="901"/>
                  </a:lnTo>
                  <a:lnTo>
                    <a:pt x="235" y="806"/>
                  </a:lnTo>
                  <a:lnTo>
                    <a:pt x="286" y="715"/>
                  </a:lnTo>
                  <a:lnTo>
                    <a:pt x="309" y="676"/>
                  </a:lnTo>
                  <a:lnTo>
                    <a:pt x="322" y="653"/>
                  </a:lnTo>
                  <a:lnTo>
                    <a:pt x="352" y="605"/>
                  </a:lnTo>
                  <a:lnTo>
                    <a:pt x="380" y="556"/>
                  </a:lnTo>
                  <a:lnTo>
                    <a:pt x="396" y="529"/>
                  </a:lnTo>
                  <a:lnTo>
                    <a:pt x="421" y="497"/>
                  </a:lnTo>
                  <a:lnTo>
                    <a:pt x="474" y="437"/>
                  </a:lnTo>
                  <a:lnTo>
                    <a:pt x="527" y="379"/>
                  </a:lnTo>
                  <a:lnTo>
                    <a:pt x="552" y="354"/>
                  </a:lnTo>
                  <a:lnTo>
                    <a:pt x="566" y="343"/>
                  </a:lnTo>
                  <a:lnTo>
                    <a:pt x="598" y="326"/>
                  </a:lnTo>
                  <a:lnTo>
                    <a:pt x="630" y="304"/>
                  </a:lnTo>
                  <a:lnTo>
                    <a:pt x="648" y="292"/>
                  </a:lnTo>
                  <a:lnTo>
                    <a:pt x="656" y="283"/>
                  </a:lnTo>
                  <a:lnTo>
                    <a:pt x="685" y="260"/>
                  </a:lnTo>
                  <a:lnTo>
                    <a:pt x="727" y="214"/>
                  </a:lnTo>
                  <a:lnTo>
                    <a:pt x="793" y="138"/>
                  </a:lnTo>
                  <a:lnTo>
                    <a:pt x="853" y="62"/>
                  </a:lnTo>
                  <a:lnTo>
                    <a:pt x="885" y="21"/>
                  </a:lnTo>
                  <a:lnTo>
                    <a:pt x="901" y="3"/>
                  </a:lnTo>
                  <a:lnTo>
                    <a:pt x="904" y="0"/>
                  </a:lnTo>
                  <a:lnTo>
                    <a:pt x="936" y="7"/>
                  </a:lnTo>
                  <a:lnTo>
                    <a:pt x="924" y="25"/>
                  </a:lnTo>
                  <a:lnTo>
                    <a:pt x="894" y="65"/>
                  </a:lnTo>
                  <a:lnTo>
                    <a:pt x="860" y="110"/>
                  </a:lnTo>
                  <a:lnTo>
                    <a:pt x="830" y="147"/>
                  </a:lnTo>
                  <a:lnTo>
                    <a:pt x="796" y="180"/>
                  </a:lnTo>
                  <a:lnTo>
                    <a:pt x="756" y="228"/>
                  </a:lnTo>
                  <a:lnTo>
                    <a:pt x="718" y="274"/>
                  </a:lnTo>
                  <a:lnTo>
                    <a:pt x="692" y="303"/>
                  </a:lnTo>
                  <a:lnTo>
                    <a:pt x="660" y="326"/>
                  </a:lnTo>
                  <a:lnTo>
                    <a:pt x="616" y="359"/>
                  </a:lnTo>
                  <a:lnTo>
                    <a:pt x="571" y="395"/>
                  </a:lnTo>
                  <a:lnTo>
                    <a:pt x="547" y="421"/>
                  </a:lnTo>
                  <a:lnTo>
                    <a:pt x="517" y="453"/>
                  </a:lnTo>
                  <a:lnTo>
                    <a:pt x="470" y="510"/>
                  </a:lnTo>
                  <a:lnTo>
                    <a:pt x="426" y="566"/>
                  </a:lnTo>
                  <a:lnTo>
                    <a:pt x="403" y="602"/>
                  </a:lnTo>
                  <a:lnTo>
                    <a:pt x="401" y="614"/>
                  </a:lnTo>
                  <a:lnTo>
                    <a:pt x="409" y="621"/>
                  </a:lnTo>
                  <a:lnTo>
                    <a:pt x="421" y="625"/>
                  </a:lnTo>
                  <a:lnTo>
                    <a:pt x="437" y="621"/>
                  </a:lnTo>
                  <a:lnTo>
                    <a:pt x="455" y="616"/>
                  </a:lnTo>
                  <a:lnTo>
                    <a:pt x="474" y="613"/>
                  </a:lnTo>
                  <a:lnTo>
                    <a:pt x="490" y="611"/>
                  </a:lnTo>
                  <a:lnTo>
                    <a:pt x="495" y="611"/>
                  </a:lnTo>
                  <a:lnTo>
                    <a:pt x="518" y="614"/>
                  </a:lnTo>
                  <a:lnTo>
                    <a:pt x="573" y="623"/>
                  </a:lnTo>
                  <a:lnTo>
                    <a:pt x="632" y="632"/>
                  </a:lnTo>
                  <a:lnTo>
                    <a:pt x="672" y="634"/>
                  </a:lnTo>
                  <a:lnTo>
                    <a:pt x="704" y="630"/>
                  </a:lnTo>
                  <a:lnTo>
                    <a:pt x="750" y="625"/>
                  </a:lnTo>
                  <a:lnTo>
                    <a:pt x="789" y="618"/>
                  </a:lnTo>
                  <a:lnTo>
                    <a:pt x="807" y="616"/>
                  </a:lnTo>
                  <a:lnTo>
                    <a:pt x="816" y="618"/>
                  </a:lnTo>
                  <a:lnTo>
                    <a:pt x="837" y="627"/>
                  </a:lnTo>
                  <a:lnTo>
                    <a:pt x="858" y="636"/>
                  </a:lnTo>
                  <a:lnTo>
                    <a:pt x="871" y="639"/>
                  </a:lnTo>
                  <a:lnTo>
                    <a:pt x="902" y="632"/>
                  </a:lnTo>
                  <a:lnTo>
                    <a:pt x="966" y="620"/>
                  </a:lnTo>
                  <a:lnTo>
                    <a:pt x="1026" y="607"/>
                  </a:lnTo>
                  <a:lnTo>
                    <a:pt x="1055" y="602"/>
                  </a:lnTo>
                  <a:lnTo>
                    <a:pt x="1056" y="616"/>
                  </a:lnTo>
                  <a:lnTo>
                    <a:pt x="1026" y="623"/>
                  </a:lnTo>
                  <a:lnTo>
                    <a:pt x="961" y="641"/>
                  </a:lnTo>
                  <a:lnTo>
                    <a:pt x="892" y="662"/>
                  </a:lnTo>
                  <a:lnTo>
                    <a:pt x="851" y="676"/>
                  </a:lnTo>
                  <a:lnTo>
                    <a:pt x="832" y="674"/>
                  </a:lnTo>
                  <a:lnTo>
                    <a:pt x="807" y="664"/>
                  </a:lnTo>
                  <a:lnTo>
                    <a:pt x="786" y="650"/>
                  </a:lnTo>
                  <a:lnTo>
                    <a:pt x="770" y="643"/>
                  </a:lnTo>
                  <a:lnTo>
                    <a:pt x="745" y="648"/>
                  </a:lnTo>
                  <a:lnTo>
                    <a:pt x="715" y="657"/>
                  </a:lnTo>
                  <a:lnTo>
                    <a:pt x="683" y="664"/>
                  </a:lnTo>
                  <a:lnTo>
                    <a:pt x="665" y="669"/>
                  </a:lnTo>
                  <a:lnTo>
                    <a:pt x="633" y="664"/>
                  </a:lnTo>
                  <a:lnTo>
                    <a:pt x="575" y="657"/>
                  </a:lnTo>
                  <a:lnTo>
                    <a:pt x="513" y="648"/>
                  </a:lnTo>
                  <a:lnTo>
                    <a:pt x="472" y="643"/>
                  </a:lnTo>
                  <a:lnTo>
                    <a:pt x="446" y="646"/>
                  </a:lnTo>
                  <a:lnTo>
                    <a:pt x="412" y="660"/>
                  </a:lnTo>
                  <a:lnTo>
                    <a:pt x="384" y="676"/>
                  </a:lnTo>
                  <a:lnTo>
                    <a:pt x="371" y="685"/>
                  </a:lnTo>
                  <a:lnTo>
                    <a:pt x="221" y="949"/>
                  </a:lnTo>
                  <a:lnTo>
                    <a:pt x="201" y="991"/>
                  </a:lnTo>
                  <a:lnTo>
                    <a:pt x="162" y="1087"/>
                  </a:lnTo>
                  <a:lnTo>
                    <a:pt x="120" y="1185"/>
                  </a:lnTo>
                  <a:lnTo>
                    <a:pt x="100" y="1236"/>
                  </a:lnTo>
                  <a:lnTo>
                    <a:pt x="97" y="1275"/>
                  </a:lnTo>
                  <a:lnTo>
                    <a:pt x="90" y="1347"/>
                  </a:lnTo>
                  <a:lnTo>
                    <a:pt x="85" y="1416"/>
                  </a:lnTo>
                  <a:lnTo>
                    <a:pt x="81" y="1452"/>
                  </a:lnTo>
                  <a:lnTo>
                    <a:pt x="83" y="1509"/>
                  </a:lnTo>
                  <a:lnTo>
                    <a:pt x="86" y="1634"/>
                  </a:lnTo>
                  <a:lnTo>
                    <a:pt x="90" y="1764"/>
                  </a:lnTo>
                  <a:lnTo>
                    <a:pt x="97" y="1840"/>
                  </a:lnTo>
                  <a:lnTo>
                    <a:pt x="120" y="1921"/>
                  </a:lnTo>
                  <a:lnTo>
                    <a:pt x="159" y="2065"/>
                  </a:lnTo>
                  <a:lnTo>
                    <a:pt x="191" y="2201"/>
                  </a:lnTo>
                  <a:lnTo>
                    <a:pt x="196" y="2267"/>
                  </a:lnTo>
                  <a:lnTo>
                    <a:pt x="177" y="2277"/>
                  </a:lnTo>
                  <a:lnTo>
                    <a:pt x="150" y="2288"/>
                  </a:lnTo>
                  <a:lnTo>
                    <a:pt x="120" y="2297"/>
                  </a:lnTo>
                  <a:lnTo>
                    <a:pt x="93" y="2300"/>
                  </a:lnTo>
                  <a:lnTo>
                    <a:pt x="67" y="2298"/>
                  </a:lnTo>
                  <a:lnTo>
                    <a:pt x="42" y="2293"/>
                  </a:lnTo>
                  <a:lnTo>
                    <a:pt x="19" y="2288"/>
                  </a:lnTo>
                  <a:lnTo>
                    <a:pt x="12" y="2286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79"/>
            <p:cNvSpPr>
              <a:spLocks/>
            </p:cNvSpPr>
            <p:nvPr/>
          </p:nvSpPr>
          <p:spPr bwMode="auto">
            <a:xfrm>
              <a:off x="2313" y="1287"/>
              <a:ext cx="131" cy="129"/>
            </a:xfrm>
            <a:custGeom>
              <a:avLst/>
              <a:gdLst>
                <a:gd name="T0" fmla="*/ 28 w 131"/>
                <a:gd name="T1" fmla="*/ 129 h 129"/>
                <a:gd name="T2" fmla="*/ 21 w 131"/>
                <a:gd name="T3" fmla="*/ 125 h 129"/>
                <a:gd name="T4" fmla="*/ 10 w 131"/>
                <a:gd name="T5" fmla="*/ 118 h 129"/>
                <a:gd name="T6" fmla="*/ 2 w 131"/>
                <a:gd name="T7" fmla="*/ 108 h 129"/>
                <a:gd name="T8" fmla="*/ 0 w 131"/>
                <a:gd name="T9" fmla="*/ 97 h 129"/>
                <a:gd name="T10" fmla="*/ 2 w 131"/>
                <a:gd name="T11" fmla="*/ 81 h 129"/>
                <a:gd name="T12" fmla="*/ 10 w 131"/>
                <a:gd name="T13" fmla="*/ 65 h 129"/>
                <a:gd name="T14" fmla="*/ 21 w 131"/>
                <a:gd name="T15" fmla="*/ 51 h 129"/>
                <a:gd name="T16" fmla="*/ 32 w 131"/>
                <a:gd name="T17" fmla="*/ 42 h 129"/>
                <a:gd name="T18" fmla="*/ 44 w 131"/>
                <a:gd name="T19" fmla="*/ 35 h 129"/>
                <a:gd name="T20" fmla="*/ 60 w 131"/>
                <a:gd name="T21" fmla="*/ 28 h 129"/>
                <a:gd name="T22" fmla="*/ 72 w 131"/>
                <a:gd name="T23" fmla="*/ 21 h 129"/>
                <a:gd name="T24" fmla="*/ 79 w 131"/>
                <a:gd name="T25" fmla="*/ 17 h 129"/>
                <a:gd name="T26" fmla="*/ 83 w 131"/>
                <a:gd name="T27" fmla="*/ 12 h 129"/>
                <a:gd name="T28" fmla="*/ 90 w 131"/>
                <a:gd name="T29" fmla="*/ 7 h 129"/>
                <a:gd name="T30" fmla="*/ 97 w 131"/>
                <a:gd name="T31" fmla="*/ 1 h 129"/>
                <a:gd name="T32" fmla="*/ 101 w 131"/>
                <a:gd name="T33" fmla="*/ 0 h 129"/>
                <a:gd name="T34" fmla="*/ 106 w 131"/>
                <a:gd name="T35" fmla="*/ 5 h 129"/>
                <a:gd name="T36" fmla="*/ 117 w 131"/>
                <a:gd name="T37" fmla="*/ 21 h 129"/>
                <a:gd name="T38" fmla="*/ 125 w 131"/>
                <a:gd name="T39" fmla="*/ 39 h 129"/>
                <a:gd name="T40" fmla="*/ 131 w 131"/>
                <a:gd name="T41" fmla="*/ 60 h 129"/>
                <a:gd name="T42" fmla="*/ 127 w 131"/>
                <a:gd name="T43" fmla="*/ 76 h 129"/>
                <a:gd name="T44" fmla="*/ 122 w 131"/>
                <a:gd name="T45" fmla="*/ 94 h 129"/>
                <a:gd name="T46" fmla="*/ 111 w 131"/>
                <a:gd name="T47" fmla="*/ 109 h 129"/>
                <a:gd name="T48" fmla="*/ 99 w 131"/>
                <a:gd name="T49" fmla="*/ 122 h 129"/>
                <a:gd name="T50" fmla="*/ 78 w 131"/>
                <a:gd name="T51" fmla="*/ 127 h 129"/>
                <a:gd name="T52" fmla="*/ 53 w 131"/>
                <a:gd name="T53" fmla="*/ 129 h 129"/>
                <a:gd name="T54" fmla="*/ 35 w 131"/>
                <a:gd name="T55" fmla="*/ 129 h 129"/>
                <a:gd name="T56" fmla="*/ 28 w 131"/>
                <a:gd name="T57" fmla="*/ 129 h 129"/>
                <a:gd name="T58" fmla="*/ 28 w 131"/>
                <a:gd name="T59" fmla="*/ 129 h 1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1"/>
                <a:gd name="T91" fmla="*/ 0 h 129"/>
                <a:gd name="T92" fmla="*/ 131 w 131"/>
                <a:gd name="T93" fmla="*/ 129 h 1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1" h="129">
                  <a:moveTo>
                    <a:pt x="28" y="129"/>
                  </a:moveTo>
                  <a:lnTo>
                    <a:pt x="21" y="125"/>
                  </a:lnTo>
                  <a:lnTo>
                    <a:pt x="10" y="118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2" y="81"/>
                  </a:lnTo>
                  <a:lnTo>
                    <a:pt x="10" y="65"/>
                  </a:lnTo>
                  <a:lnTo>
                    <a:pt x="21" y="51"/>
                  </a:lnTo>
                  <a:lnTo>
                    <a:pt x="32" y="42"/>
                  </a:lnTo>
                  <a:lnTo>
                    <a:pt x="44" y="35"/>
                  </a:lnTo>
                  <a:lnTo>
                    <a:pt x="60" y="28"/>
                  </a:lnTo>
                  <a:lnTo>
                    <a:pt x="72" y="21"/>
                  </a:lnTo>
                  <a:lnTo>
                    <a:pt x="79" y="17"/>
                  </a:lnTo>
                  <a:lnTo>
                    <a:pt x="83" y="12"/>
                  </a:lnTo>
                  <a:lnTo>
                    <a:pt x="90" y="7"/>
                  </a:lnTo>
                  <a:lnTo>
                    <a:pt x="97" y="1"/>
                  </a:lnTo>
                  <a:lnTo>
                    <a:pt x="101" y="0"/>
                  </a:lnTo>
                  <a:lnTo>
                    <a:pt x="106" y="5"/>
                  </a:lnTo>
                  <a:lnTo>
                    <a:pt x="117" y="21"/>
                  </a:lnTo>
                  <a:lnTo>
                    <a:pt x="125" y="39"/>
                  </a:lnTo>
                  <a:lnTo>
                    <a:pt x="131" y="60"/>
                  </a:lnTo>
                  <a:lnTo>
                    <a:pt x="127" y="76"/>
                  </a:lnTo>
                  <a:lnTo>
                    <a:pt x="122" y="94"/>
                  </a:lnTo>
                  <a:lnTo>
                    <a:pt x="111" y="109"/>
                  </a:lnTo>
                  <a:lnTo>
                    <a:pt x="99" y="122"/>
                  </a:lnTo>
                  <a:lnTo>
                    <a:pt x="78" y="127"/>
                  </a:lnTo>
                  <a:lnTo>
                    <a:pt x="53" y="129"/>
                  </a:lnTo>
                  <a:lnTo>
                    <a:pt x="35" y="129"/>
                  </a:lnTo>
                  <a:lnTo>
                    <a:pt x="28" y="129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80"/>
            <p:cNvSpPr>
              <a:spLocks/>
            </p:cNvSpPr>
            <p:nvPr/>
          </p:nvSpPr>
          <p:spPr bwMode="auto">
            <a:xfrm>
              <a:off x="3244" y="1140"/>
              <a:ext cx="140" cy="171"/>
            </a:xfrm>
            <a:custGeom>
              <a:avLst/>
              <a:gdLst>
                <a:gd name="T0" fmla="*/ 12 w 140"/>
                <a:gd name="T1" fmla="*/ 1 h 171"/>
                <a:gd name="T2" fmla="*/ 12 w 140"/>
                <a:gd name="T3" fmla="*/ 10 h 171"/>
                <a:gd name="T4" fmla="*/ 9 w 140"/>
                <a:gd name="T5" fmla="*/ 32 h 171"/>
                <a:gd name="T6" fmla="*/ 5 w 140"/>
                <a:gd name="T7" fmla="*/ 55 h 171"/>
                <a:gd name="T8" fmla="*/ 3 w 140"/>
                <a:gd name="T9" fmla="*/ 74 h 171"/>
                <a:gd name="T10" fmla="*/ 0 w 140"/>
                <a:gd name="T11" fmla="*/ 88 h 171"/>
                <a:gd name="T12" fmla="*/ 3 w 140"/>
                <a:gd name="T13" fmla="*/ 104 h 171"/>
                <a:gd name="T14" fmla="*/ 9 w 140"/>
                <a:gd name="T15" fmla="*/ 118 h 171"/>
                <a:gd name="T16" fmla="*/ 21 w 140"/>
                <a:gd name="T17" fmla="*/ 131 h 171"/>
                <a:gd name="T18" fmla="*/ 46 w 140"/>
                <a:gd name="T19" fmla="*/ 143 h 171"/>
                <a:gd name="T20" fmla="*/ 81 w 140"/>
                <a:gd name="T21" fmla="*/ 157 h 171"/>
                <a:gd name="T22" fmla="*/ 111 w 140"/>
                <a:gd name="T23" fmla="*/ 168 h 171"/>
                <a:gd name="T24" fmla="*/ 126 w 140"/>
                <a:gd name="T25" fmla="*/ 171 h 171"/>
                <a:gd name="T26" fmla="*/ 127 w 140"/>
                <a:gd name="T27" fmla="*/ 166 h 171"/>
                <a:gd name="T28" fmla="*/ 133 w 140"/>
                <a:gd name="T29" fmla="*/ 154 h 171"/>
                <a:gd name="T30" fmla="*/ 136 w 140"/>
                <a:gd name="T31" fmla="*/ 138 h 171"/>
                <a:gd name="T32" fmla="*/ 140 w 140"/>
                <a:gd name="T33" fmla="*/ 124 h 171"/>
                <a:gd name="T34" fmla="*/ 136 w 140"/>
                <a:gd name="T35" fmla="*/ 102 h 171"/>
                <a:gd name="T36" fmla="*/ 127 w 140"/>
                <a:gd name="T37" fmla="*/ 76 h 171"/>
                <a:gd name="T38" fmla="*/ 117 w 140"/>
                <a:gd name="T39" fmla="*/ 49 h 171"/>
                <a:gd name="T40" fmla="*/ 99 w 140"/>
                <a:gd name="T41" fmla="*/ 30 h 171"/>
                <a:gd name="T42" fmla="*/ 80 w 140"/>
                <a:gd name="T43" fmla="*/ 19 h 171"/>
                <a:gd name="T44" fmla="*/ 60 w 140"/>
                <a:gd name="T45" fmla="*/ 10 h 171"/>
                <a:gd name="T46" fmla="*/ 42 w 140"/>
                <a:gd name="T47" fmla="*/ 5 h 171"/>
                <a:gd name="T48" fmla="*/ 34 w 140"/>
                <a:gd name="T49" fmla="*/ 1 h 171"/>
                <a:gd name="T50" fmla="*/ 25 w 140"/>
                <a:gd name="T51" fmla="*/ 0 h 171"/>
                <a:gd name="T52" fmla="*/ 19 w 140"/>
                <a:gd name="T53" fmla="*/ 0 h 171"/>
                <a:gd name="T54" fmla="*/ 14 w 140"/>
                <a:gd name="T55" fmla="*/ 0 h 171"/>
                <a:gd name="T56" fmla="*/ 12 w 140"/>
                <a:gd name="T57" fmla="*/ 1 h 171"/>
                <a:gd name="T58" fmla="*/ 12 w 140"/>
                <a:gd name="T59" fmla="*/ 1 h 1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0"/>
                <a:gd name="T91" fmla="*/ 0 h 171"/>
                <a:gd name="T92" fmla="*/ 140 w 140"/>
                <a:gd name="T93" fmla="*/ 171 h 1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0" h="171">
                  <a:moveTo>
                    <a:pt x="12" y="1"/>
                  </a:moveTo>
                  <a:lnTo>
                    <a:pt x="12" y="10"/>
                  </a:lnTo>
                  <a:lnTo>
                    <a:pt x="9" y="32"/>
                  </a:lnTo>
                  <a:lnTo>
                    <a:pt x="5" y="55"/>
                  </a:lnTo>
                  <a:lnTo>
                    <a:pt x="3" y="74"/>
                  </a:lnTo>
                  <a:lnTo>
                    <a:pt x="0" y="88"/>
                  </a:lnTo>
                  <a:lnTo>
                    <a:pt x="3" y="104"/>
                  </a:lnTo>
                  <a:lnTo>
                    <a:pt x="9" y="118"/>
                  </a:lnTo>
                  <a:lnTo>
                    <a:pt x="21" y="131"/>
                  </a:lnTo>
                  <a:lnTo>
                    <a:pt x="46" y="143"/>
                  </a:lnTo>
                  <a:lnTo>
                    <a:pt x="81" y="157"/>
                  </a:lnTo>
                  <a:lnTo>
                    <a:pt x="111" y="168"/>
                  </a:lnTo>
                  <a:lnTo>
                    <a:pt x="126" y="171"/>
                  </a:lnTo>
                  <a:lnTo>
                    <a:pt x="127" y="166"/>
                  </a:lnTo>
                  <a:lnTo>
                    <a:pt x="133" y="154"/>
                  </a:lnTo>
                  <a:lnTo>
                    <a:pt x="136" y="138"/>
                  </a:lnTo>
                  <a:lnTo>
                    <a:pt x="140" y="124"/>
                  </a:lnTo>
                  <a:lnTo>
                    <a:pt x="136" y="102"/>
                  </a:lnTo>
                  <a:lnTo>
                    <a:pt x="127" y="76"/>
                  </a:lnTo>
                  <a:lnTo>
                    <a:pt x="117" y="49"/>
                  </a:lnTo>
                  <a:lnTo>
                    <a:pt x="99" y="30"/>
                  </a:lnTo>
                  <a:lnTo>
                    <a:pt x="80" y="19"/>
                  </a:lnTo>
                  <a:lnTo>
                    <a:pt x="60" y="10"/>
                  </a:lnTo>
                  <a:lnTo>
                    <a:pt x="42" y="5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0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81"/>
            <p:cNvSpPr>
              <a:spLocks/>
            </p:cNvSpPr>
            <p:nvPr/>
          </p:nvSpPr>
          <p:spPr bwMode="auto">
            <a:xfrm>
              <a:off x="3122" y="2199"/>
              <a:ext cx="210" cy="120"/>
            </a:xfrm>
            <a:custGeom>
              <a:avLst/>
              <a:gdLst>
                <a:gd name="T0" fmla="*/ 0 w 210"/>
                <a:gd name="T1" fmla="*/ 55 h 120"/>
                <a:gd name="T2" fmla="*/ 7 w 210"/>
                <a:gd name="T3" fmla="*/ 42 h 120"/>
                <a:gd name="T4" fmla="*/ 21 w 210"/>
                <a:gd name="T5" fmla="*/ 26 h 120"/>
                <a:gd name="T6" fmla="*/ 41 w 210"/>
                <a:gd name="T7" fmla="*/ 10 h 120"/>
                <a:gd name="T8" fmla="*/ 64 w 210"/>
                <a:gd name="T9" fmla="*/ 1 h 120"/>
                <a:gd name="T10" fmla="*/ 85 w 210"/>
                <a:gd name="T11" fmla="*/ 0 h 120"/>
                <a:gd name="T12" fmla="*/ 106 w 210"/>
                <a:gd name="T13" fmla="*/ 0 h 120"/>
                <a:gd name="T14" fmla="*/ 124 w 210"/>
                <a:gd name="T15" fmla="*/ 3 h 120"/>
                <a:gd name="T16" fmla="*/ 136 w 210"/>
                <a:gd name="T17" fmla="*/ 10 h 120"/>
                <a:gd name="T18" fmla="*/ 145 w 210"/>
                <a:gd name="T19" fmla="*/ 16 h 120"/>
                <a:gd name="T20" fmla="*/ 159 w 210"/>
                <a:gd name="T21" fmla="*/ 19 h 120"/>
                <a:gd name="T22" fmla="*/ 173 w 210"/>
                <a:gd name="T23" fmla="*/ 24 h 120"/>
                <a:gd name="T24" fmla="*/ 184 w 210"/>
                <a:gd name="T25" fmla="*/ 24 h 120"/>
                <a:gd name="T26" fmla="*/ 191 w 210"/>
                <a:gd name="T27" fmla="*/ 24 h 120"/>
                <a:gd name="T28" fmla="*/ 200 w 210"/>
                <a:gd name="T29" fmla="*/ 24 h 120"/>
                <a:gd name="T30" fmla="*/ 207 w 210"/>
                <a:gd name="T31" fmla="*/ 24 h 120"/>
                <a:gd name="T32" fmla="*/ 210 w 210"/>
                <a:gd name="T33" fmla="*/ 24 h 120"/>
                <a:gd name="T34" fmla="*/ 205 w 210"/>
                <a:gd name="T35" fmla="*/ 37 h 120"/>
                <a:gd name="T36" fmla="*/ 191 w 210"/>
                <a:gd name="T37" fmla="*/ 63 h 120"/>
                <a:gd name="T38" fmla="*/ 168 w 210"/>
                <a:gd name="T39" fmla="*/ 92 h 120"/>
                <a:gd name="T40" fmla="*/ 138 w 210"/>
                <a:gd name="T41" fmla="*/ 111 h 120"/>
                <a:gd name="T42" fmla="*/ 106 w 210"/>
                <a:gd name="T43" fmla="*/ 117 h 120"/>
                <a:gd name="T44" fmla="*/ 83 w 210"/>
                <a:gd name="T45" fmla="*/ 120 h 120"/>
                <a:gd name="T46" fmla="*/ 65 w 210"/>
                <a:gd name="T47" fmla="*/ 118 h 120"/>
                <a:gd name="T48" fmla="*/ 51 w 210"/>
                <a:gd name="T49" fmla="*/ 115 h 120"/>
                <a:gd name="T50" fmla="*/ 33 w 210"/>
                <a:gd name="T51" fmla="*/ 101 h 120"/>
                <a:gd name="T52" fmla="*/ 17 w 210"/>
                <a:gd name="T53" fmla="*/ 81 h 120"/>
                <a:gd name="T54" fmla="*/ 5 w 210"/>
                <a:gd name="T55" fmla="*/ 63 h 120"/>
                <a:gd name="T56" fmla="*/ 0 w 210"/>
                <a:gd name="T57" fmla="*/ 55 h 120"/>
                <a:gd name="T58" fmla="*/ 0 w 210"/>
                <a:gd name="T59" fmla="*/ 55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"/>
                <a:gd name="T91" fmla="*/ 0 h 120"/>
                <a:gd name="T92" fmla="*/ 210 w 210"/>
                <a:gd name="T93" fmla="*/ 120 h 1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" h="120">
                  <a:moveTo>
                    <a:pt x="0" y="55"/>
                  </a:moveTo>
                  <a:lnTo>
                    <a:pt x="7" y="42"/>
                  </a:lnTo>
                  <a:lnTo>
                    <a:pt x="21" y="26"/>
                  </a:lnTo>
                  <a:lnTo>
                    <a:pt x="41" y="10"/>
                  </a:lnTo>
                  <a:lnTo>
                    <a:pt x="64" y="1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24" y="3"/>
                  </a:lnTo>
                  <a:lnTo>
                    <a:pt x="136" y="10"/>
                  </a:lnTo>
                  <a:lnTo>
                    <a:pt x="145" y="16"/>
                  </a:lnTo>
                  <a:lnTo>
                    <a:pt x="159" y="19"/>
                  </a:lnTo>
                  <a:lnTo>
                    <a:pt x="173" y="24"/>
                  </a:lnTo>
                  <a:lnTo>
                    <a:pt x="184" y="24"/>
                  </a:lnTo>
                  <a:lnTo>
                    <a:pt x="191" y="24"/>
                  </a:lnTo>
                  <a:lnTo>
                    <a:pt x="200" y="24"/>
                  </a:lnTo>
                  <a:lnTo>
                    <a:pt x="207" y="24"/>
                  </a:lnTo>
                  <a:lnTo>
                    <a:pt x="210" y="24"/>
                  </a:lnTo>
                  <a:lnTo>
                    <a:pt x="205" y="37"/>
                  </a:lnTo>
                  <a:lnTo>
                    <a:pt x="191" y="63"/>
                  </a:lnTo>
                  <a:lnTo>
                    <a:pt x="168" y="92"/>
                  </a:lnTo>
                  <a:lnTo>
                    <a:pt x="138" y="111"/>
                  </a:lnTo>
                  <a:lnTo>
                    <a:pt x="106" y="117"/>
                  </a:lnTo>
                  <a:lnTo>
                    <a:pt x="83" y="120"/>
                  </a:lnTo>
                  <a:lnTo>
                    <a:pt x="65" y="118"/>
                  </a:lnTo>
                  <a:lnTo>
                    <a:pt x="51" y="115"/>
                  </a:lnTo>
                  <a:lnTo>
                    <a:pt x="33" y="101"/>
                  </a:lnTo>
                  <a:lnTo>
                    <a:pt x="17" y="81"/>
                  </a:lnTo>
                  <a:lnTo>
                    <a:pt x="5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6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82"/>
            <p:cNvSpPr>
              <a:spLocks/>
            </p:cNvSpPr>
            <p:nvPr/>
          </p:nvSpPr>
          <p:spPr bwMode="auto">
            <a:xfrm>
              <a:off x="2886" y="1825"/>
              <a:ext cx="206" cy="122"/>
            </a:xfrm>
            <a:custGeom>
              <a:avLst/>
              <a:gdLst>
                <a:gd name="T0" fmla="*/ 0 w 206"/>
                <a:gd name="T1" fmla="*/ 67 h 122"/>
                <a:gd name="T2" fmla="*/ 7 w 206"/>
                <a:gd name="T3" fmla="*/ 55 h 122"/>
                <a:gd name="T4" fmla="*/ 22 w 206"/>
                <a:gd name="T5" fmla="*/ 35 h 122"/>
                <a:gd name="T6" fmla="*/ 45 w 206"/>
                <a:gd name="T7" fmla="*/ 14 h 122"/>
                <a:gd name="T8" fmla="*/ 76 w 206"/>
                <a:gd name="T9" fmla="*/ 2 h 122"/>
                <a:gd name="T10" fmla="*/ 108 w 206"/>
                <a:gd name="T11" fmla="*/ 0 h 122"/>
                <a:gd name="T12" fmla="*/ 130 w 206"/>
                <a:gd name="T13" fmla="*/ 4 h 122"/>
                <a:gd name="T14" fmla="*/ 144 w 206"/>
                <a:gd name="T15" fmla="*/ 9 h 122"/>
                <a:gd name="T16" fmla="*/ 151 w 206"/>
                <a:gd name="T17" fmla="*/ 12 h 122"/>
                <a:gd name="T18" fmla="*/ 161 w 206"/>
                <a:gd name="T19" fmla="*/ 21 h 122"/>
                <a:gd name="T20" fmla="*/ 179 w 206"/>
                <a:gd name="T21" fmla="*/ 37 h 122"/>
                <a:gd name="T22" fmla="*/ 197 w 206"/>
                <a:gd name="T23" fmla="*/ 53 h 122"/>
                <a:gd name="T24" fmla="*/ 206 w 206"/>
                <a:gd name="T25" fmla="*/ 60 h 122"/>
                <a:gd name="T26" fmla="*/ 197 w 206"/>
                <a:gd name="T27" fmla="*/ 67 h 122"/>
                <a:gd name="T28" fmla="*/ 177 w 206"/>
                <a:gd name="T29" fmla="*/ 89 h 122"/>
                <a:gd name="T30" fmla="*/ 149 w 206"/>
                <a:gd name="T31" fmla="*/ 108 h 122"/>
                <a:gd name="T32" fmla="*/ 119 w 206"/>
                <a:gd name="T33" fmla="*/ 120 h 122"/>
                <a:gd name="T34" fmla="*/ 92 w 206"/>
                <a:gd name="T35" fmla="*/ 122 h 122"/>
                <a:gd name="T36" fmla="*/ 71 w 206"/>
                <a:gd name="T37" fmla="*/ 119 h 122"/>
                <a:gd name="T38" fmla="*/ 55 w 206"/>
                <a:gd name="T39" fmla="*/ 113 h 122"/>
                <a:gd name="T40" fmla="*/ 45 w 206"/>
                <a:gd name="T41" fmla="*/ 108 h 122"/>
                <a:gd name="T42" fmla="*/ 30 w 206"/>
                <a:gd name="T43" fmla="*/ 99 h 122"/>
                <a:gd name="T44" fmla="*/ 16 w 206"/>
                <a:gd name="T45" fmla="*/ 85 h 122"/>
                <a:gd name="T46" fmla="*/ 6 w 206"/>
                <a:gd name="T47" fmla="*/ 73 h 122"/>
                <a:gd name="T48" fmla="*/ 0 w 206"/>
                <a:gd name="T49" fmla="*/ 67 h 122"/>
                <a:gd name="T50" fmla="*/ 0 w 206"/>
                <a:gd name="T51" fmla="*/ 67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6"/>
                <a:gd name="T79" fmla="*/ 0 h 122"/>
                <a:gd name="T80" fmla="*/ 206 w 206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6" h="122">
                  <a:moveTo>
                    <a:pt x="0" y="67"/>
                  </a:moveTo>
                  <a:lnTo>
                    <a:pt x="7" y="55"/>
                  </a:lnTo>
                  <a:lnTo>
                    <a:pt x="22" y="35"/>
                  </a:lnTo>
                  <a:lnTo>
                    <a:pt x="45" y="14"/>
                  </a:lnTo>
                  <a:lnTo>
                    <a:pt x="76" y="2"/>
                  </a:lnTo>
                  <a:lnTo>
                    <a:pt x="108" y="0"/>
                  </a:lnTo>
                  <a:lnTo>
                    <a:pt x="130" y="4"/>
                  </a:lnTo>
                  <a:lnTo>
                    <a:pt x="144" y="9"/>
                  </a:lnTo>
                  <a:lnTo>
                    <a:pt x="151" y="12"/>
                  </a:lnTo>
                  <a:lnTo>
                    <a:pt x="161" y="21"/>
                  </a:lnTo>
                  <a:lnTo>
                    <a:pt x="179" y="37"/>
                  </a:lnTo>
                  <a:lnTo>
                    <a:pt x="197" y="53"/>
                  </a:lnTo>
                  <a:lnTo>
                    <a:pt x="206" y="60"/>
                  </a:lnTo>
                  <a:lnTo>
                    <a:pt x="197" y="67"/>
                  </a:lnTo>
                  <a:lnTo>
                    <a:pt x="177" y="89"/>
                  </a:lnTo>
                  <a:lnTo>
                    <a:pt x="149" y="108"/>
                  </a:lnTo>
                  <a:lnTo>
                    <a:pt x="119" y="120"/>
                  </a:lnTo>
                  <a:lnTo>
                    <a:pt x="92" y="122"/>
                  </a:lnTo>
                  <a:lnTo>
                    <a:pt x="71" y="119"/>
                  </a:lnTo>
                  <a:lnTo>
                    <a:pt x="55" y="113"/>
                  </a:lnTo>
                  <a:lnTo>
                    <a:pt x="45" y="108"/>
                  </a:lnTo>
                  <a:lnTo>
                    <a:pt x="30" y="99"/>
                  </a:lnTo>
                  <a:lnTo>
                    <a:pt x="16" y="85"/>
                  </a:lnTo>
                  <a:lnTo>
                    <a:pt x="6" y="7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0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83"/>
            <p:cNvSpPr>
              <a:spLocks/>
            </p:cNvSpPr>
            <p:nvPr/>
          </p:nvSpPr>
          <p:spPr bwMode="auto">
            <a:xfrm>
              <a:off x="1900" y="987"/>
              <a:ext cx="138" cy="146"/>
            </a:xfrm>
            <a:custGeom>
              <a:avLst/>
              <a:gdLst>
                <a:gd name="T0" fmla="*/ 14 w 138"/>
                <a:gd name="T1" fmla="*/ 140 h 146"/>
                <a:gd name="T2" fmla="*/ 9 w 138"/>
                <a:gd name="T3" fmla="*/ 133 h 146"/>
                <a:gd name="T4" fmla="*/ 2 w 138"/>
                <a:gd name="T5" fmla="*/ 123 h 146"/>
                <a:gd name="T6" fmla="*/ 0 w 138"/>
                <a:gd name="T7" fmla="*/ 107 h 146"/>
                <a:gd name="T8" fmla="*/ 2 w 138"/>
                <a:gd name="T9" fmla="*/ 93 h 146"/>
                <a:gd name="T10" fmla="*/ 6 w 138"/>
                <a:gd name="T11" fmla="*/ 75 h 146"/>
                <a:gd name="T12" fmla="*/ 16 w 138"/>
                <a:gd name="T13" fmla="*/ 57 h 146"/>
                <a:gd name="T14" fmla="*/ 30 w 138"/>
                <a:gd name="T15" fmla="*/ 41 h 146"/>
                <a:gd name="T16" fmla="*/ 48 w 138"/>
                <a:gd name="T17" fmla="*/ 29 h 146"/>
                <a:gd name="T18" fmla="*/ 73 w 138"/>
                <a:gd name="T19" fmla="*/ 16 h 146"/>
                <a:gd name="T20" fmla="*/ 103 w 138"/>
                <a:gd name="T21" fmla="*/ 8 h 146"/>
                <a:gd name="T22" fmla="*/ 128 w 138"/>
                <a:gd name="T23" fmla="*/ 0 h 146"/>
                <a:gd name="T24" fmla="*/ 138 w 138"/>
                <a:gd name="T25" fmla="*/ 0 h 146"/>
                <a:gd name="T26" fmla="*/ 137 w 138"/>
                <a:gd name="T27" fmla="*/ 13 h 146"/>
                <a:gd name="T28" fmla="*/ 131 w 138"/>
                <a:gd name="T29" fmla="*/ 45 h 146"/>
                <a:gd name="T30" fmla="*/ 122 w 138"/>
                <a:gd name="T31" fmla="*/ 78 h 146"/>
                <a:gd name="T32" fmla="*/ 108 w 138"/>
                <a:gd name="T33" fmla="*/ 103 h 146"/>
                <a:gd name="T34" fmla="*/ 96 w 138"/>
                <a:gd name="T35" fmla="*/ 116 h 146"/>
                <a:gd name="T36" fmla="*/ 87 w 138"/>
                <a:gd name="T37" fmla="*/ 128 h 146"/>
                <a:gd name="T38" fmla="*/ 73 w 138"/>
                <a:gd name="T39" fmla="*/ 137 h 146"/>
                <a:gd name="T40" fmla="*/ 48 w 138"/>
                <a:gd name="T41" fmla="*/ 144 h 146"/>
                <a:gd name="T42" fmla="*/ 22 w 138"/>
                <a:gd name="T43" fmla="*/ 146 h 146"/>
                <a:gd name="T44" fmla="*/ 13 w 138"/>
                <a:gd name="T45" fmla="*/ 146 h 146"/>
                <a:gd name="T46" fmla="*/ 13 w 138"/>
                <a:gd name="T47" fmla="*/ 142 h 146"/>
                <a:gd name="T48" fmla="*/ 14 w 138"/>
                <a:gd name="T49" fmla="*/ 140 h 146"/>
                <a:gd name="T50" fmla="*/ 14 w 138"/>
                <a:gd name="T51" fmla="*/ 140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46"/>
                <a:gd name="T80" fmla="*/ 138 w 138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46">
                  <a:moveTo>
                    <a:pt x="14" y="140"/>
                  </a:moveTo>
                  <a:lnTo>
                    <a:pt x="9" y="133"/>
                  </a:lnTo>
                  <a:lnTo>
                    <a:pt x="2" y="123"/>
                  </a:lnTo>
                  <a:lnTo>
                    <a:pt x="0" y="107"/>
                  </a:lnTo>
                  <a:lnTo>
                    <a:pt x="2" y="93"/>
                  </a:lnTo>
                  <a:lnTo>
                    <a:pt x="6" y="75"/>
                  </a:lnTo>
                  <a:lnTo>
                    <a:pt x="16" y="57"/>
                  </a:lnTo>
                  <a:lnTo>
                    <a:pt x="30" y="41"/>
                  </a:lnTo>
                  <a:lnTo>
                    <a:pt x="48" y="29"/>
                  </a:lnTo>
                  <a:lnTo>
                    <a:pt x="73" y="16"/>
                  </a:lnTo>
                  <a:lnTo>
                    <a:pt x="103" y="8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7" y="13"/>
                  </a:lnTo>
                  <a:lnTo>
                    <a:pt x="131" y="45"/>
                  </a:lnTo>
                  <a:lnTo>
                    <a:pt x="122" y="78"/>
                  </a:lnTo>
                  <a:lnTo>
                    <a:pt x="108" y="103"/>
                  </a:lnTo>
                  <a:lnTo>
                    <a:pt x="96" y="116"/>
                  </a:lnTo>
                  <a:lnTo>
                    <a:pt x="87" y="128"/>
                  </a:lnTo>
                  <a:lnTo>
                    <a:pt x="73" y="137"/>
                  </a:lnTo>
                  <a:lnTo>
                    <a:pt x="48" y="144"/>
                  </a:lnTo>
                  <a:lnTo>
                    <a:pt x="22" y="146"/>
                  </a:lnTo>
                  <a:lnTo>
                    <a:pt x="13" y="146"/>
                  </a:lnTo>
                  <a:lnTo>
                    <a:pt x="13" y="142"/>
                  </a:lnTo>
                  <a:lnTo>
                    <a:pt x="14" y="140"/>
                  </a:lnTo>
                  <a:close/>
                </a:path>
              </a:pathLst>
            </a:custGeom>
            <a:solidFill>
              <a:srgbClr val="96C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84"/>
            <p:cNvSpPr>
              <a:spLocks/>
            </p:cNvSpPr>
            <p:nvPr/>
          </p:nvSpPr>
          <p:spPr bwMode="auto">
            <a:xfrm>
              <a:off x="2985" y="1260"/>
              <a:ext cx="158" cy="112"/>
            </a:xfrm>
            <a:custGeom>
              <a:avLst/>
              <a:gdLst>
                <a:gd name="T0" fmla="*/ 0 w 158"/>
                <a:gd name="T1" fmla="*/ 16 h 112"/>
                <a:gd name="T2" fmla="*/ 13 w 158"/>
                <a:gd name="T3" fmla="*/ 7 h 112"/>
                <a:gd name="T4" fmla="*/ 34 w 158"/>
                <a:gd name="T5" fmla="*/ 2 h 112"/>
                <a:gd name="T6" fmla="*/ 61 w 158"/>
                <a:gd name="T7" fmla="*/ 0 h 112"/>
                <a:gd name="T8" fmla="*/ 89 w 158"/>
                <a:gd name="T9" fmla="*/ 5 h 112"/>
                <a:gd name="T10" fmla="*/ 114 w 158"/>
                <a:gd name="T11" fmla="*/ 16 h 112"/>
                <a:gd name="T12" fmla="*/ 131 w 158"/>
                <a:gd name="T13" fmla="*/ 32 h 112"/>
                <a:gd name="T14" fmla="*/ 146 w 158"/>
                <a:gd name="T15" fmla="*/ 48 h 112"/>
                <a:gd name="T16" fmla="*/ 153 w 158"/>
                <a:gd name="T17" fmla="*/ 60 h 112"/>
                <a:gd name="T18" fmla="*/ 154 w 158"/>
                <a:gd name="T19" fmla="*/ 71 h 112"/>
                <a:gd name="T20" fmla="*/ 156 w 158"/>
                <a:gd name="T21" fmla="*/ 87 h 112"/>
                <a:gd name="T22" fmla="*/ 158 w 158"/>
                <a:gd name="T23" fmla="*/ 98 h 112"/>
                <a:gd name="T24" fmla="*/ 158 w 158"/>
                <a:gd name="T25" fmla="*/ 103 h 112"/>
                <a:gd name="T26" fmla="*/ 151 w 158"/>
                <a:gd name="T27" fmla="*/ 105 h 112"/>
                <a:gd name="T28" fmla="*/ 131 w 158"/>
                <a:gd name="T29" fmla="*/ 106 h 112"/>
                <a:gd name="T30" fmla="*/ 110 w 158"/>
                <a:gd name="T31" fmla="*/ 108 h 112"/>
                <a:gd name="T32" fmla="*/ 93 w 158"/>
                <a:gd name="T33" fmla="*/ 112 h 112"/>
                <a:gd name="T34" fmla="*/ 75 w 158"/>
                <a:gd name="T35" fmla="*/ 108 h 112"/>
                <a:gd name="T36" fmla="*/ 55 w 158"/>
                <a:gd name="T37" fmla="*/ 103 h 112"/>
                <a:gd name="T38" fmla="*/ 34 w 158"/>
                <a:gd name="T39" fmla="*/ 92 h 112"/>
                <a:gd name="T40" fmla="*/ 20 w 158"/>
                <a:gd name="T41" fmla="*/ 78 h 112"/>
                <a:gd name="T42" fmla="*/ 9 w 158"/>
                <a:gd name="T43" fmla="*/ 60 h 112"/>
                <a:gd name="T44" fmla="*/ 4 w 158"/>
                <a:gd name="T45" fmla="*/ 39 h 112"/>
                <a:gd name="T46" fmla="*/ 0 w 158"/>
                <a:gd name="T47" fmla="*/ 23 h 112"/>
                <a:gd name="T48" fmla="*/ 0 w 158"/>
                <a:gd name="T49" fmla="*/ 16 h 112"/>
                <a:gd name="T50" fmla="*/ 0 w 158"/>
                <a:gd name="T51" fmla="*/ 16 h 1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8"/>
                <a:gd name="T79" fmla="*/ 0 h 112"/>
                <a:gd name="T80" fmla="*/ 158 w 158"/>
                <a:gd name="T81" fmla="*/ 112 h 1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8" h="112">
                  <a:moveTo>
                    <a:pt x="0" y="16"/>
                  </a:moveTo>
                  <a:lnTo>
                    <a:pt x="13" y="7"/>
                  </a:lnTo>
                  <a:lnTo>
                    <a:pt x="34" y="2"/>
                  </a:lnTo>
                  <a:lnTo>
                    <a:pt x="61" y="0"/>
                  </a:lnTo>
                  <a:lnTo>
                    <a:pt x="89" y="5"/>
                  </a:lnTo>
                  <a:lnTo>
                    <a:pt x="114" y="16"/>
                  </a:lnTo>
                  <a:lnTo>
                    <a:pt x="131" y="32"/>
                  </a:lnTo>
                  <a:lnTo>
                    <a:pt x="146" y="48"/>
                  </a:lnTo>
                  <a:lnTo>
                    <a:pt x="153" y="60"/>
                  </a:lnTo>
                  <a:lnTo>
                    <a:pt x="154" y="71"/>
                  </a:lnTo>
                  <a:lnTo>
                    <a:pt x="156" y="87"/>
                  </a:lnTo>
                  <a:lnTo>
                    <a:pt x="158" y="98"/>
                  </a:lnTo>
                  <a:lnTo>
                    <a:pt x="158" y="103"/>
                  </a:lnTo>
                  <a:lnTo>
                    <a:pt x="151" y="105"/>
                  </a:lnTo>
                  <a:lnTo>
                    <a:pt x="131" y="106"/>
                  </a:lnTo>
                  <a:lnTo>
                    <a:pt x="110" y="108"/>
                  </a:lnTo>
                  <a:lnTo>
                    <a:pt x="93" y="112"/>
                  </a:lnTo>
                  <a:lnTo>
                    <a:pt x="75" y="108"/>
                  </a:lnTo>
                  <a:lnTo>
                    <a:pt x="55" y="103"/>
                  </a:lnTo>
                  <a:lnTo>
                    <a:pt x="34" y="92"/>
                  </a:lnTo>
                  <a:lnTo>
                    <a:pt x="20" y="78"/>
                  </a:lnTo>
                  <a:lnTo>
                    <a:pt x="9" y="60"/>
                  </a:lnTo>
                  <a:lnTo>
                    <a:pt x="4" y="39"/>
                  </a:lnTo>
                  <a:lnTo>
                    <a:pt x="0" y="2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69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85"/>
            <p:cNvSpPr>
              <a:spLocks/>
            </p:cNvSpPr>
            <p:nvPr/>
          </p:nvSpPr>
          <p:spPr bwMode="auto">
            <a:xfrm>
              <a:off x="2594" y="1225"/>
              <a:ext cx="151" cy="122"/>
            </a:xfrm>
            <a:custGeom>
              <a:avLst/>
              <a:gdLst>
                <a:gd name="T0" fmla="*/ 4 w 151"/>
                <a:gd name="T1" fmla="*/ 28 h 122"/>
                <a:gd name="T2" fmla="*/ 7 w 151"/>
                <a:gd name="T3" fmla="*/ 21 h 122"/>
                <a:gd name="T4" fmla="*/ 20 w 151"/>
                <a:gd name="T5" fmla="*/ 12 h 122"/>
                <a:gd name="T6" fmla="*/ 32 w 151"/>
                <a:gd name="T7" fmla="*/ 3 h 122"/>
                <a:gd name="T8" fmla="*/ 44 w 151"/>
                <a:gd name="T9" fmla="*/ 1 h 122"/>
                <a:gd name="T10" fmla="*/ 53 w 151"/>
                <a:gd name="T11" fmla="*/ 0 h 122"/>
                <a:gd name="T12" fmla="*/ 69 w 151"/>
                <a:gd name="T13" fmla="*/ 3 h 122"/>
                <a:gd name="T14" fmla="*/ 85 w 151"/>
                <a:gd name="T15" fmla="*/ 9 h 122"/>
                <a:gd name="T16" fmla="*/ 99 w 151"/>
                <a:gd name="T17" fmla="*/ 19 h 122"/>
                <a:gd name="T18" fmla="*/ 112 w 151"/>
                <a:gd name="T19" fmla="*/ 33 h 122"/>
                <a:gd name="T20" fmla="*/ 121 w 151"/>
                <a:gd name="T21" fmla="*/ 49 h 122"/>
                <a:gd name="T22" fmla="*/ 126 w 151"/>
                <a:gd name="T23" fmla="*/ 63 h 122"/>
                <a:gd name="T24" fmla="*/ 128 w 151"/>
                <a:gd name="T25" fmla="*/ 74 h 122"/>
                <a:gd name="T26" fmla="*/ 131 w 151"/>
                <a:gd name="T27" fmla="*/ 83 h 122"/>
                <a:gd name="T28" fmla="*/ 138 w 151"/>
                <a:gd name="T29" fmla="*/ 99 h 122"/>
                <a:gd name="T30" fmla="*/ 147 w 151"/>
                <a:gd name="T31" fmla="*/ 113 h 122"/>
                <a:gd name="T32" fmla="*/ 151 w 151"/>
                <a:gd name="T33" fmla="*/ 120 h 122"/>
                <a:gd name="T34" fmla="*/ 142 w 151"/>
                <a:gd name="T35" fmla="*/ 120 h 122"/>
                <a:gd name="T36" fmla="*/ 119 w 151"/>
                <a:gd name="T37" fmla="*/ 122 h 122"/>
                <a:gd name="T38" fmla="*/ 87 w 151"/>
                <a:gd name="T39" fmla="*/ 118 h 122"/>
                <a:gd name="T40" fmla="*/ 57 w 151"/>
                <a:gd name="T41" fmla="*/ 113 h 122"/>
                <a:gd name="T42" fmla="*/ 32 w 151"/>
                <a:gd name="T43" fmla="*/ 102 h 122"/>
                <a:gd name="T44" fmla="*/ 16 w 151"/>
                <a:gd name="T45" fmla="*/ 90 h 122"/>
                <a:gd name="T46" fmla="*/ 7 w 151"/>
                <a:gd name="T47" fmla="*/ 76 h 122"/>
                <a:gd name="T48" fmla="*/ 2 w 151"/>
                <a:gd name="T49" fmla="*/ 67 h 122"/>
                <a:gd name="T50" fmla="*/ 0 w 151"/>
                <a:gd name="T51" fmla="*/ 55 h 122"/>
                <a:gd name="T52" fmla="*/ 2 w 151"/>
                <a:gd name="T53" fmla="*/ 42 h 122"/>
                <a:gd name="T54" fmla="*/ 2 w 151"/>
                <a:gd name="T55" fmla="*/ 32 h 122"/>
                <a:gd name="T56" fmla="*/ 4 w 151"/>
                <a:gd name="T57" fmla="*/ 28 h 122"/>
                <a:gd name="T58" fmla="*/ 4 w 151"/>
                <a:gd name="T59" fmla="*/ 28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1"/>
                <a:gd name="T91" fmla="*/ 0 h 122"/>
                <a:gd name="T92" fmla="*/ 151 w 151"/>
                <a:gd name="T93" fmla="*/ 122 h 1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1" h="122">
                  <a:moveTo>
                    <a:pt x="4" y="28"/>
                  </a:moveTo>
                  <a:lnTo>
                    <a:pt x="7" y="21"/>
                  </a:lnTo>
                  <a:lnTo>
                    <a:pt x="20" y="12"/>
                  </a:lnTo>
                  <a:lnTo>
                    <a:pt x="32" y="3"/>
                  </a:lnTo>
                  <a:lnTo>
                    <a:pt x="44" y="1"/>
                  </a:lnTo>
                  <a:lnTo>
                    <a:pt x="53" y="0"/>
                  </a:lnTo>
                  <a:lnTo>
                    <a:pt x="69" y="3"/>
                  </a:lnTo>
                  <a:lnTo>
                    <a:pt x="85" y="9"/>
                  </a:lnTo>
                  <a:lnTo>
                    <a:pt x="99" y="19"/>
                  </a:lnTo>
                  <a:lnTo>
                    <a:pt x="112" y="33"/>
                  </a:lnTo>
                  <a:lnTo>
                    <a:pt x="121" y="49"/>
                  </a:lnTo>
                  <a:lnTo>
                    <a:pt x="126" y="63"/>
                  </a:lnTo>
                  <a:lnTo>
                    <a:pt x="128" y="74"/>
                  </a:lnTo>
                  <a:lnTo>
                    <a:pt x="131" y="83"/>
                  </a:lnTo>
                  <a:lnTo>
                    <a:pt x="138" y="99"/>
                  </a:lnTo>
                  <a:lnTo>
                    <a:pt x="147" y="113"/>
                  </a:lnTo>
                  <a:lnTo>
                    <a:pt x="151" y="120"/>
                  </a:lnTo>
                  <a:lnTo>
                    <a:pt x="142" y="120"/>
                  </a:lnTo>
                  <a:lnTo>
                    <a:pt x="119" y="122"/>
                  </a:lnTo>
                  <a:lnTo>
                    <a:pt x="87" y="118"/>
                  </a:lnTo>
                  <a:lnTo>
                    <a:pt x="57" y="113"/>
                  </a:lnTo>
                  <a:lnTo>
                    <a:pt x="32" y="102"/>
                  </a:lnTo>
                  <a:lnTo>
                    <a:pt x="16" y="90"/>
                  </a:lnTo>
                  <a:lnTo>
                    <a:pt x="7" y="76"/>
                  </a:lnTo>
                  <a:lnTo>
                    <a:pt x="2" y="67"/>
                  </a:lnTo>
                  <a:lnTo>
                    <a:pt x="0" y="55"/>
                  </a:lnTo>
                  <a:lnTo>
                    <a:pt x="2" y="42"/>
                  </a:lnTo>
                  <a:lnTo>
                    <a:pt x="2" y="32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FF8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86"/>
            <p:cNvSpPr>
              <a:spLocks/>
            </p:cNvSpPr>
            <p:nvPr/>
          </p:nvSpPr>
          <p:spPr bwMode="auto">
            <a:xfrm>
              <a:off x="2782" y="982"/>
              <a:ext cx="145" cy="144"/>
            </a:xfrm>
            <a:custGeom>
              <a:avLst/>
              <a:gdLst>
                <a:gd name="T0" fmla="*/ 7 w 145"/>
                <a:gd name="T1" fmla="*/ 144 h 144"/>
                <a:gd name="T2" fmla="*/ 0 w 145"/>
                <a:gd name="T3" fmla="*/ 126 h 144"/>
                <a:gd name="T4" fmla="*/ 0 w 145"/>
                <a:gd name="T5" fmla="*/ 99 h 144"/>
                <a:gd name="T6" fmla="*/ 5 w 145"/>
                <a:gd name="T7" fmla="*/ 73 h 144"/>
                <a:gd name="T8" fmla="*/ 12 w 145"/>
                <a:gd name="T9" fmla="*/ 51 h 144"/>
                <a:gd name="T10" fmla="*/ 26 w 145"/>
                <a:gd name="T11" fmla="*/ 36 h 144"/>
                <a:gd name="T12" fmla="*/ 48 w 145"/>
                <a:gd name="T13" fmla="*/ 23 h 144"/>
                <a:gd name="T14" fmla="*/ 67 w 145"/>
                <a:gd name="T15" fmla="*/ 13 h 144"/>
                <a:gd name="T16" fmla="*/ 83 w 145"/>
                <a:gd name="T17" fmla="*/ 9 h 144"/>
                <a:gd name="T18" fmla="*/ 99 w 145"/>
                <a:gd name="T19" fmla="*/ 5 h 144"/>
                <a:gd name="T20" fmla="*/ 120 w 145"/>
                <a:gd name="T21" fmla="*/ 4 h 144"/>
                <a:gd name="T22" fmla="*/ 138 w 145"/>
                <a:gd name="T23" fmla="*/ 0 h 144"/>
                <a:gd name="T24" fmla="*/ 145 w 145"/>
                <a:gd name="T25" fmla="*/ 0 h 144"/>
                <a:gd name="T26" fmla="*/ 143 w 145"/>
                <a:gd name="T27" fmla="*/ 16 h 144"/>
                <a:gd name="T28" fmla="*/ 138 w 145"/>
                <a:gd name="T29" fmla="*/ 51 h 144"/>
                <a:gd name="T30" fmla="*/ 127 w 145"/>
                <a:gd name="T31" fmla="*/ 90 h 144"/>
                <a:gd name="T32" fmla="*/ 110 w 145"/>
                <a:gd name="T33" fmla="*/ 122 h 144"/>
                <a:gd name="T34" fmla="*/ 80 w 145"/>
                <a:gd name="T35" fmla="*/ 136 h 144"/>
                <a:gd name="T36" fmla="*/ 46 w 145"/>
                <a:gd name="T37" fmla="*/ 144 h 144"/>
                <a:gd name="T38" fmla="*/ 18 w 145"/>
                <a:gd name="T39" fmla="*/ 144 h 144"/>
                <a:gd name="T40" fmla="*/ 7 w 145"/>
                <a:gd name="T41" fmla="*/ 144 h 144"/>
                <a:gd name="T42" fmla="*/ 7 w 145"/>
                <a:gd name="T43" fmla="*/ 144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44"/>
                <a:gd name="T68" fmla="*/ 145 w 145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44">
                  <a:moveTo>
                    <a:pt x="7" y="144"/>
                  </a:moveTo>
                  <a:lnTo>
                    <a:pt x="0" y="126"/>
                  </a:lnTo>
                  <a:lnTo>
                    <a:pt x="0" y="99"/>
                  </a:lnTo>
                  <a:lnTo>
                    <a:pt x="5" y="73"/>
                  </a:lnTo>
                  <a:lnTo>
                    <a:pt x="12" y="51"/>
                  </a:lnTo>
                  <a:lnTo>
                    <a:pt x="26" y="36"/>
                  </a:lnTo>
                  <a:lnTo>
                    <a:pt x="48" y="23"/>
                  </a:lnTo>
                  <a:lnTo>
                    <a:pt x="67" y="13"/>
                  </a:lnTo>
                  <a:lnTo>
                    <a:pt x="83" y="9"/>
                  </a:lnTo>
                  <a:lnTo>
                    <a:pt x="99" y="5"/>
                  </a:lnTo>
                  <a:lnTo>
                    <a:pt x="120" y="4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3" y="16"/>
                  </a:lnTo>
                  <a:lnTo>
                    <a:pt x="138" y="51"/>
                  </a:lnTo>
                  <a:lnTo>
                    <a:pt x="127" y="90"/>
                  </a:lnTo>
                  <a:lnTo>
                    <a:pt x="110" y="122"/>
                  </a:lnTo>
                  <a:lnTo>
                    <a:pt x="80" y="136"/>
                  </a:lnTo>
                  <a:lnTo>
                    <a:pt x="46" y="144"/>
                  </a:lnTo>
                  <a:lnTo>
                    <a:pt x="18" y="144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F7E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87"/>
            <p:cNvSpPr>
              <a:spLocks/>
            </p:cNvSpPr>
            <p:nvPr/>
          </p:nvSpPr>
          <p:spPr bwMode="auto">
            <a:xfrm>
              <a:off x="2630" y="801"/>
              <a:ext cx="184" cy="132"/>
            </a:xfrm>
            <a:custGeom>
              <a:avLst/>
              <a:gdLst>
                <a:gd name="T0" fmla="*/ 0 w 184"/>
                <a:gd name="T1" fmla="*/ 84 h 132"/>
                <a:gd name="T2" fmla="*/ 0 w 184"/>
                <a:gd name="T3" fmla="*/ 71 h 132"/>
                <a:gd name="T4" fmla="*/ 7 w 184"/>
                <a:gd name="T5" fmla="*/ 55 h 132"/>
                <a:gd name="T6" fmla="*/ 17 w 184"/>
                <a:gd name="T7" fmla="*/ 38 h 132"/>
                <a:gd name="T8" fmla="*/ 39 w 184"/>
                <a:gd name="T9" fmla="*/ 24 h 132"/>
                <a:gd name="T10" fmla="*/ 62 w 184"/>
                <a:gd name="T11" fmla="*/ 11 h 132"/>
                <a:gd name="T12" fmla="*/ 86 w 184"/>
                <a:gd name="T13" fmla="*/ 4 h 132"/>
                <a:gd name="T14" fmla="*/ 106 w 184"/>
                <a:gd name="T15" fmla="*/ 0 h 132"/>
                <a:gd name="T16" fmla="*/ 118 w 184"/>
                <a:gd name="T17" fmla="*/ 0 h 132"/>
                <a:gd name="T18" fmla="*/ 132 w 184"/>
                <a:gd name="T19" fmla="*/ 0 h 132"/>
                <a:gd name="T20" fmla="*/ 154 w 184"/>
                <a:gd name="T21" fmla="*/ 2 h 132"/>
                <a:gd name="T22" fmla="*/ 175 w 184"/>
                <a:gd name="T23" fmla="*/ 2 h 132"/>
                <a:gd name="T24" fmla="*/ 184 w 184"/>
                <a:gd name="T25" fmla="*/ 2 h 132"/>
                <a:gd name="T26" fmla="*/ 178 w 184"/>
                <a:gd name="T27" fmla="*/ 18 h 132"/>
                <a:gd name="T28" fmla="*/ 168 w 184"/>
                <a:gd name="T29" fmla="*/ 52 h 132"/>
                <a:gd name="T30" fmla="*/ 148 w 184"/>
                <a:gd name="T31" fmla="*/ 91 h 132"/>
                <a:gd name="T32" fmla="*/ 120 w 184"/>
                <a:gd name="T33" fmla="*/ 116 h 132"/>
                <a:gd name="T34" fmla="*/ 88 w 184"/>
                <a:gd name="T35" fmla="*/ 126 h 132"/>
                <a:gd name="T36" fmla="*/ 65 w 184"/>
                <a:gd name="T37" fmla="*/ 132 h 132"/>
                <a:gd name="T38" fmla="*/ 44 w 184"/>
                <a:gd name="T39" fmla="*/ 130 h 132"/>
                <a:gd name="T40" fmla="*/ 30 w 184"/>
                <a:gd name="T41" fmla="*/ 123 h 132"/>
                <a:gd name="T42" fmla="*/ 14 w 184"/>
                <a:gd name="T43" fmla="*/ 110 h 132"/>
                <a:gd name="T44" fmla="*/ 7 w 184"/>
                <a:gd name="T45" fmla="*/ 100 h 132"/>
                <a:gd name="T46" fmla="*/ 0 w 184"/>
                <a:gd name="T47" fmla="*/ 89 h 132"/>
                <a:gd name="T48" fmla="*/ 0 w 184"/>
                <a:gd name="T49" fmla="*/ 84 h 132"/>
                <a:gd name="T50" fmla="*/ 0 w 184"/>
                <a:gd name="T51" fmla="*/ 84 h 1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4"/>
                <a:gd name="T79" fmla="*/ 0 h 132"/>
                <a:gd name="T80" fmla="*/ 184 w 184"/>
                <a:gd name="T81" fmla="*/ 132 h 1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4" h="132">
                  <a:moveTo>
                    <a:pt x="0" y="84"/>
                  </a:moveTo>
                  <a:lnTo>
                    <a:pt x="0" y="71"/>
                  </a:lnTo>
                  <a:lnTo>
                    <a:pt x="7" y="55"/>
                  </a:lnTo>
                  <a:lnTo>
                    <a:pt x="17" y="38"/>
                  </a:lnTo>
                  <a:lnTo>
                    <a:pt x="39" y="24"/>
                  </a:lnTo>
                  <a:lnTo>
                    <a:pt x="62" y="11"/>
                  </a:lnTo>
                  <a:lnTo>
                    <a:pt x="86" y="4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54" y="2"/>
                  </a:lnTo>
                  <a:lnTo>
                    <a:pt x="175" y="2"/>
                  </a:lnTo>
                  <a:lnTo>
                    <a:pt x="184" y="2"/>
                  </a:lnTo>
                  <a:lnTo>
                    <a:pt x="178" y="18"/>
                  </a:lnTo>
                  <a:lnTo>
                    <a:pt x="168" y="52"/>
                  </a:lnTo>
                  <a:lnTo>
                    <a:pt x="148" y="91"/>
                  </a:lnTo>
                  <a:lnTo>
                    <a:pt x="120" y="116"/>
                  </a:lnTo>
                  <a:lnTo>
                    <a:pt x="88" y="126"/>
                  </a:lnTo>
                  <a:lnTo>
                    <a:pt x="65" y="132"/>
                  </a:lnTo>
                  <a:lnTo>
                    <a:pt x="44" y="130"/>
                  </a:lnTo>
                  <a:lnTo>
                    <a:pt x="30" y="123"/>
                  </a:lnTo>
                  <a:lnTo>
                    <a:pt x="14" y="110"/>
                  </a:lnTo>
                  <a:lnTo>
                    <a:pt x="7" y="100"/>
                  </a:lnTo>
                  <a:lnTo>
                    <a:pt x="0" y="8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0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88"/>
            <p:cNvSpPr>
              <a:spLocks/>
            </p:cNvSpPr>
            <p:nvPr/>
          </p:nvSpPr>
          <p:spPr bwMode="auto">
            <a:xfrm>
              <a:off x="2205" y="894"/>
              <a:ext cx="218" cy="145"/>
            </a:xfrm>
            <a:custGeom>
              <a:avLst/>
              <a:gdLst>
                <a:gd name="T0" fmla="*/ 0 w 218"/>
                <a:gd name="T1" fmla="*/ 85 h 145"/>
                <a:gd name="T2" fmla="*/ 2 w 218"/>
                <a:gd name="T3" fmla="*/ 70 h 145"/>
                <a:gd name="T4" fmla="*/ 7 w 218"/>
                <a:gd name="T5" fmla="*/ 51 h 145"/>
                <a:gd name="T6" fmla="*/ 17 w 218"/>
                <a:gd name="T7" fmla="*/ 30 h 145"/>
                <a:gd name="T8" fmla="*/ 37 w 218"/>
                <a:gd name="T9" fmla="*/ 14 h 145"/>
                <a:gd name="T10" fmla="*/ 62 w 218"/>
                <a:gd name="T11" fmla="*/ 5 h 145"/>
                <a:gd name="T12" fmla="*/ 87 w 218"/>
                <a:gd name="T13" fmla="*/ 1 h 145"/>
                <a:gd name="T14" fmla="*/ 108 w 218"/>
                <a:gd name="T15" fmla="*/ 0 h 145"/>
                <a:gd name="T16" fmla="*/ 125 w 218"/>
                <a:gd name="T17" fmla="*/ 5 h 145"/>
                <a:gd name="T18" fmla="*/ 140 w 218"/>
                <a:gd name="T19" fmla="*/ 10 h 145"/>
                <a:gd name="T20" fmla="*/ 154 w 218"/>
                <a:gd name="T21" fmla="*/ 17 h 145"/>
                <a:gd name="T22" fmla="*/ 164 w 218"/>
                <a:gd name="T23" fmla="*/ 23 h 145"/>
                <a:gd name="T24" fmla="*/ 175 w 218"/>
                <a:gd name="T25" fmla="*/ 28 h 145"/>
                <a:gd name="T26" fmla="*/ 186 w 218"/>
                <a:gd name="T27" fmla="*/ 28 h 145"/>
                <a:gd name="T28" fmla="*/ 200 w 218"/>
                <a:gd name="T29" fmla="*/ 30 h 145"/>
                <a:gd name="T30" fmla="*/ 212 w 218"/>
                <a:gd name="T31" fmla="*/ 30 h 145"/>
                <a:gd name="T32" fmla="*/ 218 w 218"/>
                <a:gd name="T33" fmla="*/ 30 h 145"/>
                <a:gd name="T34" fmla="*/ 212 w 218"/>
                <a:gd name="T35" fmla="*/ 40 h 145"/>
                <a:gd name="T36" fmla="*/ 200 w 218"/>
                <a:gd name="T37" fmla="*/ 67 h 145"/>
                <a:gd name="T38" fmla="*/ 177 w 218"/>
                <a:gd name="T39" fmla="*/ 97 h 145"/>
                <a:gd name="T40" fmla="*/ 152 w 218"/>
                <a:gd name="T41" fmla="*/ 118 h 145"/>
                <a:gd name="T42" fmla="*/ 124 w 218"/>
                <a:gd name="T43" fmla="*/ 131 h 145"/>
                <a:gd name="T44" fmla="*/ 95 w 218"/>
                <a:gd name="T45" fmla="*/ 139 h 145"/>
                <a:gd name="T46" fmla="*/ 72 w 218"/>
                <a:gd name="T47" fmla="*/ 145 h 145"/>
                <a:gd name="T48" fmla="*/ 56 w 218"/>
                <a:gd name="T49" fmla="*/ 145 h 145"/>
                <a:gd name="T50" fmla="*/ 40 w 218"/>
                <a:gd name="T51" fmla="*/ 132 h 145"/>
                <a:gd name="T52" fmla="*/ 23 w 218"/>
                <a:gd name="T53" fmla="*/ 113 h 145"/>
                <a:gd name="T54" fmla="*/ 7 w 218"/>
                <a:gd name="T55" fmla="*/ 93 h 145"/>
                <a:gd name="T56" fmla="*/ 0 w 218"/>
                <a:gd name="T57" fmla="*/ 85 h 145"/>
                <a:gd name="T58" fmla="*/ 0 w 218"/>
                <a:gd name="T59" fmla="*/ 85 h 1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"/>
                <a:gd name="T91" fmla="*/ 0 h 145"/>
                <a:gd name="T92" fmla="*/ 218 w 218"/>
                <a:gd name="T93" fmla="*/ 145 h 1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" h="145">
                  <a:moveTo>
                    <a:pt x="0" y="85"/>
                  </a:moveTo>
                  <a:lnTo>
                    <a:pt x="2" y="70"/>
                  </a:lnTo>
                  <a:lnTo>
                    <a:pt x="7" y="51"/>
                  </a:lnTo>
                  <a:lnTo>
                    <a:pt x="17" y="30"/>
                  </a:lnTo>
                  <a:lnTo>
                    <a:pt x="37" y="14"/>
                  </a:lnTo>
                  <a:lnTo>
                    <a:pt x="62" y="5"/>
                  </a:lnTo>
                  <a:lnTo>
                    <a:pt x="87" y="1"/>
                  </a:lnTo>
                  <a:lnTo>
                    <a:pt x="108" y="0"/>
                  </a:lnTo>
                  <a:lnTo>
                    <a:pt x="125" y="5"/>
                  </a:lnTo>
                  <a:lnTo>
                    <a:pt x="140" y="10"/>
                  </a:lnTo>
                  <a:lnTo>
                    <a:pt x="154" y="17"/>
                  </a:lnTo>
                  <a:lnTo>
                    <a:pt x="164" y="23"/>
                  </a:lnTo>
                  <a:lnTo>
                    <a:pt x="175" y="28"/>
                  </a:lnTo>
                  <a:lnTo>
                    <a:pt x="186" y="28"/>
                  </a:lnTo>
                  <a:lnTo>
                    <a:pt x="200" y="30"/>
                  </a:lnTo>
                  <a:lnTo>
                    <a:pt x="212" y="30"/>
                  </a:lnTo>
                  <a:lnTo>
                    <a:pt x="218" y="30"/>
                  </a:lnTo>
                  <a:lnTo>
                    <a:pt x="212" y="40"/>
                  </a:lnTo>
                  <a:lnTo>
                    <a:pt x="200" y="67"/>
                  </a:lnTo>
                  <a:lnTo>
                    <a:pt x="177" y="97"/>
                  </a:lnTo>
                  <a:lnTo>
                    <a:pt x="152" y="118"/>
                  </a:lnTo>
                  <a:lnTo>
                    <a:pt x="124" y="131"/>
                  </a:lnTo>
                  <a:lnTo>
                    <a:pt x="95" y="139"/>
                  </a:lnTo>
                  <a:lnTo>
                    <a:pt x="72" y="145"/>
                  </a:lnTo>
                  <a:lnTo>
                    <a:pt x="56" y="145"/>
                  </a:lnTo>
                  <a:lnTo>
                    <a:pt x="40" y="132"/>
                  </a:lnTo>
                  <a:lnTo>
                    <a:pt x="23" y="113"/>
                  </a:lnTo>
                  <a:lnTo>
                    <a:pt x="7" y="9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89"/>
            <p:cNvSpPr>
              <a:spLocks/>
            </p:cNvSpPr>
            <p:nvPr/>
          </p:nvSpPr>
          <p:spPr bwMode="auto">
            <a:xfrm>
              <a:off x="2026" y="1265"/>
              <a:ext cx="200" cy="114"/>
            </a:xfrm>
            <a:custGeom>
              <a:avLst/>
              <a:gdLst>
                <a:gd name="T0" fmla="*/ 0 w 200"/>
                <a:gd name="T1" fmla="*/ 55 h 114"/>
                <a:gd name="T2" fmla="*/ 3 w 200"/>
                <a:gd name="T3" fmla="*/ 46 h 114"/>
                <a:gd name="T4" fmla="*/ 16 w 200"/>
                <a:gd name="T5" fmla="*/ 32 h 114"/>
                <a:gd name="T6" fmla="*/ 34 w 200"/>
                <a:gd name="T7" fmla="*/ 18 h 114"/>
                <a:gd name="T8" fmla="*/ 60 w 200"/>
                <a:gd name="T9" fmla="*/ 6 h 114"/>
                <a:gd name="T10" fmla="*/ 88 w 200"/>
                <a:gd name="T11" fmla="*/ 0 h 114"/>
                <a:gd name="T12" fmla="*/ 113 w 200"/>
                <a:gd name="T13" fmla="*/ 0 h 114"/>
                <a:gd name="T14" fmla="*/ 131 w 200"/>
                <a:gd name="T15" fmla="*/ 2 h 114"/>
                <a:gd name="T16" fmla="*/ 142 w 200"/>
                <a:gd name="T17" fmla="*/ 6 h 114"/>
                <a:gd name="T18" fmla="*/ 154 w 200"/>
                <a:gd name="T19" fmla="*/ 11 h 114"/>
                <a:gd name="T20" fmla="*/ 173 w 200"/>
                <a:gd name="T21" fmla="*/ 27 h 114"/>
                <a:gd name="T22" fmla="*/ 191 w 200"/>
                <a:gd name="T23" fmla="*/ 39 h 114"/>
                <a:gd name="T24" fmla="*/ 200 w 200"/>
                <a:gd name="T25" fmla="*/ 45 h 114"/>
                <a:gd name="T26" fmla="*/ 193 w 200"/>
                <a:gd name="T27" fmla="*/ 50 h 114"/>
                <a:gd name="T28" fmla="*/ 182 w 200"/>
                <a:gd name="T29" fmla="*/ 62 h 114"/>
                <a:gd name="T30" fmla="*/ 168 w 200"/>
                <a:gd name="T31" fmla="*/ 77 h 114"/>
                <a:gd name="T32" fmla="*/ 161 w 200"/>
                <a:gd name="T33" fmla="*/ 85 h 114"/>
                <a:gd name="T34" fmla="*/ 149 w 200"/>
                <a:gd name="T35" fmla="*/ 93 h 114"/>
                <a:gd name="T36" fmla="*/ 127 w 200"/>
                <a:gd name="T37" fmla="*/ 105 h 114"/>
                <a:gd name="T38" fmla="*/ 101 w 200"/>
                <a:gd name="T39" fmla="*/ 114 h 114"/>
                <a:gd name="T40" fmla="*/ 78 w 200"/>
                <a:gd name="T41" fmla="*/ 114 h 114"/>
                <a:gd name="T42" fmla="*/ 53 w 200"/>
                <a:gd name="T43" fmla="*/ 107 h 114"/>
                <a:gd name="T44" fmla="*/ 34 w 200"/>
                <a:gd name="T45" fmla="*/ 100 h 114"/>
                <a:gd name="T46" fmla="*/ 18 w 200"/>
                <a:gd name="T47" fmla="*/ 93 h 114"/>
                <a:gd name="T48" fmla="*/ 9 w 200"/>
                <a:gd name="T49" fmla="*/ 85 h 114"/>
                <a:gd name="T50" fmla="*/ 3 w 200"/>
                <a:gd name="T51" fmla="*/ 75 h 114"/>
                <a:gd name="T52" fmla="*/ 0 w 200"/>
                <a:gd name="T53" fmla="*/ 66 h 114"/>
                <a:gd name="T54" fmla="*/ 0 w 200"/>
                <a:gd name="T55" fmla="*/ 57 h 114"/>
                <a:gd name="T56" fmla="*/ 0 w 200"/>
                <a:gd name="T57" fmla="*/ 55 h 114"/>
                <a:gd name="T58" fmla="*/ 0 w 200"/>
                <a:gd name="T59" fmla="*/ 55 h 1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"/>
                <a:gd name="T91" fmla="*/ 0 h 114"/>
                <a:gd name="T92" fmla="*/ 200 w 200"/>
                <a:gd name="T93" fmla="*/ 114 h 1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" h="114">
                  <a:moveTo>
                    <a:pt x="0" y="55"/>
                  </a:moveTo>
                  <a:lnTo>
                    <a:pt x="3" y="46"/>
                  </a:lnTo>
                  <a:lnTo>
                    <a:pt x="16" y="32"/>
                  </a:lnTo>
                  <a:lnTo>
                    <a:pt x="34" y="18"/>
                  </a:lnTo>
                  <a:lnTo>
                    <a:pt x="60" y="6"/>
                  </a:lnTo>
                  <a:lnTo>
                    <a:pt x="88" y="0"/>
                  </a:lnTo>
                  <a:lnTo>
                    <a:pt x="113" y="0"/>
                  </a:lnTo>
                  <a:lnTo>
                    <a:pt x="131" y="2"/>
                  </a:lnTo>
                  <a:lnTo>
                    <a:pt x="142" y="6"/>
                  </a:lnTo>
                  <a:lnTo>
                    <a:pt x="154" y="11"/>
                  </a:lnTo>
                  <a:lnTo>
                    <a:pt x="173" y="27"/>
                  </a:lnTo>
                  <a:lnTo>
                    <a:pt x="191" y="39"/>
                  </a:lnTo>
                  <a:lnTo>
                    <a:pt x="200" y="45"/>
                  </a:lnTo>
                  <a:lnTo>
                    <a:pt x="193" y="50"/>
                  </a:lnTo>
                  <a:lnTo>
                    <a:pt x="182" y="62"/>
                  </a:lnTo>
                  <a:lnTo>
                    <a:pt x="168" y="77"/>
                  </a:lnTo>
                  <a:lnTo>
                    <a:pt x="161" y="85"/>
                  </a:lnTo>
                  <a:lnTo>
                    <a:pt x="149" y="93"/>
                  </a:lnTo>
                  <a:lnTo>
                    <a:pt x="127" y="105"/>
                  </a:lnTo>
                  <a:lnTo>
                    <a:pt x="101" y="114"/>
                  </a:lnTo>
                  <a:lnTo>
                    <a:pt x="78" y="114"/>
                  </a:lnTo>
                  <a:lnTo>
                    <a:pt x="53" y="107"/>
                  </a:lnTo>
                  <a:lnTo>
                    <a:pt x="34" y="100"/>
                  </a:lnTo>
                  <a:lnTo>
                    <a:pt x="18" y="93"/>
                  </a:lnTo>
                  <a:lnTo>
                    <a:pt x="9" y="85"/>
                  </a:lnTo>
                  <a:lnTo>
                    <a:pt x="3" y="75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90"/>
            <p:cNvSpPr>
              <a:spLocks/>
            </p:cNvSpPr>
            <p:nvPr/>
          </p:nvSpPr>
          <p:spPr bwMode="auto">
            <a:xfrm>
              <a:off x="2628" y="1503"/>
              <a:ext cx="180" cy="140"/>
            </a:xfrm>
            <a:custGeom>
              <a:avLst/>
              <a:gdLst>
                <a:gd name="T0" fmla="*/ 3 w 180"/>
                <a:gd name="T1" fmla="*/ 21 h 140"/>
                <a:gd name="T2" fmla="*/ 14 w 180"/>
                <a:gd name="T3" fmla="*/ 14 h 140"/>
                <a:gd name="T4" fmla="*/ 32 w 180"/>
                <a:gd name="T5" fmla="*/ 5 h 140"/>
                <a:gd name="T6" fmla="*/ 51 w 180"/>
                <a:gd name="T7" fmla="*/ 0 h 140"/>
                <a:gd name="T8" fmla="*/ 72 w 180"/>
                <a:gd name="T9" fmla="*/ 0 h 140"/>
                <a:gd name="T10" fmla="*/ 94 w 180"/>
                <a:gd name="T11" fmla="*/ 12 h 140"/>
                <a:gd name="T12" fmla="*/ 120 w 180"/>
                <a:gd name="T13" fmla="*/ 32 h 140"/>
                <a:gd name="T14" fmla="*/ 143 w 180"/>
                <a:gd name="T15" fmla="*/ 55 h 140"/>
                <a:gd name="T16" fmla="*/ 156 w 180"/>
                <a:gd name="T17" fmla="*/ 69 h 140"/>
                <a:gd name="T18" fmla="*/ 163 w 180"/>
                <a:gd name="T19" fmla="*/ 85 h 140"/>
                <a:gd name="T20" fmla="*/ 172 w 180"/>
                <a:gd name="T21" fmla="*/ 108 h 140"/>
                <a:gd name="T22" fmla="*/ 177 w 180"/>
                <a:gd name="T23" fmla="*/ 129 h 140"/>
                <a:gd name="T24" fmla="*/ 180 w 180"/>
                <a:gd name="T25" fmla="*/ 138 h 140"/>
                <a:gd name="T26" fmla="*/ 166 w 180"/>
                <a:gd name="T27" fmla="*/ 140 h 140"/>
                <a:gd name="T28" fmla="*/ 133 w 180"/>
                <a:gd name="T29" fmla="*/ 140 h 140"/>
                <a:gd name="T30" fmla="*/ 95 w 180"/>
                <a:gd name="T31" fmla="*/ 140 h 140"/>
                <a:gd name="T32" fmla="*/ 71 w 180"/>
                <a:gd name="T33" fmla="*/ 138 h 140"/>
                <a:gd name="T34" fmla="*/ 51 w 180"/>
                <a:gd name="T35" fmla="*/ 127 h 140"/>
                <a:gd name="T36" fmla="*/ 30 w 180"/>
                <a:gd name="T37" fmla="*/ 113 h 140"/>
                <a:gd name="T38" fmla="*/ 12 w 180"/>
                <a:gd name="T39" fmla="*/ 97 h 140"/>
                <a:gd name="T40" fmla="*/ 3 w 180"/>
                <a:gd name="T41" fmla="*/ 85 h 140"/>
                <a:gd name="T42" fmla="*/ 0 w 180"/>
                <a:gd name="T43" fmla="*/ 67 h 140"/>
                <a:gd name="T44" fmla="*/ 2 w 180"/>
                <a:gd name="T45" fmla="*/ 48 h 140"/>
                <a:gd name="T46" fmla="*/ 2 w 180"/>
                <a:gd name="T47" fmla="*/ 28 h 140"/>
                <a:gd name="T48" fmla="*/ 3 w 180"/>
                <a:gd name="T49" fmla="*/ 21 h 140"/>
                <a:gd name="T50" fmla="*/ 3 w 180"/>
                <a:gd name="T51" fmla="*/ 21 h 1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0"/>
                <a:gd name="T80" fmla="*/ 180 w 180"/>
                <a:gd name="T81" fmla="*/ 140 h 1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0">
                  <a:moveTo>
                    <a:pt x="3" y="21"/>
                  </a:moveTo>
                  <a:lnTo>
                    <a:pt x="14" y="14"/>
                  </a:lnTo>
                  <a:lnTo>
                    <a:pt x="32" y="5"/>
                  </a:lnTo>
                  <a:lnTo>
                    <a:pt x="51" y="0"/>
                  </a:lnTo>
                  <a:lnTo>
                    <a:pt x="72" y="0"/>
                  </a:lnTo>
                  <a:lnTo>
                    <a:pt x="94" y="12"/>
                  </a:lnTo>
                  <a:lnTo>
                    <a:pt x="120" y="32"/>
                  </a:lnTo>
                  <a:lnTo>
                    <a:pt x="143" y="55"/>
                  </a:lnTo>
                  <a:lnTo>
                    <a:pt x="156" y="69"/>
                  </a:lnTo>
                  <a:lnTo>
                    <a:pt x="163" y="85"/>
                  </a:lnTo>
                  <a:lnTo>
                    <a:pt x="172" y="108"/>
                  </a:lnTo>
                  <a:lnTo>
                    <a:pt x="177" y="129"/>
                  </a:lnTo>
                  <a:lnTo>
                    <a:pt x="180" y="138"/>
                  </a:lnTo>
                  <a:lnTo>
                    <a:pt x="166" y="140"/>
                  </a:lnTo>
                  <a:lnTo>
                    <a:pt x="133" y="140"/>
                  </a:lnTo>
                  <a:lnTo>
                    <a:pt x="95" y="140"/>
                  </a:lnTo>
                  <a:lnTo>
                    <a:pt x="71" y="138"/>
                  </a:lnTo>
                  <a:lnTo>
                    <a:pt x="51" y="127"/>
                  </a:lnTo>
                  <a:lnTo>
                    <a:pt x="30" y="113"/>
                  </a:lnTo>
                  <a:lnTo>
                    <a:pt x="12" y="97"/>
                  </a:lnTo>
                  <a:lnTo>
                    <a:pt x="3" y="85"/>
                  </a:lnTo>
                  <a:lnTo>
                    <a:pt x="0" y="67"/>
                  </a:lnTo>
                  <a:lnTo>
                    <a:pt x="2" y="48"/>
                  </a:lnTo>
                  <a:lnTo>
                    <a:pt x="2" y="28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FCE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91"/>
            <p:cNvSpPr>
              <a:spLocks/>
            </p:cNvSpPr>
            <p:nvPr/>
          </p:nvSpPr>
          <p:spPr bwMode="auto">
            <a:xfrm>
              <a:off x="2008" y="1607"/>
              <a:ext cx="188" cy="108"/>
            </a:xfrm>
            <a:custGeom>
              <a:avLst/>
              <a:gdLst>
                <a:gd name="T0" fmla="*/ 0 w 188"/>
                <a:gd name="T1" fmla="*/ 92 h 108"/>
                <a:gd name="T2" fmla="*/ 6 w 188"/>
                <a:gd name="T3" fmla="*/ 78 h 108"/>
                <a:gd name="T4" fmla="*/ 18 w 188"/>
                <a:gd name="T5" fmla="*/ 53 h 108"/>
                <a:gd name="T6" fmla="*/ 34 w 188"/>
                <a:gd name="T7" fmla="*/ 29 h 108"/>
                <a:gd name="T8" fmla="*/ 52 w 188"/>
                <a:gd name="T9" fmla="*/ 13 h 108"/>
                <a:gd name="T10" fmla="*/ 69 w 188"/>
                <a:gd name="T11" fmla="*/ 6 h 108"/>
                <a:gd name="T12" fmla="*/ 87 w 188"/>
                <a:gd name="T13" fmla="*/ 2 h 108"/>
                <a:gd name="T14" fmla="*/ 103 w 188"/>
                <a:gd name="T15" fmla="*/ 0 h 108"/>
                <a:gd name="T16" fmla="*/ 114 w 188"/>
                <a:gd name="T17" fmla="*/ 2 h 108"/>
                <a:gd name="T18" fmla="*/ 122 w 188"/>
                <a:gd name="T19" fmla="*/ 6 h 108"/>
                <a:gd name="T20" fmla="*/ 135 w 188"/>
                <a:gd name="T21" fmla="*/ 13 h 108"/>
                <a:gd name="T22" fmla="*/ 145 w 188"/>
                <a:gd name="T23" fmla="*/ 16 h 108"/>
                <a:gd name="T24" fmla="*/ 154 w 188"/>
                <a:gd name="T25" fmla="*/ 18 h 108"/>
                <a:gd name="T26" fmla="*/ 163 w 188"/>
                <a:gd name="T27" fmla="*/ 18 h 108"/>
                <a:gd name="T28" fmla="*/ 174 w 188"/>
                <a:gd name="T29" fmla="*/ 18 h 108"/>
                <a:gd name="T30" fmla="*/ 183 w 188"/>
                <a:gd name="T31" fmla="*/ 18 h 108"/>
                <a:gd name="T32" fmla="*/ 188 w 188"/>
                <a:gd name="T33" fmla="*/ 18 h 108"/>
                <a:gd name="T34" fmla="*/ 183 w 188"/>
                <a:gd name="T35" fmla="*/ 25 h 108"/>
                <a:gd name="T36" fmla="*/ 170 w 188"/>
                <a:gd name="T37" fmla="*/ 46 h 108"/>
                <a:gd name="T38" fmla="*/ 154 w 188"/>
                <a:gd name="T39" fmla="*/ 68 h 108"/>
                <a:gd name="T40" fmla="*/ 138 w 188"/>
                <a:gd name="T41" fmla="*/ 87 h 108"/>
                <a:gd name="T42" fmla="*/ 117 w 188"/>
                <a:gd name="T43" fmla="*/ 96 h 108"/>
                <a:gd name="T44" fmla="*/ 89 w 188"/>
                <a:gd name="T45" fmla="*/ 105 h 108"/>
                <a:gd name="T46" fmla="*/ 60 w 188"/>
                <a:gd name="T47" fmla="*/ 108 h 108"/>
                <a:gd name="T48" fmla="*/ 39 w 188"/>
                <a:gd name="T49" fmla="*/ 108 h 108"/>
                <a:gd name="T50" fmla="*/ 23 w 188"/>
                <a:gd name="T51" fmla="*/ 103 h 108"/>
                <a:gd name="T52" fmla="*/ 11 w 188"/>
                <a:gd name="T53" fmla="*/ 99 h 108"/>
                <a:gd name="T54" fmla="*/ 2 w 188"/>
                <a:gd name="T55" fmla="*/ 94 h 108"/>
                <a:gd name="T56" fmla="*/ 0 w 188"/>
                <a:gd name="T57" fmla="*/ 92 h 108"/>
                <a:gd name="T58" fmla="*/ 0 w 188"/>
                <a:gd name="T59" fmla="*/ 92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8"/>
                <a:gd name="T91" fmla="*/ 0 h 108"/>
                <a:gd name="T92" fmla="*/ 188 w 188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8" h="108">
                  <a:moveTo>
                    <a:pt x="0" y="92"/>
                  </a:moveTo>
                  <a:lnTo>
                    <a:pt x="6" y="78"/>
                  </a:lnTo>
                  <a:lnTo>
                    <a:pt x="18" y="53"/>
                  </a:lnTo>
                  <a:lnTo>
                    <a:pt x="34" y="29"/>
                  </a:lnTo>
                  <a:lnTo>
                    <a:pt x="52" y="13"/>
                  </a:lnTo>
                  <a:lnTo>
                    <a:pt x="69" y="6"/>
                  </a:lnTo>
                  <a:lnTo>
                    <a:pt x="87" y="2"/>
                  </a:lnTo>
                  <a:lnTo>
                    <a:pt x="103" y="0"/>
                  </a:lnTo>
                  <a:lnTo>
                    <a:pt x="114" y="2"/>
                  </a:lnTo>
                  <a:lnTo>
                    <a:pt x="122" y="6"/>
                  </a:lnTo>
                  <a:lnTo>
                    <a:pt x="135" y="13"/>
                  </a:lnTo>
                  <a:lnTo>
                    <a:pt x="145" y="16"/>
                  </a:lnTo>
                  <a:lnTo>
                    <a:pt x="154" y="18"/>
                  </a:lnTo>
                  <a:lnTo>
                    <a:pt x="163" y="18"/>
                  </a:lnTo>
                  <a:lnTo>
                    <a:pt x="174" y="18"/>
                  </a:lnTo>
                  <a:lnTo>
                    <a:pt x="183" y="18"/>
                  </a:lnTo>
                  <a:lnTo>
                    <a:pt x="188" y="18"/>
                  </a:lnTo>
                  <a:lnTo>
                    <a:pt x="183" y="25"/>
                  </a:lnTo>
                  <a:lnTo>
                    <a:pt x="170" y="46"/>
                  </a:lnTo>
                  <a:lnTo>
                    <a:pt x="154" y="68"/>
                  </a:lnTo>
                  <a:lnTo>
                    <a:pt x="138" y="87"/>
                  </a:lnTo>
                  <a:lnTo>
                    <a:pt x="117" y="96"/>
                  </a:lnTo>
                  <a:lnTo>
                    <a:pt x="89" y="105"/>
                  </a:lnTo>
                  <a:lnTo>
                    <a:pt x="60" y="108"/>
                  </a:lnTo>
                  <a:lnTo>
                    <a:pt x="39" y="108"/>
                  </a:lnTo>
                  <a:lnTo>
                    <a:pt x="23" y="103"/>
                  </a:lnTo>
                  <a:lnTo>
                    <a:pt x="11" y="99"/>
                  </a:lnTo>
                  <a:lnTo>
                    <a:pt x="2" y="94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0C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92"/>
            <p:cNvSpPr>
              <a:spLocks/>
            </p:cNvSpPr>
            <p:nvPr/>
          </p:nvSpPr>
          <p:spPr bwMode="auto">
            <a:xfrm>
              <a:off x="1932" y="2000"/>
              <a:ext cx="154" cy="176"/>
            </a:xfrm>
            <a:custGeom>
              <a:avLst/>
              <a:gdLst>
                <a:gd name="T0" fmla="*/ 25 w 154"/>
                <a:gd name="T1" fmla="*/ 174 h 176"/>
                <a:gd name="T2" fmla="*/ 18 w 154"/>
                <a:gd name="T3" fmla="*/ 169 h 176"/>
                <a:gd name="T4" fmla="*/ 9 w 154"/>
                <a:gd name="T5" fmla="*/ 156 h 176"/>
                <a:gd name="T6" fmla="*/ 0 w 154"/>
                <a:gd name="T7" fmla="*/ 137 h 176"/>
                <a:gd name="T8" fmla="*/ 2 w 154"/>
                <a:gd name="T9" fmla="*/ 112 h 176"/>
                <a:gd name="T10" fmla="*/ 14 w 154"/>
                <a:gd name="T11" fmla="*/ 85 h 176"/>
                <a:gd name="T12" fmla="*/ 30 w 154"/>
                <a:gd name="T13" fmla="*/ 66 h 176"/>
                <a:gd name="T14" fmla="*/ 46 w 154"/>
                <a:gd name="T15" fmla="*/ 50 h 176"/>
                <a:gd name="T16" fmla="*/ 59 w 154"/>
                <a:gd name="T17" fmla="*/ 39 h 176"/>
                <a:gd name="T18" fmla="*/ 78 w 154"/>
                <a:gd name="T19" fmla="*/ 29 h 176"/>
                <a:gd name="T20" fmla="*/ 105 w 154"/>
                <a:gd name="T21" fmla="*/ 16 h 176"/>
                <a:gd name="T22" fmla="*/ 131 w 154"/>
                <a:gd name="T23" fmla="*/ 4 h 176"/>
                <a:gd name="T24" fmla="*/ 142 w 154"/>
                <a:gd name="T25" fmla="*/ 0 h 176"/>
                <a:gd name="T26" fmla="*/ 144 w 154"/>
                <a:gd name="T27" fmla="*/ 11 h 176"/>
                <a:gd name="T28" fmla="*/ 147 w 154"/>
                <a:gd name="T29" fmla="*/ 39 h 176"/>
                <a:gd name="T30" fmla="*/ 152 w 154"/>
                <a:gd name="T31" fmla="*/ 71 h 176"/>
                <a:gd name="T32" fmla="*/ 154 w 154"/>
                <a:gd name="T33" fmla="*/ 92 h 176"/>
                <a:gd name="T34" fmla="*/ 149 w 154"/>
                <a:gd name="T35" fmla="*/ 105 h 176"/>
                <a:gd name="T36" fmla="*/ 145 w 154"/>
                <a:gd name="T37" fmla="*/ 121 h 176"/>
                <a:gd name="T38" fmla="*/ 138 w 154"/>
                <a:gd name="T39" fmla="*/ 135 h 176"/>
                <a:gd name="T40" fmla="*/ 131 w 154"/>
                <a:gd name="T41" fmla="*/ 146 h 176"/>
                <a:gd name="T42" fmla="*/ 117 w 154"/>
                <a:gd name="T43" fmla="*/ 154 h 176"/>
                <a:gd name="T44" fmla="*/ 105 w 154"/>
                <a:gd name="T45" fmla="*/ 163 h 176"/>
                <a:gd name="T46" fmla="*/ 89 w 154"/>
                <a:gd name="T47" fmla="*/ 170 h 176"/>
                <a:gd name="T48" fmla="*/ 76 w 154"/>
                <a:gd name="T49" fmla="*/ 176 h 176"/>
                <a:gd name="T50" fmla="*/ 60 w 154"/>
                <a:gd name="T51" fmla="*/ 174 h 176"/>
                <a:gd name="T52" fmla="*/ 44 w 154"/>
                <a:gd name="T53" fmla="*/ 174 h 176"/>
                <a:gd name="T54" fmla="*/ 30 w 154"/>
                <a:gd name="T55" fmla="*/ 174 h 176"/>
                <a:gd name="T56" fmla="*/ 25 w 154"/>
                <a:gd name="T57" fmla="*/ 174 h 176"/>
                <a:gd name="T58" fmla="*/ 25 w 154"/>
                <a:gd name="T59" fmla="*/ 174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"/>
                <a:gd name="T91" fmla="*/ 0 h 176"/>
                <a:gd name="T92" fmla="*/ 154 w 154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" h="176">
                  <a:moveTo>
                    <a:pt x="25" y="174"/>
                  </a:moveTo>
                  <a:lnTo>
                    <a:pt x="18" y="169"/>
                  </a:lnTo>
                  <a:lnTo>
                    <a:pt x="9" y="156"/>
                  </a:lnTo>
                  <a:lnTo>
                    <a:pt x="0" y="137"/>
                  </a:lnTo>
                  <a:lnTo>
                    <a:pt x="2" y="112"/>
                  </a:lnTo>
                  <a:lnTo>
                    <a:pt x="14" y="85"/>
                  </a:lnTo>
                  <a:lnTo>
                    <a:pt x="30" y="66"/>
                  </a:lnTo>
                  <a:lnTo>
                    <a:pt x="46" y="50"/>
                  </a:lnTo>
                  <a:lnTo>
                    <a:pt x="59" y="39"/>
                  </a:lnTo>
                  <a:lnTo>
                    <a:pt x="78" y="29"/>
                  </a:lnTo>
                  <a:lnTo>
                    <a:pt x="105" y="16"/>
                  </a:lnTo>
                  <a:lnTo>
                    <a:pt x="131" y="4"/>
                  </a:lnTo>
                  <a:lnTo>
                    <a:pt x="142" y="0"/>
                  </a:lnTo>
                  <a:lnTo>
                    <a:pt x="144" y="11"/>
                  </a:lnTo>
                  <a:lnTo>
                    <a:pt x="147" y="39"/>
                  </a:lnTo>
                  <a:lnTo>
                    <a:pt x="152" y="71"/>
                  </a:lnTo>
                  <a:lnTo>
                    <a:pt x="154" y="92"/>
                  </a:lnTo>
                  <a:lnTo>
                    <a:pt x="149" y="105"/>
                  </a:lnTo>
                  <a:lnTo>
                    <a:pt x="145" y="121"/>
                  </a:lnTo>
                  <a:lnTo>
                    <a:pt x="138" y="135"/>
                  </a:lnTo>
                  <a:lnTo>
                    <a:pt x="131" y="146"/>
                  </a:lnTo>
                  <a:lnTo>
                    <a:pt x="117" y="154"/>
                  </a:lnTo>
                  <a:lnTo>
                    <a:pt x="105" y="163"/>
                  </a:lnTo>
                  <a:lnTo>
                    <a:pt x="89" y="170"/>
                  </a:lnTo>
                  <a:lnTo>
                    <a:pt x="76" y="176"/>
                  </a:lnTo>
                  <a:lnTo>
                    <a:pt x="60" y="174"/>
                  </a:lnTo>
                  <a:lnTo>
                    <a:pt x="44" y="174"/>
                  </a:lnTo>
                  <a:lnTo>
                    <a:pt x="30" y="174"/>
                  </a:lnTo>
                  <a:lnTo>
                    <a:pt x="25" y="174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93"/>
            <p:cNvSpPr>
              <a:spLocks/>
            </p:cNvSpPr>
            <p:nvPr/>
          </p:nvSpPr>
          <p:spPr bwMode="auto">
            <a:xfrm>
              <a:off x="2566" y="2115"/>
              <a:ext cx="166" cy="140"/>
            </a:xfrm>
            <a:custGeom>
              <a:avLst/>
              <a:gdLst>
                <a:gd name="T0" fmla="*/ 7 w 166"/>
                <a:gd name="T1" fmla="*/ 121 h 140"/>
                <a:gd name="T2" fmla="*/ 2 w 166"/>
                <a:gd name="T3" fmla="*/ 112 h 140"/>
                <a:gd name="T4" fmla="*/ 0 w 166"/>
                <a:gd name="T5" fmla="*/ 98 h 140"/>
                <a:gd name="T6" fmla="*/ 3 w 166"/>
                <a:gd name="T7" fmla="*/ 78 h 140"/>
                <a:gd name="T8" fmla="*/ 18 w 166"/>
                <a:gd name="T9" fmla="*/ 57 h 140"/>
                <a:gd name="T10" fmla="*/ 35 w 166"/>
                <a:gd name="T11" fmla="*/ 38 h 140"/>
                <a:gd name="T12" fmla="*/ 51 w 166"/>
                <a:gd name="T13" fmla="*/ 29 h 140"/>
                <a:gd name="T14" fmla="*/ 65 w 166"/>
                <a:gd name="T15" fmla="*/ 23 h 140"/>
                <a:gd name="T16" fmla="*/ 78 w 166"/>
                <a:gd name="T17" fmla="*/ 22 h 140"/>
                <a:gd name="T18" fmla="*/ 88 w 166"/>
                <a:gd name="T19" fmla="*/ 22 h 140"/>
                <a:gd name="T20" fmla="*/ 104 w 166"/>
                <a:gd name="T21" fmla="*/ 20 h 140"/>
                <a:gd name="T22" fmla="*/ 120 w 166"/>
                <a:gd name="T23" fmla="*/ 16 h 140"/>
                <a:gd name="T24" fmla="*/ 133 w 166"/>
                <a:gd name="T25" fmla="*/ 15 h 140"/>
                <a:gd name="T26" fmla="*/ 140 w 166"/>
                <a:gd name="T27" fmla="*/ 11 h 140"/>
                <a:gd name="T28" fmla="*/ 150 w 166"/>
                <a:gd name="T29" fmla="*/ 8 h 140"/>
                <a:gd name="T30" fmla="*/ 159 w 166"/>
                <a:gd name="T31" fmla="*/ 2 h 140"/>
                <a:gd name="T32" fmla="*/ 165 w 166"/>
                <a:gd name="T33" fmla="*/ 0 h 140"/>
                <a:gd name="T34" fmla="*/ 165 w 166"/>
                <a:gd name="T35" fmla="*/ 13 h 140"/>
                <a:gd name="T36" fmla="*/ 166 w 166"/>
                <a:gd name="T37" fmla="*/ 38 h 140"/>
                <a:gd name="T38" fmla="*/ 166 w 166"/>
                <a:gd name="T39" fmla="*/ 70 h 140"/>
                <a:gd name="T40" fmla="*/ 161 w 166"/>
                <a:gd name="T41" fmla="*/ 93 h 140"/>
                <a:gd name="T42" fmla="*/ 149 w 166"/>
                <a:gd name="T43" fmla="*/ 107 h 140"/>
                <a:gd name="T44" fmla="*/ 134 w 166"/>
                <a:gd name="T45" fmla="*/ 121 h 140"/>
                <a:gd name="T46" fmla="*/ 119 w 166"/>
                <a:gd name="T47" fmla="*/ 132 h 140"/>
                <a:gd name="T48" fmla="*/ 104 w 166"/>
                <a:gd name="T49" fmla="*/ 139 h 140"/>
                <a:gd name="T50" fmla="*/ 87 w 166"/>
                <a:gd name="T51" fmla="*/ 140 h 140"/>
                <a:gd name="T52" fmla="*/ 67 w 166"/>
                <a:gd name="T53" fmla="*/ 140 h 140"/>
                <a:gd name="T54" fmla="*/ 46 w 166"/>
                <a:gd name="T55" fmla="*/ 139 h 140"/>
                <a:gd name="T56" fmla="*/ 32 w 166"/>
                <a:gd name="T57" fmla="*/ 135 h 140"/>
                <a:gd name="T58" fmla="*/ 21 w 166"/>
                <a:gd name="T59" fmla="*/ 130 h 140"/>
                <a:gd name="T60" fmla="*/ 12 w 166"/>
                <a:gd name="T61" fmla="*/ 124 h 140"/>
                <a:gd name="T62" fmla="*/ 9 w 166"/>
                <a:gd name="T63" fmla="*/ 123 h 140"/>
                <a:gd name="T64" fmla="*/ 7 w 166"/>
                <a:gd name="T65" fmla="*/ 121 h 140"/>
                <a:gd name="T66" fmla="*/ 7 w 166"/>
                <a:gd name="T67" fmla="*/ 121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40"/>
                <a:gd name="T104" fmla="*/ 166 w 166"/>
                <a:gd name="T105" fmla="*/ 140 h 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40">
                  <a:moveTo>
                    <a:pt x="7" y="121"/>
                  </a:moveTo>
                  <a:lnTo>
                    <a:pt x="2" y="112"/>
                  </a:lnTo>
                  <a:lnTo>
                    <a:pt x="0" y="98"/>
                  </a:lnTo>
                  <a:lnTo>
                    <a:pt x="3" y="78"/>
                  </a:lnTo>
                  <a:lnTo>
                    <a:pt x="18" y="57"/>
                  </a:lnTo>
                  <a:lnTo>
                    <a:pt x="35" y="38"/>
                  </a:lnTo>
                  <a:lnTo>
                    <a:pt x="51" y="29"/>
                  </a:lnTo>
                  <a:lnTo>
                    <a:pt x="65" y="23"/>
                  </a:lnTo>
                  <a:lnTo>
                    <a:pt x="78" y="22"/>
                  </a:lnTo>
                  <a:lnTo>
                    <a:pt x="88" y="22"/>
                  </a:lnTo>
                  <a:lnTo>
                    <a:pt x="104" y="20"/>
                  </a:lnTo>
                  <a:lnTo>
                    <a:pt x="120" y="16"/>
                  </a:lnTo>
                  <a:lnTo>
                    <a:pt x="133" y="15"/>
                  </a:lnTo>
                  <a:lnTo>
                    <a:pt x="140" y="11"/>
                  </a:lnTo>
                  <a:lnTo>
                    <a:pt x="150" y="8"/>
                  </a:lnTo>
                  <a:lnTo>
                    <a:pt x="159" y="2"/>
                  </a:lnTo>
                  <a:lnTo>
                    <a:pt x="165" y="0"/>
                  </a:lnTo>
                  <a:lnTo>
                    <a:pt x="165" y="13"/>
                  </a:lnTo>
                  <a:lnTo>
                    <a:pt x="166" y="38"/>
                  </a:lnTo>
                  <a:lnTo>
                    <a:pt x="166" y="70"/>
                  </a:lnTo>
                  <a:lnTo>
                    <a:pt x="161" y="93"/>
                  </a:lnTo>
                  <a:lnTo>
                    <a:pt x="149" y="107"/>
                  </a:lnTo>
                  <a:lnTo>
                    <a:pt x="134" y="121"/>
                  </a:lnTo>
                  <a:lnTo>
                    <a:pt x="119" y="132"/>
                  </a:lnTo>
                  <a:lnTo>
                    <a:pt x="104" y="139"/>
                  </a:lnTo>
                  <a:lnTo>
                    <a:pt x="87" y="140"/>
                  </a:lnTo>
                  <a:lnTo>
                    <a:pt x="67" y="140"/>
                  </a:lnTo>
                  <a:lnTo>
                    <a:pt x="46" y="139"/>
                  </a:lnTo>
                  <a:lnTo>
                    <a:pt x="32" y="135"/>
                  </a:lnTo>
                  <a:lnTo>
                    <a:pt x="21" y="130"/>
                  </a:lnTo>
                  <a:lnTo>
                    <a:pt x="12" y="124"/>
                  </a:lnTo>
                  <a:lnTo>
                    <a:pt x="9" y="123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FCE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94"/>
            <p:cNvSpPr>
              <a:spLocks/>
            </p:cNvSpPr>
            <p:nvPr/>
          </p:nvSpPr>
          <p:spPr bwMode="auto">
            <a:xfrm>
              <a:off x="1564" y="1262"/>
              <a:ext cx="175" cy="882"/>
            </a:xfrm>
            <a:custGeom>
              <a:avLst/>
              <a:gdLst>
                <a:gd name="T0" fmla="*/ 136 w 175"/>
                <a:gd name="T1" fmla="*/ 852 h 882"/>
                <a:gd name="T2" fmla="*/ 48 w 175"/>
                <a:gd name="T3" fmla="*/ 680 h 882"/>
                <a:gd name="T4" fmla="*/ 2 w 175"/>
                <a:gd name="T5" fmla="*/ 496 h 882"/>
                <a:gd name="T6" fmla="*/ 7 w 175"/>
                <a:gd name="T7" fmla="*/ 326 h 882"/>
                <a:gd name="T8" fmla="*/ 34 w 175"/>
                <a:gd name="T9" fmla="*/ 221 h 882"/>
                <a:gd name="T10" fmla="*/ 85 w 175"/>
                <a:gd name="T11" fmla="*/ 92 h 882"/>
                <a:gd name="T12" fmla="*/ 108 w 175"/>
                <a:gd name="T13" fmla="*/ 49 h 882"/>
                <a:gd name="T14" fmla="*/ 136 w 175"/>
                <a:gd name="T15" fmla="*/ 18 h 882"/>
                <a:gd name="T16" fmla="*/ 154 w 175"/>
                <a:gd name="T17" fmla="*/ 5 h 882"/>
                <a:gd name="T18" fmla="*/ 173 w 175"/>
                <a:gd name="T19" fmla="*/ 0 h 882"/>
                <a:gd name="T20" fmla="*/ 157 w 175"/>
                <a:gd name="T21" fmla="*/ 49 h 882"/>
                <a:gd name="T22" fmla="*/ 92 w 175"/>
                <a:gd name="T23" fmla="*/ 200 h 882"/>
                <a:gd name="T24" fmla="*/ 65 w 175"/>
                <a:gd name="T25" fmla="*/ 276 h 882"/>
                <a:gd name="T26" fmla="*/ 57 w 175"/>
                <a:gd name="T27" fmla="*/ 352 h 882"/>
                <a:gd name="T28" fmla="*/ 44 w 175"/>
                <a:gd name="T29" fmla="*/ 413 h 882"/>
                <a:gd name="T30" fmla="*/ 48 w 175"/>
                <a:gd name="T31" fmla="*/ 515 h 882"/>
                <a:gd name="T32" fmla="*/ 69 w 175"/>
                <a:gd name="T33" fmla="*/ 533 h 882"/>
                <a:gd name="T34" fmla="*/ 92 w 175"/>
                <a:gd name="T35" fmla="*/ 498 h 882"/>
                <a:gd name="T36" fmla="*/ 106 w 175"/>
                <a:gd name="T37" fmla="*/ 450 h 882"/>
                <a:gd name="T38" fmla="*/ 136 w 175"/>
                <a:gd name="T39" fmla="*/ 404 h 882"/>
                <a:gd name="T40" fmla="*/ 147 w 175"/>
                <a:gd name="T41" fmla="*/ 397 h 882"/>
                <a:gd name="T42" fmla="*/ 163 w 175"/>
                <a:gd name="T43" fmla="*/ 413 h 882"/>
                <a:gd name="T44" fmla="*/ 152 w 175"/>
                <a:gd name="T45" fmla="*/ 439 h 882"/>
                <a:gd name="T46" fmla="*/ 129 w 175"/>
                <a:gd name="T47" fmla="*/ 492 h 882"/>
                <a:gd name="T48" fmla="*/ 113 w 175"/>
                <a:gd name="T49" fmla="*/ 529 h 882"/>
                <a:gd name="T50" fmla="*/ 95 w 175"/>
                <a:gd name="T51" fmla="*/ 574 h 882"/>
                <a:gd name="T52" fmla="*/ 99 w 175"/>
                <a:gd name="T53" fmla="*/ 636 h 882"/>
                <a:gd name="T54" fmla="*/ 111 w 175"/>
                <a:gd name="T55" fmla="*/ 692 h 882"/>
                <a:gd name="T56" fmla="*/ 133 w 175"/>
                <a:gd name="T57" fmla="*/ 737 h 882"/>
                <a:gd name="T58" fmla="*/ 165 w 175"/>
                <a:gd name="T59" fmla="*/ 783 h 882"/>
                <a:gd name="T60" fmla="*/ 166 w 175"/>
                <a:gd name="T61" fmla="*/ 813 h 882"/>
                <a:gd name="T62" fmla="*/ 140 w 175"/>
                <a:gd name="T63" fmla="*/ 765 h 882"/>
                <a:gd name="T64" fmla="*/ 99 w 175"/>
                <a:gd name="T65" fmla="*/ 683 h 882"/>
                <a:gd name="T66" fmla="*/ 81 w 175"/>
                <a:gd name="T67" fmla="*/ 611 h 882"/>
                <a:gd name="T68" fmla="*/ 83 w 175"/>
                <a:gd name="T69" fmla="*/ 563 h 882"/>
                <a:gd name="T70" fmla="*/ 117 w 175"/>
                <a:gd name="T71" fmla="*/ 490 h 882"/>
                <a:gd name="T72" fmla="*/ 147 w 175"/>
                <a:gd name="T73" fmla="*/ 427 h 882"/>
                <a:gd name="T74" fmla="*/ 129 w 175"/>
                <a:gd name="T75" fmla="*/ 434 h 882"/>
                <a:gd name="T76" fmla="*/ 110 w 175"/>
                <a:gd name="T77" fmla="*/ 478 h 882"/>
                <a:gd name="T78" fmla="*/ 94 w 175"/>
                <a:gd name="T79" fmla="*/ 513 h 882"/>
                <a:gd name="T80" fmla="*/ 67 w 175"/>
                <a:gd name="T81" fmla="*/ 552 h 882"/>
                <a:gd name="T82" fmla="*/ 44 w 175"/>
                <a:gd name="T83" fmla="*/ 540 h 882"/>
                <a:gd name="T84" fmla="*/ 35 w 175"/>
                <a:gd name="T85" fmla="*/ 444 h 882"/>
                <a:gd name="T86" fmla="*/ 37 w 175"/>
                <a:gd name="T87" fmla="*/ 375 h 882"/>
                <a:gd name="T88" fmla="*/ 48 w 175"/>
                <a:gd name="T89" fmla="*/ 281 h 882"/>
                <a:gd name="T90" fmla="*/ 81 w 175"/>
                <a:gd name="T91" fmla="*/ 191 h 882"/>
                <a:gd name="T92" fmla="*/ 147 w 175"/>
                <a:gd name="T93" fmla="*/ 57 h 882"/>
                <a:gd name="T94" fmla="*/ 140 w 175"/>
                <a:gd name="T95" fmla="*/ 26 h 882"/>
                <a:gd name="T96" fmla="*/ 104 w 175"/>
                <a:gd name="T97" fmla="*/ 85 h 882"/>
                <a:gd name="T98" fmla="*/ 71 w 175"/>
                <a:gd name="T99" fmla="*/ 158 h 882"/>
                <a:gd name="T100" fmla="*/ 25 w 175"/>
                <a:gd name="T101" fmla="*/ 303 h 882"/>
                <a:gd name="T102" fmla="*/ 9 w 175"/>
                <a:gd name="T103" fmla="*/ 418 h 882"/>
                <a:gd name="T104" fmla="*/ 23 w 175"/>
                <a:gd name="T105" fmla="*/ 565 h 882"/>
                <a:gd name="T106" fmla="*/ 72 w 175"/>
                <a:gd name="T107" fmla="*/ 698 h 882"/>
                <a:gd name="T108" fmla="*/ 134 w 175"/>
                <a:gd name="T109" fmla="*/ 820 h 882"/>
                <a:gd name="T110" fmla="*/ 154 w 175"/>
                <a:gd name="T111" fmla="*/ 853 h 882"/>
                <a:gd name="T112" fmla="*/ 154 w 175"/>
                <a:gd name="T113" fmla="*/ 876 h 882"/>
                <a:gd name="T114" fmla="*/ 154 w 175"/>
                <a:gd name="T115" fmla="*/ 882 h 8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5"/>
                <a:gd name="T175" fmla="*/ 0 h 882"/>
                <a:gd name="T176" fmla="*/ 175 w 175"/>
                <a:gd name="T177" fmla="*/ 882 h 8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5" h="882">
                  <a:moveTo>
                    <a:pt x="154" y="882"/>
                  </a:moveTo>
                  <a:lnTo>
                    <a:pt x="136" y="852"/>
                  </a:lnTo>
                  <a:lnTo>
                    <a:pt x="95" y="777"/>
                  </a:lnTo>
                  <a:lnTo>
                    <a:pt x="48" y="680"/>
                  </a:lnTo>
                  <a:lnTo>
                    <a:pt x="16" y="586"/>
                  </a:lnTo>
                  <a:lnTo>
                    <a:pt x="2" y="496"/>
                  </a:lnTo>
                  <a:lnTo>
                    <a:pt x="0" y="405"/>
                  </a:lnTo>
                  <a:lnTo>
                    <a:pt x="7" y="326"/>
                  </a:lnTo>
                  <a:lnTo>
                    <a:pt x="18" y="274"/>
                  </a:lnTo>
                  <a:lnTo>
                    <a:pt x="34" y="221"/>
                  </a:lnTo>
                  <a:lnTo>
                    <a:pt x="60" y="154"/>
                  </a:lnTo>
                  <a:lnTo>
                    <a:pt x="85" y="92"/>
                  </a:lnTo>
                  <a:lnTo>
                    <a:pt x="99" y="62"/>
                  </a:lnTo>
                  <a:lnTo>
                    <a:pt x="108" y="49"/>
                  </a:lnTo>
                  <a:lnTo>
                    <a:pt x="122" y="32"/>
                  </a:lnTo>
                  <a:lnTo>
                    <a:pt x="136" y="18"/>
                  </a:lnTo>
                  <a:lnTo>
                    <a:pt x="145" y="9"/>
                  </a:lnTo>
                  <a:lnTo>
                    <a:pt x="154" y="5"/>
                  </a:lnTo>
                  <a:lnTo>
                    <a:pt x="165" y="2"/>
                  </a:lnTo>
                  <a:lnTo>
                    <a:pt x="173" y="0"/>
                  </a:lnTo>
                  <a:lnTo>
                    <a:pt x="175" y="9"/>
                  </a:lnTo>
                  <a:lnTo>
                    <a:pt x="157" y="49"/>
                  </a:lnTo>
                  <a:lnTo>
                    <a:pt x="126" y="124"/>
                  </a:lnTo>
                  <a:lnTo>
                    <a:pt x="92" y="200"/>
                  </a:lnTo>
                  <a:lnTo>
                    <a:pt x="72" y="248"/>
                  </a:lnTo>
                  <a:lnTo>
                    <a:pt x="65" y="276"/>
                  </a:lnTo>
                  <a:lnTo>
                    <a:pt x="60" y="315"/>
                  </a:lnTo>
                  <a:lnTo>
                    <a:pt x="57" y="352"/>
                  </a:lnTo>
                  <a:lnTo>
                    <a:pt x="51" y="379"/>
                  </a:lnTo>
                  <a:lnTo>
                    <a:pt x="44" y="413"/>
                  </a:lnTo>
                  <a:lnTo>
                    <a:pt x="44" y="467"/>
                  </a:lnTo>
                  <a:lnTo>
                    <a:pt x="48" y="515"/>
                  </a:lnTo>
                  <a:lnTo>
                    <a:pt x="57" y="538"/>
                  </a:lnTo>
                  <a:lnTo>
                    <a:pt x="69" y="533"/>
                  </a:lnTo>
                  <a:lnTo>
                    <a:pt x="81" y="519"/>
                  </a:lnTo>
                  <a:lnTo>
                    <a:pt x="92" y="498"/>
                  </a:lnTo>
                  <a:lnTo>
                    <a:pt x="99" y="476"/>
                  </a:lnTo>
                  <a:lnTo>
                    <a:pt x="106" y="450"/>
                  </a:lnTo>
                  <a:lnTo>
                    <a:pt x="122" y="423"/>
                  </a:lnTo>
                  <a:lnTo>
                    <a:pt x="136" y="404"/>
                  </a:lnTo>
                  <a:lnTo>
                    <a:pt x="143" y="397"/>
                  </a:lnTo>
                  <a:lnTo>
                    <a:pt x="147" y="397"/>
                  </a:lnTo>
                  <a:lnTo>
                    <a:pt x="156" y="404"/>
                  </a:lnTo>
                  <a:lnTo>
                    <a:pt x="163" y="413"/>
                  </a:lnTo>
                  <a:lnTo>
                    <a:pt x="163" y="421"/>
                  </a:lnTo>
                  <a:lnTo>
                    <a:pt x="152" y="439"/>
                  </a:lnTo>
                  <a:lnTo>
                    <a:pt x="140" y="466"/>
                  </a:lnTo>
                  <a:lnTo>
                    <a:pt x="129" y="492"/>
                  </a:lnTo>
                  <a:lnTo>
                    <a:pt x="122" y="513"/>
                  </a:lnTo>
                  <a:lnTo>
                    <a:pt x="113" y="529"/>
                  </a:lnTo>
                  <a:lnTo>
                    <a:pt x="103" y="551"/>
                  </a:lnTo>
                  <a:lnTo>
                    <a:pt x="95" y="574"/>
                  </a:lnTo>
                  <a:lnTo>
                    <a:pt x="94" y="604"/>
                  </a:lnTo>
                  <a:lnTo>
                    <a:pt x="99" y="636"/>
                  </a:lnTo>
                  <a:lnTo>
                    <a:pt x="106" y="666"/>
                  </a:lnTo>
                  <a:lnTo>
                    <a:pt x="111" y="692"/>
                  </a:lnTo>
                  <a:lnTo>
                    <a:pt x="122" y="715"/>
                  </a:lnTo>
                  <a:lnTo>
                    <a:pt x="133" y="737"/>
                  </a:lnTo>
                  <a:lnTo>
                    <a:pt x="150" y="763"/>
                  </a:lnTo>
                  <a:lnTo>
                    <a:pt x="165" y="783"/>
                  </a:lnTo>
                  <a:lnTo>
                    <a:pt x="172" y="793"/>
                  </a:lnTo>
                  <a:lnTo>
                    <a:pt x="166" y="813"/>
                  </a:lnTo>
                  <a:lnTo>
                    <a:pt x="157" y="799"/>
                  </a:lnTo>
                  <a:lnTo>
                    <a:pt x="140" y="765"/>
                  </a:lnTo>
                  <a:lnTo>
                    <a:pt x="117" y="722"/>
                  </a:lnTo>
                  <a:lnTo>
                    <a:pt x="99" y="683"/>
                  </a:lnTo>
                  <a:lnTo>
                    <a:pt x="87" y="648"/>
                  </a:lnTo>
                  <a:lnTo>
                    <a:pt x="81" y="611"/>
                  </a:lnTo>
                  <a:lnTo>
                    <a:pt x="80" y="581"/>
                  </a:lnTo>
                  <a:lnTo>
                    <a:pt x="83" y="563"/>
                  </a:lnTo>
                  <a:lnTo>
                    <a:pt x="95" y="536"/>
                  </a:lnTo>
                  <a:lnTo>
                    <a:pt x="117" y="490"/>
                  </a:lnTo>
                  <a:lnTo>
                    <a:pt x="138" y="444"/>
                  </a:lnTo>
                  <a:lnTo>
                    <a:pt x="147" y="427"/>
                  </a:lnTo>
                  <a:lnTo>
                    <a:pt x="134" y="425"/>
                  </a:lnTo>
                  <a:lnTo>
                    <a:pt x="129" y="434"/>
                  </a:lnTo>
                  <a:lnTo>
                    <a:pt x="120" y="455"/>
                  </a:lnTo>
                  <a:lnTo>
                    <a:pt x="110" y="478"/>
                  </a:lnTo>
                  <a:lnTo>
                    <a:pt x="103" y="496"/>
                  </a:lnTo>
                  <a:lnTo>
                    <a:pt x="94" y="513"/>
                  </a:lnTo>
                  <a:lnTo>
                    <a:pt x="81" y="535"/>
                  </a:lnTo>
                  <a:lnTo>
                    <a:pt x="67" y="552"/>
                  </a:lnTo>
                  <a:lnTo>
                    <a:pt x="55" y="560"/>
                  </a:lnTo>
                  <a:lnTo>
                    <a:pt x="44" y="540"/>
                  </a:lnTo>
                  <a:lnTo>
                    <a:pt x="37" y="494"/>
                  </a:lnTo>
                  <a:lnTo>
                    <a:pt x="35" y="444"/>
                  </a:lnTo>
                  <a:lnTo>
                    <a:pt x="35" y="409"/>
                  </a:lnTo>
                  <a:lnTo>
                    <a:pt x="37" y="375"/>
                  </a:lnTo>
                  <a:lnTo>
                    <a:pt x="41" y="331"/>
                  </a:lnTo>
                  <a:lnTo>
                    <a:pt x="48" y="281"/>
                  </a:lnTo>
                  <a:lnTo>
                    <a:pt x="58" y="241"/>
                  </a:lnTo>
                  <a:lnTo>
                    <a:pt x="81" y="191"/>
                  </a:lnTo>
                  <a:lnTo>
                    <a:pt x="117" y="120"/>
                  </a:lnTo>
                  <a:lnTo>
                    <a:pt x="147" y="57"/>
                  </a:lnTo>
                  <a:lnTo>
                    <a:pt x="154" y="23"/>
                  </a:lnTo>
                  <a:lnTo>
                    <a:pt x="140" y="26"/>
                  </a:lnTo>
                  <a:lnTo>
                    <a:pt x="124" y="53"/>
                  </a:lnTo>
                  <a:lnTo>
                    <a:pt x="104" y="85"/>
                  </a:lnTo>
                  <a:lnTo>
                    <a:pt x="90" y="115"/>
                  </a:lnTo>
                  <a:lnTo>
                    <a:pt x="71" y="158"/>
                  </a:lnTo>
                  <a:lnTo>
                    <a:pt x="46" y="227"/>
                  </a:lnTo>
                  <a:lnTo>
                    <a:pt x="25" y="303"/>
                  </a:lnTo>
                  <a:lnTo>
                    <a:pt x="14" y="363"/>
                  </a:lnTo>
                  <a:lnTo>
                    <a:pt x="9" y="418"/>
                  </a:lnTo>
                  <a:lnTo>
                    <a:pt x="12" y="490"/>
                  </a:lnTo>
                  <a:lnTo>
                    <a:pt x="23" y="565"/>
                  </a:lnTo>
                  <a:lnTo>
                    <a:pt x="44" y="632"/>
                  </a:lnTo>
                  <a:lnTo>
                    <a:pt x="72" y="698"/>
                  </a:lnTo>
                  <a:lnTo>
                    <a:pt x="106" y="765"/>
                  </a:lnTo>
                  <a:lnTo>
                    <a:pt x="134" y="820"/>
                  </a:lnTo>
                  <a:lnTo>
                    <a:pt x="150" y="845"/>
                  </a:lnTo>
                  <a:lnTo>
                    <a:pt x="154" y="853"/>
                  </a:lnTo>
                  <a:lnTo>
                    <a:pt x="156" y="866"/>
                  </a:lnTo>
                  <a:lnTo>
                    <a:pt x="154" y="876"/>
                  </a:lnTo>
                  <a:lnTo>
                    <a:pt x="154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95"/>
            <p:cNvSpPr>
              <a:spLocks/>
            </p:cNvSpPr>
            <p:nvPr/>
          </p:nvSpPr>
          <p:spPr bwMode="auto">
            <a:xfrm>
              <a:off x="1886" y="862"/>
              <a:ext cx="342" cy="832"/>
            </a:xfrm>
            <a:custGeom>
              <a:avLst/>
              <a:gdLst>
                <a:gd name="T0" fmla="*/ 0 w 342"/>
                <a:gd name="T1" fmla="*/ 832 h 832"/>
                <a:gd name="T2" fmla="*/ 5 w 342"/>
                <a:gd name="T3" fmla="*/ 781 h 832"/>
                <a:gd name="T4" fmla="*/ 20 w 342"/>
                <a:gd name="T5" fmla="*/ 676 h 832"/>
                <a:gd name="T6" fmla="*/ 37 w 342"/>
                <a:gd name="T7" fmla="*/ 558 h 832"/>
                <a:gd name="T8" fmla="*/ 48 w 342"/>
                <a:gd name="T9" fmla="*/ 473 h 832"/>
                <a:gd name="T10" fmla="*/ 74 w 342"/>
                <a:gd name="T11" fmla="*/ 388 h 832"/>
                <a:gd name="T12" fmla="*/ 126 w 342"/>
                <a:gd name="T13" fmla="*/ 278 h 832"/>
                <a:gd name="T14" fmla="*/ 175 w 342"/>
                <a:gd name="T15" fmla="*/ 182 h 832"/>
                <a:gd name="T16" fmla="*/ 198 w 342"/>
                <a:gd name="T17" fmla="*/ 141 h 832"/>
                <a:gd name="T18" fmla="*/ 211 w 342"/>
                <a:gd name="T19" fmla="*/ 120 h 832"/>
                <a:gd name="T20" fmla="*/ 241 w 342"/>
                <a:gd name="T21" fmla="*/ 76 h 832"/>
                <a:gd name="T22" fmla="*/ 274 w 342"/>
                <a:gd name="T23" fmla="*/ 28 h 832"/>
                <a:gd name="T24" fmla="*/ 296 w 342"/>
                <a:gd name="T25" fmla="*/ 5 h 832"/>
                <a:gd name="T26" fmla="*/ 310 w 342"/>
                <a:gd name="T27" fmla="*/ 0 h 832"/>
                <a:gd name="T28" fmla="*/ 326 w 342"/>
                <a:gd name="T29" fmla="*/ 0 h 832"/>
                <a:gd name="T30" fmla="*/ 338 w 342"/>
                <a:gd name="T31" fmla="*/ 1 h 832"/>
                <a:gd name="T32" fmla="*/ 342 w 342"/>
                <a:gd name="T33" fmla="*/ 10 h 832"/>
                <a:gd name="T34" fmla="*/ 324 w 342"/>
                <a:gd name="T35" fmla="*/ 33 h 832"/>
                <a:gd name="T36" fmla="*/ 294 w 342"/>
                <a:gd name="T37" fmla="*/ 76 h 832"/>
                <a:gd name="T38" fmla="*/ 260 w 342"/>
                <a:gd name="T39" fmla="*/ 120 h 832"/>
                <a:gd name="T40" fmla="*/ 236 w 342"/>
                <a:gd name="T41" fmla="*/ 154 h 832"/>
                <a:gd name="T42" fmla="*/ 205 w 342"/>
                <a:gd name="T43" fmla="*/ 207 h 832"/>
                <a:gd name="T44" fmla="*/ 161 w 342"/>
                <a:gd name="T45" fmla="*/ 301 h 832"/>
                <a:gd name="T46" fmla="*/ 115 w 342"/>
                <a:gd name="T47" fmla="*/ 398 h 832"/>
                <a:gd name="T48" fmla="*/ 85 w 342"/>
                <a:gd name="T49" fmla="*/ 467 h 832"/>
                <a:gd name="T50" fmla="*/ 71 w 342"/>
                <a:gd name="T51" fmla="*/ 524 h 832"/>
                <a:gd name="T52" fmla="*/ 67 w 342"/>
                <a:gd name="T53" fmla="*/ 598 h 832"/>
                <a:gd name="T54" fmla="*/ 69 w 342"/>
                <a:gd name="T55" fmla="*/ 664 h 832"/>
                <a:gd name="T56" fmla="*/ 71 w 342"/>
                <a:gd name="T57" fmla="*/ 692 h 832"/>
                <a:gd name="T58" fmla="*/ 59 w 342"/>
                <a:gd name="T59" fmla="*/ 708 h 832"/>
                <a:gd name="T60" fmla="*/ 0 w 342"/>
                <a:gd name="T61" fmla="*/ 832 h 832"/>
                <a:gd name="T62" fmla="*/ 0 w 342"/>
                <a:gd name="T63" fmla="*/ 832 h 8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2"/>
                <a:gd name="T97" fmla="*/ 0 h 832"/>
                <a:gd name="T98" fmla="*/ 342 w 342"/>
                <a:gd name="T99" fmla="*/ 832 h 8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2" h="832">
                  <a:moveTo>
                    <a:pt x="0" y="832"/>
                  </a:moveTo>
                  <a:lnTo>
                    <a:pt x="5" y="781"/>
                  </a:lnTo>
                  <a:lnTo>
                    <a:pt x="20" y="676"/>
                  </a:lnTo>
                  <a:lnTo>
                    <a:pt x="37" y="558"/>
                  </a:lnTo>
                  <a:lnTo>
                    <a:pt x="48" y="473"/>
                  </a:lnTo>
                  <a:lnTo>
                    <a:pt x="74" y="388"/>
                  </a:lnTo>
                  <a:lnTo>
                    <a:pt x="126" y="278"/>
                  </a:lnTo>
                  <a:lnTo>
                    <a:pt x="175" y="182"/>
                  </a:lnTo>
                  <a:lnTo>
                    <a:pt x="198" y="141"/>
                  </a:lnTo>
                  <a:lnTo>
                    <a:pt x="211" y="120"/>
                  </a:lnTo>
                  <a:lnTo>
                    <a:pt x="241" y="76"/>
                  </a:lnTo>
                  <a:lnTo>
                    <a:pt x="274" y="28"/>
                  </a:lnTo>
                  <a:lnTo>
                    <a:pt x="296" y="5"/>
                  </a:lnTo>
                  <a:lnTo>
                    <a:pt x="310" y="0"/>
                  </a:lnTo>
                  <a:lnTo>
                    <a:pt x="326" y="0"/>
                  </a:lnTo>
                  <a:lnTo>
                    <a:pt x="338" y="1"/>
                  </a:lnTo>
                  <a:lnTo>
                    <a:pt x="342" y="10"/>
                  </a:lnTo>
                  <a:lnTo>
                    <a:pt x="324" y="33"/>
                  </a:lnTo>
                  <a:lnTo>
                    <a:pt x="294" y="76"/>
                  </a:lnTo>
                  <a:lnTo>
                    <a:pt x="260" y="120"/>
                  </a:lnTo>
                  <a:lnTo>
                    <a:pt x="236" y="154"/>
                  </a:lnTo>
                  <a:lnTo>
                    <a:pt x="205" y="207"/>
                  </a:lnTo>
                  <a:lnTo>
                    <a:pt x="161" y="301"/>
                  </a:lnTo>
                  <a:lnTo>
                    <a:pt x="115" y="398"/>
                  </a:lnTo>
                  <a:lnTo>
                    <a:pt x="85" y="467"/>
                  </a:lnTo>
                  <a:lnTo>
                    <a:pt x="71" y="524"/>
                  </a:lnTo>
                  <a:lnTo>
                    <a:pt x="67" y="598"/>
                  </a:lnTo>
                  <a:lnTo>
                    <a:pt x="69" y="664"/>
                  </a:lnTo>
                  <a:lnTo>
                    <a:pt x="71" y="692"/>
                  </a:lnTo>
                  <a:lnTo>
                    <a:pt x="59" y="708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96"/>
            <p:cNvSpPr>
              <a:spLocks/>
            </p:cNvSpPr>
            <p:nvPr/>
          </p:nvSpPr>
          <p:spPr bwMode="auto">
            <a:xfrm>
              <a:off x="1663" y="1450"/>
              <a:ext cx="195" cy="155"/>
            </a:xfrm>
            <a:custGeom>
              <a:avLst/>
              <a:gdLst>
                <a:gd name="T0" fmla="*/ 2 w 195"/>
                <a:gd name="T1" fmla="*/ 99 h 155"/>
                <a:gd name="T2" fmla="*/ 0 w 195"/>
                <a:gd name="T3" fmla="*/ 83 h 155"/>
                <a:gd name="T4" fmla="*/ 2 w 195"/>
                <a:gd name="T5" fmla="*/ 60 h 155"/>
                <a:gd name="T6" fmla="*/ 4 w 195"/>
                <a:gd name="T7" fmla="*/ 37 h 155"/>
                <a:gd name="T8" fmla="*/ 11 w 195"/>
                <a:gd name="T9" fmla="*/ 24 h 155"/>
                <a:gd name="T10" fmla="*/ 23 w 195"/>
                <a:gd name="T11" fmla="*/ 17 h 155"/>
                <a:gd name="T12" fmla="*/ 39 w 195"/>
                <a:gd name="T13" fmla="*/ 10 h 155"/>
                <a:gd name="T14" fmla="*/ 55 w 195"/>
                <a:gd name="T15" fmla="*/ 3 h 155"/>
                <a:gd name="T16" fmla="*/ 67 w 195"/>
                <a:gd name="T17" fmla="*/ 1 h 155"/>
                <a:gd name="T18" fmla="*/ 80 w 195"/>
                <a:gd name="T19" fmla="*/ 1 h 155"/>
                <a:gd name="T20" fmla="*/ 101 w 195"/>
                <a:gd name="T21" fmla="*/ 3 h 155"/>
                <a:gd name="T22" fmla="*/ 122 w 195"/>
                <a:gd name="T23" fmla="*/ 3 h 155"/>
                <a:gd name="T24" fmla="*/ 140 w 195"/>
                <a:gd name="T25" fmla="*/ 5 h 155"/>
                <a:gd name="T26" fmla="*/ 154 w 195"/>
                <a:gd name="T27" fmla="*/ 5 h 155"/>
                <a:gd name="T28" fmla="*/ 174 w 195"/>
                <a:gd name="T29" fmla="*/ 3 h 155"/>
                <a:gd name="T30" fmla="*/ 188 w 195"/>
                <a:gd name="T31" fmla="*/ 0 h 155"/>
                <a:gd name="T32" fmla="*/ 195 w 195"/>
                <a:gd name="T33" fmla="*/ 0 h 155"/>
                <a:gd name="T34" fmla="*/ 193 w 195"/>
                <a:gd name="T35" fmla="*/ 10 h 155"/>
                <a:gd name="T36" fmla="*/ 193 w 195"/>
                <a:gd name="T37" fmla="*/ 39 h 155"/>
                <a:gd name="T38" fmla="*/ 188 w 195"/>
                <a:gd name="T39" fmla="*/ 70 h 155"/>
                <a:gd name="T40" fmla="*/ 177 w 195"/>
                <a:gd name="T41" fmla="*/ 93 h 155"/>
                <a:gd name="T42" fmla="*/ 163 w 195"/>
                <a:gd name="T43" fmla="*/ 109 h 155"/>
                <a:gd name="T44" fmla="*/ 147 w 195"/>
                <a:gd name="T45" fmla="*/ 124 h 155"/>
                <a:gd name="T46" fmla="*/ 127 w 195"/>
                <a:gd name="T47" fmla="*/ 136 h 155"/>
                <a:gd name="T48" fmla="*/ 113 w 195"/>
                <a:gd name="T49" fmla="*/ 143 h 155"/>
                <a:gd name="T50" fmla="*/ 101 w 195"/>
                <a:gd name="T51" fmla="*/ 147 h 155"/>
                <a:gd name="T52" fmla="*/ 90 w 195"/>
                <a:gd name="T53" fmla="*/ 154 h 155"/>
                <a:gd name="T54" fmla="*/ 76 w 195"/>
                <a:gd name="T55" fmla="*/ 155 h 155"/>
                <a:gd name="T56" fmla="*/ 55 w 195"/>
                <a:gd name="T57" fmla="*/ 150 h 155"/>
                <a:gd name="T58" fmla="*/ 32 w 195"/>
                <a:gd name="T59" fmla="*/ 134 h 155"/>
                <a:gd name="T60" fmla="*/ 16 w 195"/>
                <a:gd name="T61" fmla="*/ 118 h 155"/>
                <a:gd name="T62" fmla="*/ 5 w 195"/>
                <a:gd name="T63" fmla="*/ 104 h 155"/>
                <a:gd name="T64" fmla="*/ 2 w 195"/>
                <a:gd name="T65" fmla="*/ 99 h 155"/>
                <a:gd name="T66" fmla="*/ 2 w 195"/>
                <a:gd name="T67" fmla="*/ 99 h 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5"/>
                <a:gd name="T103" fmla="*/ 0 h 155"/>
                <a:gd name="T104" fmla="*/ 195 w 195"/>
                <a:gd name="T105" fmla="*/ 155 h 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5" h="155">
                  <a:moveTo>
                    <a:pt x="2" y="99"/>
                  </a:moveTo>
                  <a:lnTo>
                    <a:pt x="0" y="83"/>
                  </a:lnTo>
                  <a:lnTo>
                    <a:pt x="2" y="60"/>
                  </a:lnTo>
                  <a:lnTo>
                    <a:pt x="4" y="37"/>
                  </a:lnTo>
                  <a:lnTo>
                    <a:pt x="11" y="24"/>
                  </a:lnTo>
                  <a:lnTo>
                    <a:pt x="23" y="17"/>
                  </a:lnTo>
                  <a:lnTo>
                    <a:pt x="39" y="10"/>
                  </a:lnTo>
                  <a:lnTo>
                    <a:pt x="55" y="3"/>
                  </a:lnTo>
                  <a:lnTo>
                    <a:pt x="67" y="1"/>
                  </a:lnTo>
                  <a:lnTo>
                    <a:pt x="80" y="1"/>
                  </a:lnTo>
                  <a:lnTo>
                    <a:pt x="101" y="3"/>
                  </a:lnTo>
                  <a:lnTo>
                    <a:pt x="122" y="3"/>
                  </a:lnTo>
                  <a:lnTo>
                    <a:pt x="140" y="5"/>
                  </a:lnTo>
                  <a:lnTo>
                    <a:pt x="154" y="5"/>
                  </a:lnTo>
                  <a:lnTo>
                    <a:pt x="174" y="3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193" y="10"/>
                  </a:lnTo>
                  <a:lnTo>
                    <a:pt x="193" y="39"/>
                  </a:lnTo>
                  <a:lnTo>
                    <a:pt x="188" y="70"/>
                  </a:lnTo>
                  <a:lnTo>
                    <a:pt x="177" y="93"/>
                  </a:lnTo>
                  <a:lnTo>
                    <a:pt x="163" y="109"/>
                  </a:lnTo>
                  <a:lnTo>
                    <a:pt x="147" y="124"/>
                  </a:lnTo>
                  <a:lnTo>
                    <a:pt x="127" y="136"/>
                  </a:lnTo>
                  <a:lnTo>
                    <a:pt x="113" y="143"/>
                  </a:lnTo>
                  <a:lnTo>
                    <a:pt x="101" y="147"/>
                  </a:lnTo>
                  <a:lnTo>
                    <a:pt x="90" y="154"/>
                  </a:lnTo>
                  <a:lnTo>
                    <a:pt x="76" y="155"/>
                  </a:lnTo>
                  <a:lnTo>
                    <a:pt x="55" y="150"/>
                  </a:lnTo>
                  <a:lnTo>
                    <a:pt x="32" y="134"/>
                  </a:lnTo>
                  <a:lnTo>
                    <a:pt x="16" y="118"/>
                  </a:lnTo>
                  <a:lnTo>
                    <a:pt x="5" y="104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97"/>
            <p:cNvSpPr>
              <a:spLocks/>
            </p:cNvSpPr>
            <p:nvPr/>
          </p:nvSpPr>
          <p:spPr bwMode="auto">
            <a:xfrm>
              <a:off x="1656" y="1441"/>
              <a:ext cx="207" cy="166"/>
            </a:xfrm>
            <a:custGeom>
              <a:avLst/>
              <a:gdLst>
                <a:gd name="T0" fmla="*/ 3 w 207"/>
                <a:gd name="T1" fmla="*/ 115 h 166"/>
                <a:gd name="T2" fmla="*/ 0 w 207"/>
                <a:gd name="T3" fmla="*/ 101 h 166"/>
                <a:gd name="T4" fmla="*/ 0 w 207"/>
                <a:gd name="T5" fmla="*/ 78 h 166"/>
                <a:gd name="T6" fmla="*/ 7 w 207"/>
                <a:gd name="T7" fmla="*/ 51 h 166"/>
                <a:gd name="T8" fmla="*/ 19 w 207"/>
                <a:gd name="T9" fmla="*/ 30 h 166"/>
                <a:gd name="T10" fmla="*/ 37 w 207"/>
                <a:gd name="T11" fmla="*/ 17 h 166"/>
                <a:gd name="T12" fmla="*/ 55 w 207"/>
                <a:gd name="T13" fmla="*/ 10 h 166"/>
                <a:gd name="T14" fmla="*/ 73 w 207"/>
                <a:gd name="T15" fmla="*/ 7 h 166"/>
                <a:gd name="T16" fmla="*/ 92 w 207"/>
                <a:gd name="T17" fmla="*/ 7 h 166"/>
                <a:gd name="T18" fmla="*/ 117 w 207"/>
                <a:gd name="T19" fmla="*/ 7 h 166"/>
                <a:gd name="T20" fmla="*/ 143 w 207"/>
                <a:gd name="T21" fmla="*/ 9 h 166"/>
                <a:gd name="T22" fmla="*/ 166 w 207"/>
                <a:gd name="T23" fmla="*/ 9 h 166"/>
                <a:gd name="T24" fmla="*/ 184 w 207"/>
                <a:gd name="T25" fmla="*/ 7 h 166"/>
                <a:gd name="T26" fmla="*/ 193 w 207"/>
                <a:gd name="T27" fmla="*/ 3 h 166"/>
                <a:gd name="T28" fmla="*/ 198 w 207"/>
                <a:gd name="T29" fmla="*/ 2 h 166"/>
                <a:gd name="T30" fmla="*/ 200 w 207"/>
                <a:gd name="T31" fmla="*/ 0 h 166"/>
                <a:gd name="T32" fmla="*/ 202 w 207"/>
                <a:gd name="T33" fmla="*/ 0 h 166"/>
                <a:gd name="T34" fmla="*/ 204 w 207"/>
                <a:gd name="T35" fmla="*/ 7 h 166"/>
                <a:gd name="T36" fmla="*/ 207 w 207"/>
                <a:gd name="T37" fmla="*/ 25 h 166"/>
                <a:gd name="T38" fmla="*/ 207 w 207"/>
                <a:gd name="T39" fmla="*/ 53 h 166"/>
                <a:gd name="T40" fmla="*/ 200 w 207"/>
                <a:gd name="T41" fmla="*/ 88 h 166"/>
                <a:gd name="T42" fmla="*/ 177 w 207"/>
                <a:gd name="T43" fmla="*/ 122 h 166"/>
                <a:gd name="T44" fmla="*/ 145 w 207"/>
                <a:gd name="T45" fmla="*/ 147 h 166"/>
                <a:gd name="T46" fmla="*/ 108 w 207"/>
                <a:gd name="T47" fmla="*/ 163 h 166"/>
                <a:gd name="T48" fmla="*/ 76 w 207"/>
                <a:gd name="T49" fmla="*/ 166 h 166"/>
                <a:gd name="T50" fmla="*/ 50 w 207"/>
                <a:gd name="T51" fmla="*/ 157 h 166"/>
                <a:gd name="T52" fmla="*/ 28 w 207"/>
                <a:gd name="T53" fmla="*/ 141 h 166"/>
                <a:gd name="T54" fmla="*/ 12 w 207"/>
                <a:gd name="T55" fmla="*/ 127 h 166"/>
                <a:gd name="T56" fmla="*/ 7 w 207"/>
                <a:gd name="T57" fmla="*/ 120 h 166"/>
                <a:gd name="T58" fmla="*/ 18 w 207"/>
                <a:gd name="T59" fmla="*/ 113 h 166"/>
                <a:gd name="T60" fmla="*/ 19 w 207"/>
                <a:gd name="T61" fmla="*/ 117 h 166"/>
                <a:gd name="T62" fmla="*/ 27 w 207"/>
                <a:gd name="T63" fmla="*/ 127 h 166"/>
                <a:gd name="T64" fmla="*/ 39 w 207"/>
                <a:gd name="T65" fmla="*/ 140 h 166"/>
                <a:gd name="T66" fmla="*/ 62 w 207"/>
                <a:gd name="T67" fmla="*/ 150 h 166"/>
                <a:gd name="T68" fmla="*/ 88 w 207"/>
                <a:gd name="T69" fmla="*/ 154 h 166"/>
                <a:gd name="T70" fmla="*/ 119 w 207"/>
                <a:gd name="T71" fmla="*/ 147 h 166"/>
                <a:gd name="T72" fmla="*/ 147 w 207"/>
                <a:gd name="T73" fmla="*/ 133 h 166"/>
                <a:gd name="T74" fmla="*/ 170 w 207"/>
                <a:gd name="T75" fmla="*/ 117 h 166"/>
                <a:gd name="T76" fmla="*/ 186 w 207"/>
                <a:gd name="T77" fmla="*/ 90 h 166"/>
                <a:gd name="T78" fmla="*/ 193 w 207"/>
                <a:gd name="T79" fmla="*/ 55 h 166"/>
                <a:gd name="T80" fmla="*/ 195 w 207"/>
                <a:gd name="T81" fmla="*/ 23 h 166"/>
                <a:gd name="T82" fmla="*/ 196 w 207"/>
                <a:gd name="T83" fmla="*/ 10 h 166"/>
                <a:gd name="T84" fmla="*/ 189 w 207"/>
                <a:gd name="T85" fmla="*/ 12 h 166"/>
                <a:gd name="T86" fmla="*/ 172 w 207"/>
                <a:gd name="T87" fmla="*/ 16 h 166"/>
                <a:gd name="T88" fmla="*/ 149 w 207"/>
                <a:gd name="T89" fmla="*/ 19 h 166"/>
                <a:gd name="T90" fmla="*/ 126 w 207"/>
                <a:gd name="T91" fmla="*/ 16 h 166"/>
                <a:gd name="T92" fmla="*/ 97 w 207"/>
                <a:gd name="T93" fmla="*/ 12 h 166"/>
                <a:gd name="T94" fmla="*/ 69 w 207"/>
                <a:gd name="T95" fmla="*/ 14 h 166"/>
                <a:gd name="T96" fmla="*/ 44 w 207"/>
                <a:gd name="T97" fmla="*/ 21 h 166"/>
                <a:gd name="T98" fmla="*/ 28 w 207"/>
                <a:gd name="T99" fmla="*/ 33 h 166"/>
                <a:gd name="T100" fmla="*/ 18 w 207"/>
                <a:gd name="T101" fmla="*/ 53 h 166"/>
                <a:gd name="T102" fmla="*/ 14 w 207"/>
                <a:gd name="T103" fmla="*/ 78 h 166"/>
                <a:gd name="T104" fmla="*/ 14 w 207"/>
                <a:gd name="T105" fmla="*/ 99 h 166"/>
                <a:gd name="T106" fmla="*/ 14 w 207"/>
                <a:gd name="T107" fmla="*/ 108 h 166"/>
                <a:gd name="T108" fmla="*/ 3 w 207"/>
                <a:gd name="T109" fmla="*/ 115 h 166"/>
                <a:gd name="T110" fmla="*/ 3 w 207"/>
                <a:gd name="T111" fmla="*/ 115 h 1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7"/>
                <a:gd name="T169" fmla="*/ 0 h 166"/>
                <a:gd name="T170" fmla="*/ 207 w 207"/>
                <a:gd name="T171" fmla="*/ 166 h 1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7" h="166">
                  <a:moveTo>
                    <a:pt x="3" y="115"/>
                  </a:moveTo>
                  <a:lnTo>
                    <a:pt x="0" y="101"/>
                  </a:lnTo>
                  <a:lnTo>
                    <a:pt x="0" y="78"/>
                  </a:lnTo>
                  <a:lnTo>
                    <a:pt x="7" y="51"/>
                  </a:lnTo>
                  <a:lnTo>
                    <a:pt x="19" y="30"/>
                  </a:lnTo>
                  <a:lnTo>
                    <a:pt x="37" y="17"/>
                  </a:lnTo>
                  <a:lnTo>
                    <a:pt x="55" y="10"/>
                  </a:lnTo>
                  <a:lnTo>
                    <a:pt x="73" y="7"/>
                  </a:lnTo>
                  <a:lnTo>
                    <a:pt x="92" y="7"/>
                  </a:lnTo>
                  <a:lnTo>
                    <a:pt x="117" y="7"/>
                  </a:lnTo>
                  <a:lnTo>
                    <a:pt x="143" y="9"/>
                  </a:lnTo>
                  <a:lnTo>
                    <a:pt x="166" y="9"/>
                  </a:lnTo>
                  <a:lnTo>
                    <a:pt x="184" y="7"/>
                  </a:lnTo>
                  <a:lnTo>
                    <a:pt x="193" y="3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7"/>
                  </a:lnTo>
                  <a:lnTo>
                    <a:pt x="207" y="25"/>
                  </a:lnTo>
                  <a:lnTo>
                    <a:pt x="207" y="53"/>
                  </a:lnTo>
                  <a:lnTo>
                    <a:pt x="200" y="88"/>
                  </a:lnTo>
                  <a:lnTo>
                    <a:pt x="177" y="122"/>
                  </a:lnTo>
                  <a:lnTo>
                    <a:pt x="145" y="147"/>
                  </a:lnTo>
                  <a:lnTo>
                    <a:pt x="108" y="163"/>
                  </a:lnTo>
                  <a:lnTo>
                    <a:pt x="76" y="166"/>
                  </a:lnTo>
                  <a:lnTo>
                    <a:pt x="50" y="157"/>
                  </a:lnTo>
                  <a:lnTo>
                    <a:pt x="28" y="141"/>
                  </a:lnTo>
                  <a:lnTo>
                    <a:pt x="12" y="127"/>
                  </a:lnTo>
                  <a:lnTo>
                    <a:pt x="7" y="120"/>
                  </a:lnTo>
                  <a:lnTo>
                    <a:pt x="18" y="113"/>
                  </a:lnTo>
                  <a:lnTo>
                    <a:pt x="19" y="117"/>
                  </a:lnTo>
                  <a:lnTo>
                    <a:pt x="27" y="127"/>
                  </a:lnTo>
                  <a:lnTo>
                    <a:pt x="39" y="140"/>
                  </a:lnTo>
                  <a:lnTo>
                    <a:pt x="62" y="150"/>
                  </a:lnTo>
                  <a:lnTo>
                    <a:pt x="88" y="154"/>
                  </a:lnTo>
                  <a:lnTo>
                    <a:pt x="119" y="147"/>
                  </a:lnTo>
                  <a:lnTo>
                    <a:pt x="147" y="133"/>
                  </a:lnTo>
                  <a:lnTo>
                    <a:pt x="170" y="117"/>
                  </a:lnTo>
                  <a:lnTo>
                    <a:pt x="186" y="90"/>
                  </a:lnTo>
                  <a:lnTo>
                    <a:pt x="193" y="55"/>
                  </a:lnTo>
                  <a:lnTo>
                    <a:pt x="195" y="23"/>
                  </a:lnTo>
                  <a:lnTo>
                    <a:pt x="196" y="10"/>
                  </a:lnTo>
                  <a:lnTo>
                    <a:pt x="189" y="12"/>
                  </a:lnTo>
                  <a:lnTo>
                    <a:pt x="172" y="16"/>
                  </a:lnTo>
                  <a:lnTo>
                    <a:pt x="149" y="19"/>
                  </a:lnTo>
                  <a:lnTo>
                    <a:pt x="126" y="16"/>
                  </a:lnTo>
                  <a:lnTo>
                    <a:pt x="97" y="12"/>
                  </a:lnTo>
                  <a:lnTo>
                    <a:pt x="69" y="14"/>
                  </a:lnTo>
                  <a:lnTo>
                    <a:pt x="44" y="21"/>
                  </a:lnTo>
                  <a:lnTo>
                    <a:pt x="28" y="33"/>
                  </a:lnTo>
                  <a:lnTo>
                    <a:pt x="18" y="53"/>
                  </a:lnTo>
                  <a:lnTo>
                    <a:pt x="14" y="78"/>
                  </a:lnTo>
                  <a:lnTo>
                    <a:pt x="14" y="99"/>
                  </a:lnTo>
                  <a:lnTo>
                    <a:pt x="14" y="108"/>
                  </a:lnTo>
                  <a:lnTo>
                    <a:pt x="3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98"/>
            <p:cNvSpPr>
              <a:spLocks/>
            </p:cNvSpPr>
            <p:nvPr/>
          </p:nvSpPr>
          <p:spPr bwMode="auto">
            <a:xfrm>
              <a:off x="1925" y="2169"/>
              <a:ext cx="41" cy="69"/>
            </a:xfrm>
            <a:custGeom>
              <a:avLst/>
              <a:gdLst>
                <a:gd name="T0" fmla="*/ 0 w 41"/>
                <a:gd name="T1" fmla="*/ 69 h 69"/>
                <a:gd name="T2" fmla="*/ 5 w 41"/>
                <a:gd name="T3" fmla="*/ 51 h 69"/>
                <a:gd name="T4" fmla="*/ 14 w 41"/>
                <a:gd name="T5" fmla="*/ 30 h 69"/>
                <a:gd name="T6" fmla="*/ 23 w 41"/>
                <a:gd name="T7" fmla="*/ 8 h 69"/>
                <a:gd name="T8" fmla="*/ 30 w 41"/>
                <a:gd name="T9" fmla="*/ 0 h 69"/>
                <a:gd name="T10" fmla="*/ 41 w 41"/>
                <a:gd name="T11" fmla="*/ 1 h 69"/>
                <a:gd name="T12" fmla="*/ 37 w 41"/>
                <a:gd name="T13" fmla="*/ 7 h 69"/>
                <a:gd name="T14" fmla="*/ 30 w 41"/>
                <a:gd name="T15" fmla="*/ 17 h 69"/>
                <a:gd name="T16" fmla="*/ 23 w 41"/>
                <a:gd name="T17" fmla="*/ 31 h 69"/>
                <a:gd name="T18" fmla="*/ 18 w 41"/>
                <a:gd name="T19" fmla="*/ 47 h 69"/>
                <a:gd name="T20" fmla="*/ 16 w 41"/>
                <a:gd name="T21" fmla="*/ 58 h 69"/>
                <a:gd name="T22" fmla="*/ 18 w 41"/>
                <a:gd name="T23" fmla="*/ 63 h 69"/>
                <a:gd name="T24" fmla="*/ 18 w 41"/>
                <a:gd name="T25" fmla="*/ 67 h 69"/>
                <a:gd name="T26" fmla="*/ 20 w 41"/>
                <a:gd name="T27" fmla="*/ 67 h 69"/>
                <a:gd name="T28" fmla="*/ 0 w 41"/>
                <a:gd name="T29" fmla="*/ 69 h 69"/>
                <a:gd name="T30" fmla="*/ 0 w 41"/>
                <a:gd name="T31" fmla="*/ 69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69"/>
                <a:gd name="T50" fmla="*/ 41 w 41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69">
                  <a:moveTo>
                    <a:pt x="0" y="69"/>
                  </a:moveTo>
                  <a:lnTo>
                    <a:pt x="5" y="51"/>
                  </a:lnTo>
                  <a:lnTo>
                    <a:pt x="14" y="30"/>
                  </a:lnTo>
                  <a:lnTo>
                    <a:pt x="23" y="8"/>
                  </a:lnTo>
                  <a:lnTo>
                    <a:pt x="30" y="0"/>
                  </a:lnTo>
                  <a:lnTo>
                    <a:pt x="41" y="1"/>
                  </a:lnTo>
                  <a:lnTo>
                    <a:pt x="37" y="7"/>
                  </a:lnTo>
                  <a:lnTo>
                    <a:pt x="30" y="17"/>
                  </a:lnTo>
                  <a:lnTo>
                    <a:pt x="23" y="31"/>
                  </a:lnTo>
                  <a:lnTo>
                    <a:pt x="18" y="47"/>
                  </a:lnTo>
                  <a:lnTo>
                    <a:pt x="16" y="58"/>
                  </a:lnTo>
                  <a:lnTo>
                    <a:pt x="18" y="63"/>
                  </a:lnTo>
                  <a:lnTo>
                    <a:pt x="18" y="67"/>
                  </a:lnTo>
                  <a:lnTo>
                    <a:pt x="20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99"/>
            <p:cNvSpPr>
              <a:spLocks/>
            </p:cNvSpPr>
            <p:nvPr/>
          </p:nvSpPr>
          <p:spPr bwMode="auto">
            <a:xfrm>
              <a:off x="1927" y="1992"/>
              <a:ext cx="163" cy="187"/>
            </a:xfrm>
            <a:custGeom>
              <a:avLst/>
              <a:gdLst>
                <a:gd name="T0" fmla="*/ 30 w 163"/>
                <a:gd name="T1" fmla="*/ 178 h 187"/>
                <a:gd name="T2" fmla="*/ 23 w 163"/>
                <a:gd name="T3" fmla="*/ 173 h 187"/>
                <a:gd name="T4" fmla="*/ 18 w 163"/>
                <a:gd name="T5" fmla="*/ 164 h 187"/>
                <a:gd name="T6" fmla="*/ 12 w 163"/>
                <a:gd name="T7" fmla="*/ 146 h 187"/>
                <a:gd name="T8" fmla="*/ 14 w 163"/>
                <a:gd name="T9" fmla="*/ 125 h 187"/>
                <a:gd name="T10" fmla="*/ 18 w 163"/>
                <a:gd name="T11" fmla="*/ 102 h 187"/>
                <a:gd name="T12" fmla="*/ 30 w 163"/>
                <a:gd name="T13" fmla="*/ 83 h 187"/>
                <a:gd name="T14" fmla="*/ 46 w 163"/>
                <a:gd name="T15" fmla="*/ 67 h 187"/>
                <a:gd name="T16" fmla="*/ 62 w 163"/>
                <a:gd name="T17" fmla="*/ 54 h 187"/>
                <a:gd name="T18" fmla="*/ 79 w 163"/>
                <a:gd name="T19" fmla="*/ 42 h 187"/>
                <a:gd name="T20" fmla="*/ 106 w 163"/>
                <a:gd name="T21" fmla="*/ 30 h 187"/>
                <a:gd name="T22" fmla="*/ 129 w 163"/>
                <a:gd name="T23" fmla="*/ 19 h 187"/>
                <a:gd name="T24" fmla="*/ 143 w 163"/>
                <a:gd name="T25" fmla="*/ 12 h 187"/>
                <a:gd name="T26" fmla="*/ 143 w 163"/>
                <a:gd name="T27" fmla="*/ 17 h 187"/>
                <a:gd name="T28" fmla="*/ 145 w 163"/>
                <a:gd name="T29" fmla="*/ 28 h 187"/>
                <a:gd name="T30" fmla="*/ 147 w 163"/>
                <a:gd name="T31" fmla="*/ 46 h 187"/>
                <a:gd name="T32" fmla="*/ 152 w 163"/>
                <a:gd name="T33" fmla="*/ 63 h 187"/>
                <a:gd name="T34" fmla="*/ 154 w 163"/>
                <a:gd name="T35" fmla="*/ 79 h 187"/>
                <a:gd name="T36" fmla="*/ 154 w 163"/>
                <a:gd name="T37" fmla="*/ 97 h 187"/>
                <a:gd name="T38" fmla="*/ 150 w 163"/>
                <a:gd name="T39" fmla="*/ 116 h 187"/>
                <a:gd name="T40" fmla="*/ 138 w 163"/>
                <a:gd name="T41" fmla="*/ 143 h 187"/>
                <a:gd name="T42" fmla="*/ 118 w 163"/>
                <a:gd name="T43" fmla="*/ 162 h 187"/>
                <a:gd name="T44" fmla="*/ 99 w 163"/>
                <a:gd name="T45" fmla="*/ 173 h 187"/>
                <a:gd name="T46" fmla="*/ 79 w 163"/>
                <a:gd name="T47" fmla="*/ 175 h 187"/>
                <a:gd name="T48" fmla="*/ 69 w 163"/>
                <a:gd name="T49" fmla="*/ 177 h 187"/>
                <a:gd name="T50" fmla="*/ 58 w 163"/>
                <a:gd name="T51" fmla="*/ 177 h 187"/>
                <a:gd name="T52" fmla="*/ 48 w 163"/>
                <a:gd name="T53" fmla="*/ 178 h 187"/>
                <a:gd name="T54" fmla="*/ 41 w 163"/>
                <a:gd name="T55" fmla="*/ 178 h 187"/>
                <a:gd name="T56" fmla="*/ 37 w 163"/>
                <a:gd name="T57" fmla="*/ 178 h 187"/>
                <a:gd name="T58" fmla="*/ 32 w 163"/>
                <a:gd name="T59" fmla="*/ 187 h 187"/>
                <a:gd name="T60" fmla="*/ 41 w 163"/>
                <a:gd name="T61" fmla="*/ 187 h 187"/>
                <a:gd name="T62" fmla="*/ 62 w 163"/>
                <a:gd name="T63" fmla="*/ 187 h 187"/>
                <a:gd name="T64" fmla="*/ 88 w 163"/>
                <a:gd name="T65" fmla="*/ 184 h 187"/>
                <a:gd name="T66" fmla="*/ 110 w 163"/>
                <a:gd name="T67" fmla="*/ 177 h 187"/>
                <a:gd name="T68" fmla="*/ 129 w 163"/>
                <a:gd name="T69" fmla="*/ 162 h 187"/>
                <a:gd name="T70" fmla="*/ 147 w 163"/>
                <a:gd name="T71" fmla="*/ 143 h 187"/>
                <a:gd name="T72" fmla="*/ 159 w 163"/>
                <a:gd name="T73" fmla="*/ 118 h 187"/>
                <a:gd name="T74" fmla="*/ 163 w 163"/>
                <a:gd name="T75" fmla="*/ 86 h 187"/>
                <a:gd name="T76" fmla="*/ 159 w 163"/>
                <a:gd name="T77" fmla="*/ 54 h 187"/>
                <a:gd name="T78" fmla="*/ 154 w 163"/>
                <a:gd name="T79" fmla="*/ 30 h 187"/>
                <a:gd name="T80" fmla="*/ 150 w 163"/>
                <a:gd name="T81" fmla="*/ 12 h 187"/>
                <a:gd name="T82" fmla="*/ 150 w 163"/>
                <a:gd name="T83" fmla="*/ 3 h 187"/>
                <a:gd name="T84" fmla="*/ 147 w 163"/>
                <a:gd name="T85" fmla="*/ 0 h 187"/>
                <a:gd name="T86" fmla="*/ 134 w 163"/>
                <a:gd name="T87" fmla="*/ 5 h 187"/>
                <a:gd name="T88" fmla="*/ 118 w 163"/>
                <a:gd name="T89" fmla="*/ 14 h 187"/>
                <a:gd name="T90" fmla="*/ 104 w 163"/>
                <a:gd name="T91" fmla="*/ 21 h 187"/>
                <a:gd name="T92" fmla="*/ 83 w 163"/>
                <a:gd name="T93" fmla="*/ 30 h 187"/>
                <a:gd name="T94" fmla="*/ 55 w 163"/>
                <a:gd name="T95" fmla="*/ 47 h 187"/>
                <a:gd name="T96" fmla="*/ 30 w 163"/>
                <a:gd name="T97" fmla="*/ 69 h 187"/>
                <a:gd name="T98" fmla="*/ 14 w 163"/>
                <a:gd name="T99" fmla="*/ 86 h 187"/>
                <a:gd name="T100" fmla="*/ 7 w 163"/>
                <a:gd name="T101" fmla="*/ 104 h 187"/>
                <a:gd name="T102" fmla="*/ 2 w 163"/>
                <a:gd name="T103" fmla="*/ 122 h 187"/>
                <a:gd name="T104" fmla="*/ 0 w 163"/>
                <a:gd name="T105" fmla="*/ 141 h 187"/>
                <a:gd name="T106" fmla="*/ 2 w 163"/>
                <a:gd name="T107" fmla="*/ 155 h 187"/>
                <a:gd name="T108" fmla="*/ 7 w 163"/>
                <a:gd name="T109" fmla="*/ 166 h 187"/>
                <a:gd name="T110" fmla="*/ 16 w 163"/>
                <a:gd name="T111" fmla="*/ 177 h 187"/>
                <a:gd name="T112" fmla="*/ 21 w 163"/>
                <a:gd name="T113" fmla="*/ 182 h 187"/>
                <a:gd name="T114" fmla="*/ 25 w 163"/>
                <a:gd name="T115" fmla="*/ 184 h 187"/>
                <a:gd name="T116" fmla="*/ 30 w 163"/>
                <a:gd name="T117" fmla="*/ 178 h 187"/>
                <a:gd name="T118" fmla="*/ 30 w 163"/>
                <a:gd name="T119" fmla="*/ 178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187"/>
                <a:gd name="T182" fmla="*/ 163 w 163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187">
                  <a:moveTo>
                    <a:pt x="30" y="178"/>
                  </a:moveTo>
                  <a:lnTo>
                    <a:pt x="23" y="173"/>
                  </a:lnTo>
                  <a:lnTo>
                    <a:pt x="18" y="164"/>
                  </a:lnTo>
                  <a:lnTo>
                    <a:pt x="12" y="146"/>
                  </a:lnTo>
                  <a:lnTo>
                    <a:pt x="14" y="125"/>
                  </a:lnTo>
                  <a:lnTo>
                    <a:pt x="18" y="102"/>
                  </a:lnTo>
                  <a:lnTo>
                    <a:pt x="30" y="83"/>
                  </a:lnTo>
                  <a:lnTo>
                    <a:pt x="46" y="67"/>
                  </a:lnTo>
                  <a:lnTo>
                    <a:pt x="62" y="54"/>
                  </a:lnTo>
                  <a:lnTo>
                    <a:pt x="79" y="42"/>
                  </a:lnTo>
                  <a:lnTo>
                    <a:pt x="106" y="30"/>
                  </a:lnTo>
                  <a:lnTo>
                    <a:pt x="129" y="19"/>
                  </a:lnTo>
                  <a:lnTo>
                    <a:pt x="143" y="12"/>
                  </a:lnTo>
                  <a:lnTo>
                    <a:pt x="143" y="17"/>
                  </a:lnTo>
                  <a:lnTo>
                    <a:pt x="145" y="28"/>
                  </a:lnTo>
                  <a:lnTo>
                    <a:pt x="147" y="46"/>
                  </a:lnTo>
                  <a:lnTo>
                    <a:pt x="152" y="63"/>
                  </a:lnTo>
                  <a:lnTo>
                    <a:pt x="154" y="79"/>
                  </a:lnTo>
                  <a:lnTo>
                    <a:pt x="154" y="97"/>
                  </a:lnTo>
                  <a:lnTo>
                    <a:pt x="150" y="116"/>
                  </a:lnTo>
                  <a:lnTo>
                    <a:pt x="138" y="143"/>
                  </a:lnTo>
                  <a:lnTo>
                    <a:pt x="118" y="162"/>
                  </a:lnTo>
                  <a:lnTo>
                    <a:pt x="99" y="173"/>
                  </a:lnTo>
                  <a:lnTo>
                    <a:pt x="79" y="175"/>
                  </a:lnTo>
                  <a:lnTo>
                    <a:pt x="69" y="177"/>
                  </a:lnTo>
                  <a:lnTo>
                    <a:pt x="58" y="177"/>
                  </a:lnTo>
                  <a:lnTo>
                    <a:pt x="48" y="178"/>
                  </a:lnTo>
                  <a:lnTo>
                    <a:pt x="41" y="178"/>
                  </a:lnTo>
                  <a:lnTo>
                    <a:pt x="37" y="178"/>
                  </a:lnTo>
                  <a:lnTo>
                    <a:pt x="32" y="187"/>
                  </a:lnTo>
                  <a:lnTo>
                    <a:pt x="41" y="187"/>
                  </a:lnTo>
                  <a:lnTo>
                    <a:pt x="62" y="187"/>
                  </a:lnTo>
                  <a:lnTo>
                    <a:pt x="88" y="184"/>
                  </a:lnTo>
                  <a:lnTo>
                    <a:pt x="110" y="177"/>
                  </a:lnTo>
                  <a:lnTo>
                    <a:pt x="129" y="162"/>
                  </a:lnTo>
                  <a:lnTo>
                    <a:pt x="147" y="143"/>
                  </a:lnTo>
                  <a:lnTo>
                    <a:pt x="159" y="118"/>
                  </a:lnTo>
                  <a:lnTo>
                    <a:pt x="163" y="86"/>
                  </a:lnTo>
                  <a:lnTo>
                    <a:pt x="159" y="54"/>
                  </a:lnTo>
                  <a:lnTo>
                    <a:pt x="154" y="30"/>
                  </a:lnTo>
                  <a:lnTo>
                    <a:pt x="150" y="12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34" y="5"/>
                  </a:lnTo>
                  <a:lnTo>
                    <a:pt x="118" y="14"/>
                  </a:lnTo>
                  <a:lnTo>
                    <a:pt x="104" y="21"/>
                  </a:lnTo>
                  <a:lnTo>
                    <a:pt x="83" y="30"/>
                  </a:lnTo>
                  <a:lnTo>
                    <a:pt x="55" y="47"/>
                  </a:lnTo>
                  <a:lnTo>
                    <a:pt x="30" y="69"/>
                  </a:lnTo>
                  <a:lnTo>
                    <a:pt x="14" y="86"/>
                  </a:lnTo>
                  <a:lnTo>
                    <a:pt x="7" y="104"/>
                  </a:lnTo>
                  <a:lnTo>
                    <a:pt x="2" y="122"/>
                  </a:lnTo>
                  <a:lnTo>
                    <a:pt x="0" y="141"/>
                  </a:lnTo>
                  <a:lnTo>
                    <a:pt x="2" y="155"/>
                  </a:lnTo>
                  <a:lnTo>
                    <a:pt x="7" y="166"/>
                  </a:lnTo>
                  <a:lnTo>
                    <a:pt x="16" y="177"/>
                  </a:lnTo>
                  <a:lnTo>
                    <a:pt x="21" y="182"/>
                  </a:lnTo>
                  <a:lnTo>
                    <a:pt x="25" y="184"/>
                  </a:lnTo>
                  <a:lnTo>
                    <a:pt x="3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00"/>
            <p:cNvSpPr>
              <a:spLocks/>
            </p:cNvSpPr>
            <p:nvPr/>
          </p:nvSpPr>
          <p:spPr bwMode="auto">
            <a:xfrm>
              <a:off x="1771" y="2229"/>
              <a:ext cx="290" cy="140"/>
            </a:xfrm>
            <a:custGeom>
              <a:avLst/>
              <a:gdLst>
                <a:gd name="T0" fmla="*/ 4 w 290"/>
                <a:gd name="T1" fmla="*/ 83 h 140"/>
                <a:gd name="T2" fmla="*/ 16 w 290"/>
                <a:gd name="T3" fmla="*/ 72 h 140"/>
                <a:gd name="T4" fmla="*/ 39 w 290"/>
                <a:gd name="T5" fmla="*/ 56 h 140"/>
                <a:gd name="T6" fmla="*/ 66 w 290"/>
                <a:gd name="T7" fmla="*/ 39 h 140"/>
                <a:gd name="T8" fmla="*/ 90 w 290"/>
                <a:gd name="T9" fmla="*/ 25 h 140"/>
                <a:gd name="T10" fmla="*/ 115 w 290"/>
                <a:gd name="T11" fmla="*/ 14 h 140"/>
                <a:gd name="T12" fmla="*/ 143 w 290"/>
                <a:gd name="T13" fmla="*/ 7 h 140"/>
                <a:gd name="T14" fmla="*/ 172 w 290"/>
                <a:gd name="T15" fmla="*/ 2 h 140"/>
                <a:gd name="T16" fmla="*/ 193 w 290"/>
                <a:gd name="T17" fmla="*/ 2 h 140"/>
                <a:gd name="T18" fmla="*/ 214 w 290"/>
                <a:gd name="T19" fmla="*/ 0 h 140"/>
                <a:gd name="T20" fmla="*/ 237 w 290"/>
                <a:gd name="T21" fmla="*/ 0 h 140"/>
                <a:gd name="T22" fmla="*/ 257 w 290"/>
                <a:gd name="T23" fmla="*/ 0 h 140"/>
                <a:gd name="T24" fmla="*/ 269 w 290"/>
                <a:gd name="T25" fmla="*/ 2 h 140"/>
                <a:gd name="T26" fmla="*/ 276 w 290"/>
                <a:gd name="T27" fmla="*/ 9 h 140"/>
                <a:gd name="T28" fmla="*/ 283 w 290"/>
                <a:gd name="T29" fmla="*/ 19 h 140"/>
                <a:gd name="T30" fmla="*/ 289 w 290"/>
                <a:gd name="T31" fmla="*/ 30 h 140"/>
                <a:gd name="T32" fmla="*/ 290 w 290"/>
                <a:gd name="T33" fmla="*/ 37 h 140"/>
                <a:gd name="T34" fmla="*/ 280 w 290"/>
                <a:gd name="T35" fmla="*/ 39 h 140"/>
                <a:gd name="T36" fmla="*/ 260 w 290"/>
                <a:gd name="T37" fmla="*/ 41 h 140"/>
                <a:gd name="T38" fmla="*/ 232 w 290"/>
                <a:gd name="T39" fmla="*/ 41 h 140"/>
                <a:gd name="T40" fmla="*/ 202 w 290"/>
                <a:gd name="T41" fmla="*/ 41 h 140"/>
                <a:gd name="T42" fmla="*/ 172 w 290"/>
                <a:gd name="T43" fmla="*/ 42 h 140"/>
                <a:gd name="T44" fmla="*/ 147 w 290"/>
                <a:gd name="T45" fmla="*/ 49 h 140"/>
                <a:gd name="T46" fmla="*/ 124 w 290"/>
                <a:gd name="T47" fmla="*/ 56 h 140"/>
                <a:gd name="T48" fmla="*/ 108 w 290"/>
                <a:gd name="T49" fmla="*/ 64 h 140"/>
                <a:gd name="T50" fmla="*/ 81 w 290"/>
                <a:gd name="T51" fmla="*/ 79 h 140"/>
                <a:gd name="T52" fmla="*/ 46 w 290"/>
                <a:gd name="T53" fmla="*/ 104 h 140"/>
                <a:gd name="T54" fmla="*/ 16 w 290"/>
                <a:gd name="T55" fmla="*/ 127 h 140"/>
                <a:gd name="T56" fmla="*/ 4 w 290"/>
                <a:gd name="T57" fmla="*/ 140 h 140"/>
                <a:gd name="T58" fmla="*/ 2 w 290"/>
                <a:gd name="T59" fmla="*/ 136 h 140"/>
                <a:gd name="T60" fmla="*/ 2 w 290"/>
                <a:gd name="T61" fmla="*/ 131 h 140"/>
                <a:gd name="T62" fmla="*/ 0 w 290"/>
                <a:gd name="T63" fmla="*/ 124 h 140"/>
                <a:gd name="T64" fmla="*/ 4 w 290"/>
                <a:gd name="T65" fmla="*/ 120 h 140"/>
                <a:gd name="T66" fmla="*/ 16 w 290"/>
                <a:gd name="T67" fmla="*/ 111 h 140"/>
                <a:gd name="T68" fmla="*/ 39 w 290"/>
                <a:gd name="T69" fmla="*/ 95 h 140"/>
                <a:gd name="T70" fmla="*/ 66 w 290"/>
                <a:gd name="T71" fmla="*/ 76 h 140"/>
                <a:gd name="T72" fmla="*/ 83 w 290"/>
                <a:gd name="T73" fmla="*/ 65 h 140"/>
                <a:gd name="T74" fmla="*/ 103 w 290"/>
                <a:gd name="T75" fmla="*/ 56 h 140"/>
                <a:gd name="T76" fmla="*/ 133 w 290"/>
                <a:gd name="T77" fmla="*/ 46 h 140"/>
                <a:gd name="T78" fmla="*/ 166 w 290"/>
                <a:gd name="T79" fmla="*/ 35 h 140"/>
                <a:gd name="T80" fmla="*/ 195 w 290"/>
                <a:gd name="T81" fmla="*/ 32 h 140"/>
                <a:gd name="T82" fmla="*/ 221 w 290"/>
                <a:gd name="T83" fmla="*/ 30 h 140"/>
                <a:gd name="T84" fmla="*/ 248 w 290"/>
                <a:gd name="T85" fmla="*/ 30 h 140"/>
                <a:gd name="T86" fmla="*/ 269 w 290"/>
                <a:gd name="T87" fmla="*/ 28 h 140"/>
                <a:gd name="T88" fmla="*/ 278 w 290"/>
                <a:gd name="T89" fmla="*/ 25 h 140"/>
                <a:gd name="T90" fmla="*/ 274 w 290"/>
                <a:gd name="T91" fmla="*/ 21 h 140"/>
                <a:gd name="T92" fmla="*/ 271 w 290"/>
                <a:gd name="T93" fmla="*/ 18 h 140"/>
                <a:gd name="T94" fmla="*/ 264 w 290"/>
                <a:gd name="T95" fmla="*/ 14 h 140"/>
                <a:gd name="T96" fmla="*/ 258 w 290"/>
                <a:gd name="T97" fmla="*/ 10 h 140"/>
                <a:gd name="T98" fmla="*/ 244 w 290"/>
                <a:gd name="T99" fmla="*/ 10 h 140"/>
                <a:gd name="T100" fmla="*/ 218 w 290"/>
                <a:gd name="T101" fmla="*/ 10 h 140"/>
                <a:gd name="T102" fmla="*/ 182 w 290"/>
                <a:gd name="T103" fmla="*/ 14 h 140"/>
                <a:gd name="T104" fmla="*/ 140 w 290"/>
                <a:gd name="T105" fmla="*/ 19 h 140"/>
                <a:gd name="T106" fmla="*/ 94 w 290"/>
                <a:gd name="T107" fmla="*/ 35 h 140"/>
                <a:gd name="T108" fmla="*/ 48 w 290"/>
                <a:gd name="T109" fmla="*/ 65 h 140"/>
                <a:gd name="T110" fmla="*/ 12 w 290"/>
                <a:gd name="T111" fmla="*/ 90 h 140"/>
                <a:gd name="T112" fmla="*/ 0 w 290"/>
                <a:gd name="T113" fmla="*/ 101 h 140"/>
                <a:gd name="T114" fmla="*/ 0 w 290"/>
                <a:gd name="T115" fmla="*/ 95 h 140"/>
                <a:gd name="T116" fmla="*/ 0 w 290"/>
                <a:gd name="T117" fmla="*/ 90 h 140"/>
                <a:gd name="T118" fmla="*/ 2 w 290"/>
                <a:gd name="T119" fmla="*/ 85 h 140"/>
                <a:gd name="T120" fmla="*/ 4 w 290"/>
                <a:gd name="T121" fmla="*/ 83 h 140"/>
                <a:gd name="T122" fmla="*/ 4 w 290"/>
                <a:gd name="T123" fmla="*/ 83 h 1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140"/>
                <a:gd name="T188" fmla="*/ 290 w 290"/>
                <a:gd name="T189" fmla="*/ 140 h 1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140">
                  <a:moveTo>
                    <a:pt x="4" y="83"/>
                  </a:moveTo>
                  <a:lnTo>
                    <a:pt x="16" y="72"/>
                  </a:lnTo>
                  <a:lnTo>
                    <a:pt x="39" y="56"/>
                  </a:lnTo>
                  <a:lnTo>
                    <a:pt x="66" y="39"/>
                  </a:lnTo>
                  <a:lnTo>
                    <a:pt x="90" y="25"/>
                  </a:lnTo>
                  <a:lnTo>
                    <a:pt x="115" y="14"/>
                  </a:lnTo>
                  <a:lnTo>
                    <a:pt x="143" y="7"/>
                  </a:lnTo>
                  <a:lnTo>
                    <a:pt x="172" y="2"/>
                  </a:lnTo>
                  <a:lnTo>
                    <a:pt x="193" y="2"/>
                  </a:lnTo>
                  <a:lnTo>
                    <a:pt x="214" y="0"/>
                  </a:lnTo>
                  <a:lnTo>
                    <a:pt x="237" y="0"/>
                  </a:lnTo>
                  <a:lnTo>
                    <a:pt x="257" y="0"/>
                  </a:lnTo>
                  <a:lnTo>
                    <a:pt x="269" y="2"/>
                  </a:lnTo>
                  <a:lnTo>
                    <a:pt x="276" y="9"/>
                  </a:lnTo>
                  <a:lnTo>
                    <a:pt x="283" y="19"/>
                  </a:lnTo>
                  <a:lnTo>
                    <a:pt x="289" y="30"/>
                  </a:lnTo>
                  <a:lnTo>
                    <a:pt x="290" y="37"/>
                  </a:lnTo>
                  <a:lnTo>
                    <a:pt x="280" y="39"/>
                  </a:lnTo>
                  <a:lnTo>
                    <a:pt x="260" y="41"/>
                  </a:lnTo>
                  <a:lnTo>
                    <a:pt x="232" y="41"/>
                  </a:lnTo>
                  <a:lnTo>
                    <a:pt x="202" y="41"/>
                  </a:lnTo>
                  <a:lnTo>
                    <a:pt x="172" y="42"/>
                  </a:lnTo>
                  <a:lnTo>
                    <a:pt x="147" y="49"/>
                  </a:lnTo>
                  <a:lnTo>
                    <a:pt x="124" y="56"/>
                  </a:lnTo>
                  <a:lnTo>
                    <a:pt x="108" y="64"/>
                  </a:lnTo>
                  <a:lnTo>
                    <a:pt x="81" y="79"/>
                  </a:lnTo>
                  <a:lnTo>
                    <a:pt x="46" y="104"/>
                  </a:lnTo>
                  <a:lnTo>
                    <a:pt x="16" y="127"/>
                  </a:lnTo>
                  <a:lnTo>
                    <a:pt x="4" y="140"/>
                  </a:lnTo>
                  <a:lnTo>
                    <a:pt x="2" y="136"/>
                  </a:lnTo>
                  <a:lnTo>
                    <a:pt x="2" y="131"/>
                  </a:lnTo>
                  <a:lnTo>
                    <a:pt x="0" y="124"/>
                  </a:lnTo>
                  <a:lnTo>
                    <a:pt x="4" y="120"/>
                  </a:lnTo>
                  <a:lnTo>
                    <a:pt x="16" y="111"/>
                  </a:lnTo>
                  <a:lnTo>
                    <a:pt x="39" y="95"/>
                  </a:lnTo>
                  <a:lnTo>
                    <a:pt x="66" y="76"/>
                  </a:lnTo>
                  <a:lnTo>
                    <a:pt x="83" y="65"/>
                  </a:lnTo>
                  <a:lnTo>
                    <a:pt x="103" y="56"/>
                  </a:lnTo>
                  <a:lnTo>
                    <a:pt x="133" y="46"/>
                  </a:lnTo>
                  <a:lnTo>
                    <a:pt x="166" y="35"/>
                  </a:lnTo>
                  <a:lnTo>
                    <a:pt x="195" y="32"/>
                  </a:lnTo>
                  <a:lnTo>
                    <a:pt x="221" y="30"/>
                  </a:lnTo>
                  <a:lnTo>
                    <a:pt x="248" y="30"/>
                  </a:lnTo>
                  <a:lnTo>
                    <a:pt x="269" y="28"/>
                  </a:lnTo>
                  <a:lnTo>
                    <a:pt x="278" y="25"/>
                  </a:lnTo>
                  <a:lnTo>
                    <a:pt x="274" y="21"/>
                  </a:lnTo>
                  <a:lnTo>
                    <a:pt x="271" y="18"/>
                  </a:lnTo>
                  <a:lnTo>
                    <a:pt x="264" y="14"/>
                  </a:lnTo>
                  <a:lnTo>
                    <a:pt x="258" y="10"/>
                  </a:lnTo>
                  <a:lnTo>
                    <a:pt x="244" y="10"/>
                  </a:lnTo>
                  <a:lnTo>
                    <a:pt x="218" y="10"/>
                  </a:lnTo>
                  <a:lnTo>
                    <a:pt x="182" y="14"/>
                  </a:lnTo>
                  <a:lnTo>
                    <a:pt x="140" y="19"/>
                  </a:lnTo>
                  <a:lnTo>
                    <a:pt x="94" y="35"/>
                  </a:lnTo>
                  <a:lnTo>
                    <a:pt x="48" y="65"/>
                  </a:lnTo>
                  <a:lnTo>
                    <a:pt x="12" y="90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01"/>
            <p:cNvSpPr>
              <a:spLocks/>
            </p:cNvSpPr>
            <p:nvPr/>
          </p:nvSpPr>
          <p:spPr bwMode="auto">
            <a:xfrm>
              <a:off x="1909" y="1120"/>
              <a:ext cx="64" cy="145"/>
            </a:xfrm>
            <a:custGeom>
              <a:avLst/>
              <a:gdLst>
                <a:gd name="T0" fmla="*/ 50 w 64"/>
                <a:gd name="T1" fmla="*/ 145 h 145"/>
                <a:gd name="T2" fmla="*/ 37 w 64"/>
                <a:gd name="T3" fmla="*/ 137 h 145"/>
                <a:gd name="T4" fmla="*/ 25 w 64"/>
                <a:gd name="T5" fmla="*/ 121 h 145"/>
                <a:gd name="T6" fmla="*/ 14 w 64"/>
                <a:gd name="T7" fmla="*/ 99 h 145"/>
                <a:gd name="T8" fmla="*/ 4 w 64"/>
                <a:gd name="T9" fmla="*/ 76 h 145"/>
                <a:gd name="T10" fmla="*/ 0 w 64"/>
                <a:gd name="T11" fmla="*/ 52 h 145"/>
                <a:gd name="T12" fmla="*/ 0 w 64"/>
                <a:gd name="T13" fmla="*/ 27 h 145"/>
                <a:gd name="T14" fmla="*/ 2 w 64"/>
                <a:gd name="T15" fmla="*/ 7 h 145"/>
                <a:gd name="T16" fmla="*/ 2 w 64"/>
                <a:gd name="T17" fmla="*/ 0 h 145"/>
                <a:gd name="T18" fmla="*/ 5 w 64"/>
                <a:gd name="T19" fmla="*/ 0 h 145"/>
                <a:gd name="T20" fmla="*/ 11 w 64"/>
                <a:gd name="T21" fmla="*/ 2 h 145"/>
                <a:gd name="T22" fmla="*/ 16 w 64"/>
                <a:gd name="T23" fmla="*/ 4 h 145"/>
                <a:gd name="T24" fmla="*/ 18 w 64"/>
                <a:gd name="T25" fmla="*/ 6 h 145"/>
                <a:gd name="T26" fmla="*/ 14 w 64"/>
                <a:gd name="T27" fmla="*/ 9 h 145"/>
                <a:gd name="T28" fmla="*/ 13 w 64"/>
                <a:gd name="T29" fmla="*/ 21 h 145"/>
                <a:gd name="T30" fmla="*/ 13 w 64"/>
                <a:gd name="T31" fmla="*/ 34 h 145"/>
                <a:gd name="T32" fmla="*/ 16 w 64"/>
                <a:gd name="T33" fmla="*/ 50 h 145"/>
                <a:gd name="T34" fmla="*/ 18 w 64"/>
                <a:gd name="T35" fmla="*/ 66 h 145"/>
                <a:gd name="T36" fmla="*/ 21 w 64"/>
                <a:gd name="T37" fmla="*/ 80 h 145"/>
                <a:gd name="T38" fmla="*/ 25 w 64"/>
                <a:gd name="T39" fmla="*/ 92 h 145"/>
                <a:gd name="T40" fmla="*/ 30 w 64"/>
                <a:gd name="T41" fmla="*/ 101 h 145"/>
                <a:gd name="T42" fmla="*/ 37 w 64"/>
                <a:gd name="T43" fmla="*/ 108 h 145"/>
                <a:gd name="T44" fmla="*/ 48 w 64"/>
                <a:gd name="T45" fmla="*/ 117 h 145"/>
                <a:gd name="T46" fmla="*/ 59 w 64"/>
                <a:gd name="T47" fmla="*/ 122 h 145"/>
                <a:gd name="T48" fmla="*/ 64 w 64"/>
                <a:gd name="T49" fmla="*/ 124 h 145"/>
                <a:gd name="T50" fmla="*/ 50 w 64"/>
                <a:gd name="T51" fmla="*/ 145 h 145"/>
                <a:gd name="T52" fmla="*/ 50 w 64"/>
                <a:gd name="T53" fmla="*/ 145 h 1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"/>
                <a:gd name="T82" fmla="*/ 0 h 145"/>
                <a:gd name="T83" fmla="*/ 64 w 64"/>
                <a:gd name="T84" fmla="*/ 145 h 1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" h="145">
                  <a:moveTo>
                    <a:pt x="50" y="145"/>
                  </a:moveTo>
                  <a:lnTo>
                    <a:pt x="37" y="137"/>
                  </a:lnTo>
                  <a:lnTo>
                    <a:pt x="25" y="121"/>
                  </a:lnTo>
                  <a:lnTo>
                    <a:pt x="14" y="99"/>
                  </a:lnTo>
                  <a:lnTo>
                    <a:pt x="4" y="76"/>
                  </a:lnTo>
                  <a:lnTo>
                    <a:pt x="0" y="52"/>
                  </a:lnTo>
                  <a:lnTo>
                    <a:pt x="0" y="27"/>
                  </a:lnTo>
                  <a:lnTo>
                    <a:pt x="2" y="7"/>
                  </a:lnTo>
                  <a:lnTo>
                    <a:pt x="2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4" y="9"/>
                  </a:lnTo>
                  <a:lnTo>
                    <a:pt x="13" y="21"/>
                  </a:lnTo>
                  <a:lnTo>
                    <a:pt x="13" y="34"/>
                  </a:lnTo>
                  <a:lnTo>
                    <a:pt x="16" y="50"/>
                  </a:lnTo>
                  <a:lnTo>
                    <a:pt x="18" y="66"/>
                  </a:lnTo>
                  <a:lnTo>
                    <a:pt x="21" y="80"/>
                  </a:lnTo>
                  <a:lnTo>
                    <a:pt x="25" y="92"/>
                  </a:lnTo>
                  <a:lnTo>
                    <a:pt x="30" y="101"/>
                  </a:lnTo>
                  <a:lnTo>
                    <a:pt x="37" y="108"/>
                  </a:lnTo>
                  <a:lnTo>
                    <a:pt x="48" y="117"/>
                  </a:lnTo>
                  <a:lnTo>
                    <a:pt x="59" y="122"/>
                  </a:lnTo>
                  <a:lnTo>
                    <a:pt x="64" y="124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02"/>
            <p:cNvSpPr>
              <a:spLocks/>
            </p:cNvSpPr>
            <p:nvPr/>
          </p:nvSpPr>
          <p:spPr bwMode="auto">
            <a:xfrm>
              <a:off x="1895" y="980"/>
              <a:ext cx="156" cy="158"/>
            </a:xfrm>
            <a:custGeom>
              <a:avLst/>
              <a:gdLst>
                <a:gd name="T0" fmla="*/ 23 w 156"/>
                <a:gd name="T1" fmla="*/ 142 h 158"/>
                <a:gd name="T2" fmla="*/ 16 w 156"/>
                <a:gd name="T3" fmla="*/ 131 h 158"/>
                <a:gd name="T4" fmla="*/ 12 w 156"/>
                <a:gd name="T5" fmla="*/ 117 h 158"/>
                <a:gd name="T6" fmla="*/ 11 w 156"/>
                <a:gd name="T7" fmla="*/ 98 h 158"/>
                <a:gd name="T8" fmla="*/ 16 w 156"/>
                <a:gd name="T9" fmla="*/ 78 h 158"/>
                <a:gd name="T10" fmla="*/ 28 w 156"/>
                <a:gd name="T11" fmla="*/ 61 h 158"/>
                <a:gd name="T12" fmla="*/ 46 w 156"/>
                <a:gd name="T13" fmla="*/ 46 h 158"/>
                <a:gd name="T14" fmla="*/ 64 w 156"/>
                <a:gd name="T15" fmla="*/ 38 h 158"/>
                <a:gd name="T16" fmla="*/ 81 w 156"/>
                <a:gd name="T17" fmla="*/ 29 h 158"/>
                <a:gd name="T18" fmla="*/ 97 w 156"/>
                <a:gd name="T19" fmla="*/ 23 h 158"/>
                <a:gd name="T20" fmla="*/ 117 w 156"/>
                <a:gd name="T21" fmla="*/ 20 h 158"/>
                <a:gd name="T22" fmla="*/ 133 w 156"/>
                <a:gd name="T23" fmla="*/ 15 h 158"/>
                <a:gd name="T24" fmla="*/ 140 w 156"/>
                <a:gd name="T25" fmla="*/ 15 h 158"/>
                <a:gd name="T26" fmla="*/ 138 w 156"/>
                <a:gd name="T27" fmla="*/ 22 h 158"/>
                <a:gd name="T28" fmla="*/ 133 w 156"/>
                <a:gd name="T29" fmla="*/ 45 h 158"/>
                <a:gd name="T30" fmla="*/ 124 w 156"/>
                <a:gd name="T31" fmla="*/ 75 h 158"/>
                <a:gd name="T32" fmla="*/ 115 w 156"/>
                <a:gd name="T33" fmla="*/ 101 h 158"/>
                <a:gd name="T34" fmla="*/ 101 w 156"/>
                <a:gd name="T35" fmla="*/ 121 h 158"/>
                <a:gd name="T36" fmla="*/ 83 w 156"/>
                <a:gd name="T37" fmla="*/ 135 h 158"/>
                <a:gd name="T38" fmla="*/ 67 w 156"/>
                <a:gd name="T39" fmla="*/ 144 h 158"/>
                <a:gd name="T40" fmla="*/ 55 w 156"/>
                <a:gd name="T41" fmla="*/ 147 h 158"/>
                <a:gd name="T42" fmla="*/ 44 w 156"/>
                <a:gd name="T43" fmla="*/ 147 h 158"/>
                <a:gd name="T44" fmla="*/ 35 w 156"/>
                <a:gd name="T45" fmla="*/ 146 h 158"/>
                <a:gd name="T46" fmla="*/ 28 w 156"/>
                <a:gd name="T47" fmla="*/ 144 h 158"/>
                <a:gd name="T48" fmla="*/ 27 w 156"/>
                <a:gd name="T49" fmla="*/ 144 h 158"/>
                <a:gd name="T50" fmla="*/ 25 w 156"/>
                <a:gd name="T51" fmla="*/ 154 h 158"/>
                <a:gd name="T52" fmla="*/ 27 w 156"/>
                <a:gd name="T53" fmla="*/ 156 h 158"/>
                <a:gd name="T54" fmla="*/ 37 w 156"/>
                <a:gd name="T55" fmla="*/ 156 h 158"/>
                <a:gd name="T56" fmla="*/ 53 w 156"/>
                <a:gd name="T57" fmla="*/ 154 h 158"/>
                <a:gd name="T58" fmla="*/ 78 w 156"/>
                <a:gd name="T59" fmla="*/ 149 h 158"/>
                <a:gd name="T60" fmla="*/ 99 w 156"/>
                <a:gd name="T61" fmla="*/ 137 h 158"/>
                <a:gd name="T62" fmla="*/ 117 w 156"/>
                <a:gd name="T63" fmla="*/ 119 h 158"/>
                <a:gd name="T64" fmla="*/ 127 w 156"/>
                <a:gd name="T65" fmla="*/ 100 h 158"/>
                <a:gd name="T66" fmla="*/ 134 w 156"/>
                <a:gd name="T67" fmla="*/ 82 h 158"/>
                <a:gd name="T68" fmla="*/ 138 w 156"/>
                <a:gd name="T69" fmla="*/ 59 h 158"/>
                <a:gd name="T70" fmla="*/ 145 w 156"/>
                <a:gd name="T71" fmla="*/ 32 h 158"/>
                <a:gd name="T72" fmla="*/ 150 w 156"/>
                <a:gd name="T73" fmla="*/ 11 h 158"/>
                <a:gd name="T74" fmla="*/ 156 w 156"/>
                <a:gd name="T75" fmla="*/ 2 h 158"/>
                <a:gd name="T76" fmla="*/ 150 w 156"/>
                <a:gd name="T77" fmla="*/ 0 h 158"/>
                <a:gd name="T78" fmla="*/ 136 w 156"/>
                <a:gd name="T79" fmla="*/ 4 h 158"/>
                <a:gd name="T80" fmla="*/ 113 w 156"/>
                <a:gd name="T81" fmla="*/ 7 h 158"/>
                <a:gd name="T82" fmla="*/ 94 w 156"/>
                <a:gd name="T83" fmla="*/ 15 h 158"/>
                <a:gd name="T84" fmla="*/ 71 w 156"/>
                <a:gd name="T85" fmla="*/ 22 h 158"/>
                <a:gd name="T86" fmla="*/ 48 w 156"/>
                <a:gd name="T87" fmla="*/ 34 h 158"/>
                <a:gd name="T88" fmla="*/ 23 w 156"/>
                <a:gd name="T89" fmla="*/ 50 h 158"/>
                <a:gd name="T90" fmla="*/ 7 w 156"/>
                <a:gd name="T91" fmla="*/ 73 h 158"/>
                <a:gd name="T92" fmla="*/ 0 w 156"/>
                <a:gd name="T93" fmla="*/ 98 h 158"/>
                <a:gd name="T94" fmla="*/ 0 w 156"/>
                <a:gd name="T95" fmla="*/ 117 h 158"/>
                <a:gd name="T96" fmla="*/ 2 w 156"/>
                <a:gd name="T97" fmla="*/ 131 h 158"/>
                <a:gd name="T98" fmla="*/ 7 w 156"/>
                <a:gd name="T99" fmla="*/ 144 h 158"/>
                <a:gd name="T100" fmla="*/ 11 w 156"/>
                <a:gd name="T101" fmla="*/ 151 h 158"/>
                <a:gd name="T102" fmla="*/ 14 w 156"/>
                <a:gd name="T103" fmla="*/ 154 h 158"/>
                <a:gd name="T104" fmla="*/ 16 w 156"/>
                <a:gd name="T105" fmla="*/ 156 h 158"/>
                <a:gd name="T106" fmla="*/ 18 w 156"/>
                <a:gd name="T107" fmla="*/ 158 h 158"/>
                <a:gd name="T108" fmla="*/ 23 w 156"/>
                <a:gd name="T109" fmla="*/ 142 h 158"/>
                <a:gd name="T110" fmla="*/ 23 w 156"/>
                <a:gd name="T111" fmla="*/ 142 h 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"/>
                <a:gd name="T169" fmla="*/ 0 h 158"/>
                <a:gd name="T170" fmla="*/ 156 w 156"/>
                <a:gd name="T171" fmla="*/ 158 h 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" h="158">
                  <a:moveTo>
                    <a:pt x="23" y="142"/>
                  </a:moveTo>
                  <a:lnTo>
                    <a:pt x="16" y="131"/>
                  </a:lnTo>
                  <a:lnTo>
                    <a:pt x="12" y="117"/>
                  </a:lnTo>
                  <a:lnTo>
                    <a:pt x="11" y="98"/>
                  </a:lnTo>
                  <a:lnTo>
                    <a:pt x="16" y="78"/>
                  </a:lnTo>
                  <a:lnTo>
                    <a:pt x="28" y="61"/>
                  </a:lnTo>
                  <a:lnTo>
                    <a:pt x="46" y="46"/>
                  </a:lnTo>
                  <a:lnTo>
                    <a:pt x="64" y="38"/>
                  </a:lnTo>
                  <a:lnTo>
                    <a:pt x="81" y="29"/>
                  </a:lnTo>
                  <a:lnTo>
                    <a:pt x="97" y="23"/>
                  </a:lnTo>
                  <a:lnTo>
                    <a:pt x="117" y="20"/>
                  </a:lnTo>
                  <a:lnTo>
                    <a:pt x="133" y="15"/>
                  </a:lnTo>
                  <a:lnTo>
                    <a:pt x="140" y="15"/>
                  </a:lnTo>
                  <a:lnTo>
                    <a:pt x="138" y="22"/>
                  </a:lnTo>
                  <a:lnTo>
                    <a:pt x="133" y="45"/>
                  </a:lnTo>
                  <a:lnTo>
                    <a:pt x="124" y="75"/>
                  </a:lnTo>
                  <a:lnTo>
                    <a:pt x="115" y="101"/>
                  </a:lnTo>
                  <a:lnTo>
                    <a:pt x="101" y="121"/>
                  </a:lnTo>
                  <a:lnTo>
                    <a:pt x="83" y="135"/>
                  </a:lnTo>
                  <a:lnTo>
                    <a:pt x="67" y="144"/>
                  </a:lnTo>
                  <a:lnTo>
                    <a:pt x="55" y="147"/>
                  </a:lnTo>
                  <a:lnTo>
                    <a:pt x="44" y="147"/>
                  </a:lnTo>
                  <a:lnTo>
                    <a:pt x="35" y="146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5" y="154"/>
                  </a:lnTo>
                  <a:lnTo>
                    <a:pt x="27" y="156"/>
                  </a:lnTo>
                  <a:lnTo>
                    <a:pt x="37" y="156"/>
                  </a:lnTo>
                  <a:lnTo>
                    <a:pt x="53" y="154"/>
                  </a:lnTo>
                  <a:lnTo>
                    <a:pt x="78" y="149"/>
                  </a:lnTo>
                  <a:lnTo>
                    <a:pt x="99" y="137"/>
                  </a:lnTo>
                  <a:lnTo>
                    <a:pt x="117" y="119"/>
                  </a:lnTo>
                  <a:lnTo>
                    <a:pt x="127" y="100"/>
                  </a:lnTo>
                  <a:lnTo>
                    <a:pt x="134" y="82"/>
                  </a:lnTo>
                  <a:lnTo>
                    <a:pt x="138" y="59"/>
                  </a:lnTo>
                  <a:lnTo>
                    <a:pt x="145" y="32"/>
                  </a:lnTo>
                  <a:lnTo>
                    <a:pt x="150" y="11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36" y="4"/>
                  </a:lnTo>
                  <a:lnTo>
                    <a:pt x="113" y="7"/>
                  </a:lnTo>
                  <a:lnTo>
                    <a:pt x="94" y="15"/>
                  </a:lnTo>
                  <a:lnTo>
                    <a:pt x="71" y="22"/>
                  </a:lnTo>
                  <a:lnTo>
                    <a:pt x="48" y="34"/>
                  </a:lnTo>
                  <a:lnTo>
                    <a:pt x="23" y="50"/>
                  </a:lnTo>
                  <a:lnTo>
                    <a:pt x="7" y="73"/>
                  </a:lnTo>
                  <a:lnTo>
                    <a:pt x="0" y="98"/>
                  </a:lnTo>
                  <a:lnTo>
                    <a:pt x="0" y="117"/>
                  </a:lnTo>
                  <a:lnTo>
                    <a:pt x="2" y="131"/>
                  </a:lnTo>
                  <a:lnTo>
                    <a:pt x="7" y="144"/>
                  </a:lnTo>
                  <a:lnTo>
                    <a:pt x="11" y="151"/>
                  </a:lnTo>
                  <a:lnTo>
                    <a:pt x="14" y="154"/>
                  </a:lnTo>
                  <a:lnTo>
                    <a:pt x="16" y="156"/>
                  </a:lnTo>
                  <a:lnTo>
                    <a:pt x="18" y="158"/>
                  </a:lnTo>
                  <a:lnTo>
                    <a:pt x="23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03"/>
            <p:cNvSpPr>
              <a:spLocks/>
            </p:cNvSpPr>
            <p:nvPr/>
          </p:nvSpPr>
          <p:spPr bwMode="auto">
            <a:xfrm>
              <a:off x="2114" y="970"/>
              <a:ext cx="94" cy="49"/>
            </a:xfrm>
            <a:custGeom>
              <a:avLst/>
              <a:gdLst>
                <a:gd name="T0" fmla="*/ 9 w 94"/>
                <a:gd name="T1" fmla="*/ 33 h 49"/>
                <a:gd name="T2" fmla="*/ 43 w 94"/>
                <a:gd name="T3" fmla="*/ 25 h 49"/>
                <a:gd name="T4" fmla="*/ 70 w 94"/>
                <a:gd name="T5" fmla="*/ 14 h 49"/>
                <a:gd name="T6" fmla="*/ 87 w 94"/>
                <a:gd name="T7" fmla="*/ 3 h 49"/>
                <a:gd name="T8" fmla="*/ 93 w 94"/>
                <a:gd name="T9" fmla="*/ 0 h 49"/>
                <a:gd name="T10" fmla="*/ 93 w 94"/>
                <a:gd name="T11" fmla="*/ 1 h 49"/>
                <a:gd name="T12" fmla="*/ 94 w 94"/>
                <a:gd name="T13" fmla="*/ 9 h 49"/>
                <a:gd name="T14" fmla="*/ 94 w 94"/>
                <a:gd name="T15" fmla="*/ 12 h 49"/>
                <a:gd name="T16" fmla="*/ 94 w 94"/>
                <a:gd name="T17" fmla="*/ 16 h 49"/>
                <a:gd name="T18" fmla="*/ 91 w 94"/>
                <a:gd name="T19" fmla="*/ 16 h 49"/>
                <a:gd name="T20" fmla="*/ 82 w 94"/>
                <a:gd name="T21" fmla="*/ 17 h 49"/>
                <a:gd name="T22" fmla="*/ 70 w 94"/>
                <a:gd name="T23" fmla="*/ 21 h 49"/>
                <a:gd name="T24" fmla="*/ 55 w 94"/>
                <a:gd name="T25" fmla="*/ 30 h 49"/>
                <a:gd name="T26" fmla="*/ 38 w 94"/>
                <a:gd name="T27" fmla="*/ 39 h 49"/>
                <a:gd name="T28" fmla="*/ 20 w 94"/>
                <a:gd name="T29" fmla="*/ 46 h 49"/>
                <a:gd name="T30" fmla="*/ 6 w 94"/>
                <a:gd name="T31" fmla="*/ 48 h 49"/>
                <a:gd name="T32" fmla="*/ 0 w 94"/>
                <a:gd name="T33" fmla="*/ 49 h 49"/>
                <a:gd name="T34" fmla="*/ 9 w 94"/>
                <a:gd name="T35" fmla="*/ 33 h 49"/>
                <a:gd name="T36" fmla="*/ 9 w 94"/>
                <a:gd name="T37" fmla="*/ 33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4"/>
                <a:gd name="T58" fmla="*/ 0 h 49"/>
                <a:gd name="T59" fmla="*/ 94 w 94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4" h="49">
                  <a:moveTo>
                    <a:pt x="9" y="33"/>
                  </a:moveTo>
                  <a:lnTo>
                    <a:pt x="43" y="25"/>
                  </a:lnTo>
                  <a:lnTo>
                    <a:pt x="70" y="14"/>
                  </a:lnTo>
                  <a:lnTo>
                    <a:pt x="87" y="3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4" y="9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1" y="16"/>
                  </a:lnTo>
                  <a:lnTo>
                    <a:pt x="82" y="17"/>
                  </a:lnTo>
                  <a:lnTo>
                    <a:pt x="70" y="21"/>
                  </a:lnTo>
                  <a:lnTo>
                    <a:pt x="55" y="30"/>
                  </a:lnTo>
                  <a:lnTo>
                    <a:pt x="38" y="39"/>
                  </a:lnTo>
                  <a:lnTo>
                    <a:pt x="20" y="46"/>
                  </a:lnTo>
                  <a:lnTo>
                    <a:pt x="6" y="48"/>
                  </a:lnTo>
                  <a:lnTo>
                    <a:pt x="0" y="49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04"/>
            <p:cNvSpPr>
              <a:spLocks/>
            </p:cNvSpPr>
            <p:nvPr/>
          </p:nvSpPr>
          <p:spPr bwMode="auto">
            <a:xfrm>
              <a:off x="2196" y="890"/>
              <a:ext cx="235" cy="156"/>
            </a:xfrm>
            <a:custGeom>
              <a:avLst/>
              <a:gdLst>
                <a:gd name="T0" fmla="*/ 3 w 235"/>
                <a:gd name="T1" fmla="*/ 78 h 156"/>
                <a:gd name="T2" fmla="*/ 18 w 235"/>
                <a:gd name="T3" fmla="*/ 41 h 156"/>
                <a:gd name="T4" fmla="*/ 49 w 235"/>
                <a:gd name="T5" fmla="*/ 12 h 156"/>
                <a:gd name="T6" fmla="*/ 88 w 235"/>
                <a:gd name="T7" fmla="*/ 0 h 156"/>
                <a:gd name="T8" fmla="*/ 111 w 235"/>
                <a:gd name="T9" fmla="*/ 0 h 156"/>
                <a:gd name="T10" fmla="*/ 143 w 235"/>
                <a:gd name="T11" fmla="*/ 4 h 156"/>
                <a:gd name="T12" fmla="*/ 163 w 235"/>
                <a:gd name="T13" fmla="*/ 12 h 156"/>
                <a:gd name="T14" fmla="*/ 188 w 235"/>
                <a:gd name="T15" fmla="*/ 25 h 156"/>
                <a:gd name="T16" fmla="*/ 209 w 235"/>
                <a:gd name="T17" fmla="*/ 30 h 156"/>
                <a:gd name="T18" fmla="*/ 232 w 235"/>
                <a:gd name="T19" fmla="*/ 27 h 156"/>
                <a:gd name="T20" fmla="*/ 234 w 235"/>
                <a:gd name="T21" fmla="*/ 32 h 156"/>
                <a:gd name="T22" fmla="*/ 219 w 235"/>
                <a:gd name="T23" fmla="*/ 66 h 156"/>
                <a:gd name="T24" fmla="*/ 180 w 235"/>
                <a:gd name="T25" fmla="*/ 112 h 156"/>
                <a:gd name="T26" fmla="*/ 140 w 235"/>
                <a:gd name="T27" fmla="*/ 145 h 156"/>
                <a:gd name="T28" fmla="*/ 83 w 235"/>
                <a:gd name="T29" fmla="*/ 156 h 156"/>
                <a:gd name="T30" fmla="*/ 46 w 235"/>
                <a:gd name="T31" fmla="*/ 143 h 156"/>
                <a:gd name="T32" fmla="*/ 30 w 235"/>
                <a:gd name="T33" fmla="*/ 128 h 156"/>
                <a:gd name="T34" fmla="*/ 5 w 235"/>
                <a:gd name="T35" fmla="*/ 99 h 156"/>
                <a:gd name="T36" fmla="*/ 9 w 235"/>
                <a:gd name="T37" fmla="*/ 90 h 156"/>
                <a:gd name="T38" fmla="*/ 28 w 235"/>
                <a:gd name="T39" fmla="*/ 110 h 156"/>
                <a:gd name="T40" fmla="*/ 71 w 235"/>
                <a:gd name="T41" fmla="*/ 138 h 156"/>
                <a:gd name="T42" fmla="*/ 119 w 235"/>
                <a:gd name="T43" fmla="*/ 135 h 156"/>
                <a:gd name="T44" fmla="*/ 165 w 235"/>
                <a:gd name="T45" fmla="*/ 112 h 156"/>
                <a:gd name="T46" fmla="*/ 202 w 235"/>
                <a:gd name="T47" fmla="*/ 71 h 156"/>
                <a:gd name="T48" fmla="*/ 223 w 235"/>
                <a:gd name="T49" fmla="*/ 39 h 156"/>
                <a:gd name="T50" fmla="*/ 203 w 235"/>
                <a:gd name="T51" fmla="*/ 39 h 156"/>
                <a:gd name="T52" fmla="*/ 165 w 235"/>
                <a:gd name="T53" fmla="*/ 25 h 156"/>
                <a:gd name="T54" fmla="*/ 119 w 235"/>
                <a:gd name="T55" fmla="*/ 9 h 156"/>
                <a:gd name="T56" fmla="*/ 65 w 235"/>
                <a:gd name="T57" fmla="*/ 18 h 156"/>
                <a:gd name="T58" fmla="*/ 30 w 235"/>
                <a:gd name="T59" fmla="*/ 39 h 156"/>
                <a:gd name="T60" fmla="*/ 16 w 235"/>
                <a:gd name="T61" fmla="*/ 64 h 156"/>
                <a:gd name="T62" fmla="*/ 11 w 235"/>
                <a:gd name="T63" fmla="*/ 80 h 156"/>
                <a:gd name="T64" fmla="*/ 11 w 235"/>
                <a:gd name="T65" fmla="*/ 87 h 156"/>
                <a:gd name="T66" fmla="*/ 3 w 235"/>
                <a:gd name="T67" fmla="*/ 87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5"/>
                <a:gd name="T103" fmla="*/ 0 h 156"/>
                <a:gd name="T104" fmla="*/ 235 w 235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5" h="156">
                  <a:moveTo>
                    <a:pt x="3" y="87"/>
                  </a:moveTo>
                  <a:lnTo>
                    <a:pt x="3" y="78"/>
                  </a:lnTo>
                  <a:lnTo>
                    <a:pt x="9" y="62"/>
                  </a:lnTo>
                  <a:lnTo>
                    <a:pt x="18" y="41"/>
                  </a:lnTo>
                  <a:lnTo>
                    <a:pt x="32" y="25"/>
                  </a:lnTo>
                  <a:lnTo>
                    <a:pt x="49" y="12"/>
                  </a:lnTo>
                  <a:lnTo>
                    <a:pt x="71" y="4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7" y="2"/>
                  </a:lnTo>
                  <a:lnTo>
                    <a:pt x="143" y="4"/>
                  </a:lnTo>
                  <a:lnTo>
                    <a:pt x="156" y="7"/>
                  </a:lnTo>
                  <a:lnTo>
                    <a:pt x="163" y="12"/>
                  </a:lnTo>
                  <a:lnTo>
                    <a:pt x="175" y="20"/>
                  </a:lnTo>
                  <a:lnTo>
                    <a:pt x="188" y="25"/>
                  </a:lnTo>
                  <a:lnTo>
                    <a:pt x="198" y="30"/>
                  </a:lnTo>
                  <a:lnTo>
                    <a:pt x="209" y="30"/>
                  </a:lnTo>
                  <a:lnTo>
                    <a:pt x="221" y="28"/>
                  </a:lnTo>
                  <a:lnTo>
                    <a:pt x="232" y="27"/>
                  </a:lnTo>
                  <a:lnTo>
                    <a:pt x="235" y="27"/>
                  </a:lnTo>
                  <a:lnTo>
                    <a:pt x="234" y="32"/>
                  </a:lnTo>
                  <a:lnTo>
                    <a:pt x="230" y="46"/>
                  </a:lnTo>
                  <a:lnTo>
                    <a:pt x="219" y="66"/>
                  </a:lnTo>
                  <a:lnTo>
                    <a:pt x="202" y="90"/>
                  </a:lnTo>
                  <a:lnTo>
                    <a:pt x="180" y="112"/>
                  </a:lnTo>
                  <a:lnTo>
                    <a:pt x="161" y="131"/>
                  </a:lnTo>
                  <a:lnTo>
                    <a:pt x="140" y="145"/>
                  </a:lnTo>
                  <a:lnTo>
                    <a:pt x="111" y="154"/>
                  </a:lnTo>
                  <a:lnTo>
                    <a:pt x="83" y="156"/>
                  </a:lnTo>
                  <a:lnTo>
                    <a:pt x="62" y="151"/>
                  </a:lnTo>
                  <a:lnTo>
                    <a:pt x="46" y="143"/>
                  </a:lnTo>
                  <a:lnTo>
                    <a:pt x="39" y="136"/>
                  </a:lnTo>
                  <a:lnTo>
                    <a:pt x="30" y="128"/>
                  </a:lnTo>
                  <a:lnTo>
                    <a:pt x="16" y="113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9" y="90"/>
                  </a:lnTo>
                  <a:lnTo>
                    <a:pt x="14" y="96"/>
                  </a:lnTo>
                  <a:lnTo>
                    <a:pt x="28" y="110"/>
                  </a:lnTo>
                  <a:lnTo>
                    <a:pt x="48" y="126"/>
                  </a:lnTo>
                  <a:lnTo>
                    <a:pt x="71" y="138"/>
                  </a:lnTo>
                  <a:lnTo>
                    <a:pt x="92" y="142"/>
                  </a:lnTo>
                  <a:lnTo>
                    <a:pt x="119" y="135"/>
                  </a:lnTo>
                  <a:lnTo>
                    <a:pt x="145" y="122"/>
                  </a:lnTo>
                  <a:lnTo>
                    <a:pt x="165" y="112"/>
                  </a:lnTo>
                  <a:lnTo>
                    <a:pt x="182" y="94"/>
                  </a:lnTo>
                  <a:lnTo>
                    <a:pt x="202" y="71"/>
                  </a:lnTo>
                  <a:lnTo>
                    <a:pt x="216" y="48"/>
                  </a:lnTo>
                  <a:lnTo>
                    <a:pt x="223" y="39"/>
                  </a:lnTo>
                  <a:lnTo>
                    <a:pt x="218" y="37"/>
                  </a:lnTo>
                  <a:lnTo>
                    <a:pt x="203" y="39"/>
                  </a:lnTo>
                  <a:lnTo>
                    <a:pt x="184" y="35"/>
                  </a:lnTo>
                  <a:lnTo>
                    <a:pt x="165" y="25"/>
                  </a:lnTo>
                  <a:lnTo>
                    <a:pt x="143" y="14"/>
                  </a:lnTo>
                  <a:lnTo>
                    <a:pt x="119" y="9"/>
                  </a:lnTo>
                  <a:lnTo>
                    <a:pt x="92" y="11"/>
                  </a:lnTo>
                  <a:lnTo>
                    <a:pt x="65" y="18"/>
                  </a:lnTo>
                  <a:lnTo>
                    <a:pt x="44" y="25"/>
                  </a:lnTo>
                  <a:lnTo>
                    <a:pt x="30" y="39"/>
                  </a:lnTo>
                  <a:lnTo>
                    <a:pt x="19" y="50"/>
                  </a:lnTo>
                  <a:lnTo>
                    <a:pt x="16" y="64"/>
                  </a:lnTo>
                  <a:lnTo>
                    <a:pt x="12" y="73"/>
                  </a:lnTo>
                  <a:lnTo>
                    <a:pt x="11" y="80"/>
                  </a:lnTo>
                  <a:lnTo>
                    <a:pt x="11" y="83"/>
                  </a:lnTo>
                  <a:lnTo>
                    <a:pt x="11" y="87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05"/>
            <p:cNvSpPr>
              <a:spLocks/>
            </p:cNvSpPr>
            <p:nvPr/>
          </p:nvSpPr>
          <p:spPr bwMode="auto">
            <a:xfrm>
              <a:off x="1953" y="1317"/>
              <a:ext cx="76" cy="51"/>
            </a:xfrm>
            <a:custGeom>
              <a:avLst/>
              <a:gdLst>
                <a:gd name="T0" fmla="*/ 6 w 76"/>
                <a:gd name="T1" fmla="*/ 35 h 51"/>
                <a:gd name="T2" fmla="*/ 29 w 76"/>
                <a:gd name="T3" fmla="*/ 26 h 51"/>
                <a:gd name="T4" fmla="*/ 52 w 76"/>
                <a:gd name="T5" fmla="*/ 14 h 51"/>
                <a:gd name="T6" fmla="*/ 69 w 76"/>
                <a:gd name="T7" fmla="*/ 2 h 51"/>
                <a:gd name="T8" fmla="*/ 76 w 76"/>
                <a:gd name="T9" fmla="*/ 0 h 51"/>
                <a:gd name="T10" fmla="*/ 76 w 76"/>
                <a:gd name="T11" fmla="*/ 5 h 51"/>
                <a:gd name="T12" fmla="*/ 76 w 76"/>
                <a:gd name="T13" fmla="*/ 9 h 51"/>
                <a:gd name="T14" fmla="*/ 76 w 76"/>
                <a:gd name="T15" fmla="*/ 14 h 51"/>
                <a:gd name="T16" fmla="*/ 76 w 76"/>
                <a:gd name="T17" fmla="*/ 14 h 51"/>
                <a:gd name="T18" fmla="*/ 66 w 76"/>
                <a:gd name="T19" fmla="*/ 19 h 51"/>
                <a:gd name="T20" fmla="*/ 43 w 76"/>
                <a:gd name="T21" fmla="*/ 30 h 51"/>
                <a:gd name="T22" fmla="*/ 20 w 76"/>
                <a:gd name="T23" fmla="*/ 42 h 51"/>
                <a:gd name="T24" fmla="*/ 4 w 76"/>
                <a:gd name="T25" fmla="*/ 51 h 51"/>
                <a:gd name="T26" fmla="*/ 0 w 76"/>
                <a:gd name="T27" fmla="*/ 49 h 51"/>
                <a:gd name="T28" fmla="*/ 2 w 76"/>
                <a:gd name="T29" fmla="*/ 44 h 51"/>
                <a:gd name="T30" fmla="*/ 4 w 76"/>
                <a:gd name="T31" fmla="*/ 37 h 51"/>
                <a:gd name="T32" fmla="*/ 6 w 76"/>
                <a:gd name="T33" fmla="*/ 35 h 51"/>
                <a:gd name="T34" fmla="*/ 6 w 76"/>
                <a:gd name="T35" fmla="*/ 35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51"/>
                <a:gd name="T56" fmla="*/ 76 w 76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51">
                  <a:moveTo>
                    <a:pt x="6" y="35"/>
                  </a:moveTo>
                  <a:lnTo>
                    <a:pt x="29" y="26"/>
                  </a:lnTo>
                  <a:lnTo>
                    <a:pt x="52" y="1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76" y="5"/>
                  </a:lnTo>
                  <a:lnTo>
                    <a:pt x="76" y="9"/>
                  </a:lnTo>
                  <a:lnTo>
                    <a:pt x="76" y="14"/>
                  </a:lnTo>
                  <a:lnTo>
                    <a:pt x="66" y="19"/>
                  </a:lnTo>
                  <a:lnTo>
                    <a:pt x="43" y="30"/>
                  </a:lnTo>
                  <a:lnTo>
                    <a:pt x="20" y="42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4" y="37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06"/>
            <p:cNvSpPr>
              <a:spLocks/>
            </p:cNvSpPr>
            <p:nvPr/>
          </p:nvSpPr>
          <p:spPr bwMode="auto">
            <a:xfrm>
              <a:off x="2017" y="1258"/>
              <a:ext cx="221" cy="124"/>
            </a:xfrm>
            <a:custGeom>
              <a:avLst/>
              <a:gdLst>
                <a:gd name="T0" fmla="*/ 4 w 221"/>
                <a:gd name="T1" fmla="*/ 66 h 124"/>
                <a:gd name="T2" fmla="*/ 9 w 221"/>
                <a:gd name="T3" fmla="*/ 50 h 124"/>
                <a:gd name="T4" fmla="*/ 23 w 221"/>
                <a:gd name="T5" fmla="*/ 32 h 124"/>
                <a:gd name="T6" fmla="*/ 44 w 221"/>
                <a:gd name="T7" fmla="*/ 15 h 124"/>
                <a:gd name="T8" fmla="*/ 67 w 221"/>
                <a:gd name="T9" fmla="*/ 4 h 124"/>
                <a:gd name="T10" fmla="*/ 92 w 221"/>
                <a:gd name="T11" fmla="*/ 0 h 124"/>
                <a:gd name="T12" fmla="*/ 119 w 221"/>
                <a:gd name="T13" fmla="*/ 2 h 124"/>
                <a:gd name="T14" fmla="*/ 143 w 221"/>
                <a:gd name="T15" fmla="*/ 7 h 124"/>
                <a:gd name="T16" fmla="*/ 161 w 221"/>
                <a:gd name="T17" fmla="*/ 13 h 124"/>
                <a:gd name="T18" fmla="*/ 175 w 221"/>
                <a:gd name="T19" fmla="*/ 20 h 124"/>
                <a:gd name="T20" fmla="*/ 197 w 221"/>
                <a:gd name="T21" fmla="*/ 34 h 124"/>
                <a:gd name="T22" fmla="*/ 214 w 221"/>
                <a:gd name="T23" fmla="*/ 48 h 124"/>
                <a:gd name="T24" fmla="*/ 221 w 221"/>
                <a:gd name="T25" fmla="*/ 53 h 124"/>
                <a:gd name="T26" fmla="*/ 218 w 221"/>
                <a:gd name="T27" fmla="*/ 57 h 124"/>
                <a:gd name="T28" fmla="*/ 207 w 221"/>
                <a:gd name="T29" fmla="*/ 64 h 124"/>
                <a:gd name="T30" fmla="*/ 195 w 221"/>
                <a:gd name="T31" fmla="*/ 73 h 124"/>
                <a:gd name="T32" fmla="*/ 184 w 221"/>
                <a:gd name="T33" fmla="*/ 84 h 124"/>
                <a:gd name="T34" fmla="*/ 172 w 221"/>
                <a:gd name="T35" fmla="*/ 96 h 124"/>
                <a:gd name="T36" fmla="*/ 151 w 221"/>
                <a:gd name="T37" fmla="*/ 108 h 124"/>
                <a:gd name="T38" fmla="*/ 126 w 221"/>
                <a:gd name="T39" fmla="*/ 119 h 124"/>
                <a:gd name="T40" fmla="*/ 103 w 221"/>
                <a:gd name="T41" fmla="*/ 124 h 124"/>
                <a:gd name="T42" fmla="*/ 80 w 221"/>
                <a:gd name="T43" fmla="*/ 124 h 124"/>
                <a:gd name="T44" fmla="*/ 62 w 221"/>
                <a:gd name="T45" fmla="*/ 123 h 124"/>
                <a:gd name="T46" fmla="*/ 46 w 221"/>
                <a:gd name="T47" fmla="*/ 117 h 124"/>
                <a:gd name="T48" fmla="*/ 32 w 221"/>
                <a:gd name="T49" fmla="*/ 110 h 124"/>
                <a:gd name="T50" fmla="*/ 18 w 221"/>
                <a:gd name="T51" fmla="*/ 100 h 124"/>
                <a:gd name="T52" fmla="*/ 9 w 221"/>
                <a:gd name="T53" fmla="*/ 89 h 124"/>
                <a:gd name="T54" fmla="*/ 2 w 221"/>
                <a:gd name="T55" fmla="*/ 78 h 124"/>
                <a:gd name="T56" fmla="*/ 0 w 221"/>
                <a:gd name="T57" fmla="*/ 75 h 124"/>
                <a:gd name="T58" fmla="*/ 9 w 221"/>
                <a:gd name="T59" fmla="*/ 71 h 124"/>
                <a:gd name="T60" fmla="*/ 11 w 221"/>
                <a:gd name="T61" fmla="*/ 73 h 124"/>
                <a:gd name="T62" fmla="*/ 18 w 221"/>
                <a:gd name="T63" fmla="*/ 84 h 124"/>
                <a:gd name="T64" fmla="*/ 30 w 221"/>
                <a:gd name="T65" fmla="*/ 96 h 124"/>
                <a:gd name="T66" fmla="*/ 48 w 221"/>
                <a:gd name="T67" fmla="*/ 105 h 124"/>
                <a:gd name="T68" fmla="*/ 66 w 221"/>
                <a:gd name="T69" fmla="*/ 110 h 124"/>
                <a:gd name="T70" fmla="*/ 85 w 221"/>
                <a:gd name="T71" fmla="*/ 114 h 124"/>
                <a:gd name="T72" fmla="*/ 105 w 221"/>
                <a:gd name="T73" fmla="*/ 112 h 124"/>
                <a:gd name="T74" fmla="*/ 128 w 221"/>
                <a:gd name="T75" fmla="*/ 108 h 124"/>
                <a:gd name="T76" fmla="*/ 145 w 221"/>
                <a:gd name="T77" fmla="*/ 101 h 124"/>
                <a:gd name="T78" fmla="*/ 158 w 221"/>
                <a:gd name="T79" fmla="*/ 96 h 124"/>
                <a:gd name="T80" fmla="*/ 167 w 221"/>
                <a:gd name="T81" fmla="*/ 89 h 124"/>
                <a:gd name="T82" fmla="*/ 174 w 221"/>
                <a:gd name="T83" fmla="*/ 82 h 124"/>
                <a:gd name="T84" fmla="*/ 182 w 221"/>
                <a:gd name="T85" fmla="*/ 73 h 124"/>
                <a:gd name="T86" fmla="*/ 193 w 221"/>
                <a:gd name="T87" fmla="*/ 64 h 124"/>
                <a:gd name="T88" fmla="*/ 202 w 221"/>
                <a:gd name="T89" fmla="*/ 57 h 124"/>
                <a:gd name="T90" fmla="*/ 207 w 221"/>
                <a:gd name="T91" fmla="*/ 55 h 124"/>
                <a:gd name="T92" fmla="*/ 200 w 221"/>
                <a:gd name="T93" fmla="*/ 50 h 124"/>
                <a:gd name="T94" fmla="*/ 184 w 221"/>
                <a:gd name="T95" fmla="*/ 36 h 124"/>
                <a:gd name="T96" fmla="*/ 159 w 221"/>
                <a:gd name="T97" fmla="*/ 22 h 124"/>
                <a:gd name="T98" fmla="*/ 133 w 221"/>
                <a:gd name="T99" fmla="*/ 13 h 124"/>
                <a:gd name="T100" fmla="*/ 103 w 221"/>
                <a:gd name="T101" fmla="*/ 9 h 124"/>
                <a:gd name="T102" fmla="*/ 74 w 221"/>
                <a:gd name="T103" fmla="*/ 13 h 124"/>
                <a:gd name="T104" fmla="*/ 50 w 221"/>
                <a:gd name="T105" fmla="*/ 22 h 124"/>
                <a:gd name="T106" fmla="*/ 30 w 221"/>
                <a:gd name="T107" fmla="*/ 41 h 124"/>
                <a:gd name="T108" fmla="*/ 16 w 221"/>
                <a:gd name="T109" fmla="*/ 55 h 124"/>
                <a:gd name="T110" fmla="*/ 11 w 221"/>
                <a:gd name="T111" fmla="*/ 62 h 124"/>
                <a:gd name="T112" fmla="*/ 11 w 221"/>
                <a:gd name="T113" fmla="*/ 62 h 124"/>
                <a:gd name="T114" fmla="*/ 11 w 221"/>
                <a:gd name="T115" fmla="*/ 62 h 124"/>
                <a:gd name="T116" fmla="*/ 4 w 221"/>
                <a:gd name="T117" fmla="*/ 66 h 124"/>
                <a:gd name="T118" fmla="*/ 4 w 221"/>
                <a:gd name="T119" fmla="*/ 66 h 1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1"/>
                <a:gd name="T181" fmla="*/ 0 h 124"/>
                <a:gd name="T182" fmla="*/ 221 w 221"/>
                <a:gd name="T183" fmla="*/ 124 h 1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1" h="124">
                  <a:moveTo>
                    <a:pt x="4" y="66"/>
                  </a:moveTo>
                  <a:lnTo>
                    <a:pt x="9" y="50"/>
                  </a:lnTo>
                  <a:lnTo>
                    <a:pt x="23" y="32"/>
                  </a:lnTo>
                  <a:lnTo>
                    <a:pt x="44" y="15"/>
                  </a:lnTo>
                  <a:lnTo>
                    <a:pt x="67" y="4"/>
                  </a:lnTo>
                  <a:lnTo>
                    <a:pt x="92" y="0"/>
                  </a:lnTo>
                  <a:lnTo>
                    <a:pt x="119" y="2"/>
                  </a:lnTo>
                  <a:lnTo>
                    <a:pt x="143" y="7"/>
                  </a:lnTo>
                  <a:lnTo>
                    <a:pt x="161" y="13"/>
                  </a:lnTo>
                  <a:lnTo>
                    <a:pt x="175" y="20"/>
                  </a:lnTo>
                  <a:lnTo>
                    <a:pt x="197" y="34"/>
                  </a:lnTo>
                  <a:lnTo>
                    <a:pt x="214" y="48"/>
                  </a:lnTo>
                  <a:lnTo>
                    <a:pt x="221" y="53"/>
                  </a:lnTo>
                  <a:lnTo>
                    <a:pt x="218" y="57"/>
                  </a:lnTo>
                  <a:lnTo>
                    <a:pt x="207" y="64"/>
                  </a:lnTo>
                  <a:lnTo>
                    <a:pt x="195" y="73"/>
                  </a:lnTo>
                  <a:lnTo>
                    <a:pt x="184" y="84"/>
                  </a:lnTo>
                  <a:lnTo>
                    <a:pt x="172" y="96"/>
                  </a:lnTo>
                  <a:lnTo>
                    <a:pt x="151" y="108"/>
                  </a:lnTo>
                  <a:lnTo>
                    <a:pt x="126" y="119"/>
                  </a:lnTo>
                  <a:lnTo>
                    <a:pt x="103" y="124"/>
                  </a:lnTo>
                  <a:lnTo>
                    <a:pt x="80" y="124"/>
                  </a:lnTo>
                  <a:lnTo>
                    <a:pt x="62" y="123"/>
                  </a:lnTo>
                  <a:lnTo>
                    <a:pt x="46" y="117"/>
                  </a:lnTo>
                  <a:lnTo>
                    <a:pt x="32" y="110"/>
                  </a:lnTo>
                  <a:lnTo>
                    <a:pt x="18" y="100"/>
                  </a:lnTo>
                  <a:lnTo>
                    <a:pt x="9" y="89"/>
                  </a:lnTo>
                  <a:lnTo>
                    <a:pt x="2" y="78"/>
                  </a:lnTo>
                  <a:lnTo>
                    <a:pt x="0" y="75"/>
                  </a:lnTo>
                  <a:lnTo>
                    <a:pt x="9" y="71"/>
                  </a:lnTo>
                  <a:lnTo>
                    <a:pt x="11" y="73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48" y="105"/>
                  </a:lnTo>
                  <a:lnTo>
                    <a:pt x="66" y="110"/>
                  </a:lnTo>
                  <a:lnTo>
                    <a:pt x="85" y="114"/>
                  </a:lnTo>
                  <a:lnTo>
                    <a:pt x="105" y="112"/>
                  </a:lnTo>
                  <a:lnTo>
                    <a:pt x="128" y="108"/>
                  </a:lnTo>
                  <a:lnTo>
                    <a:pt x="145" y="101"/>
                  </a:lnTo>
                  <a:lnTo>
                    <a:pt x="158" y="96"/>
                  </a:lnTo>
                  <a:lnTo>
                    <a:pt x="167" y="89"/>
                  </a:lnTo>
                  <a:lnTo>
                    <a:pt x="174" y="82"/>
                  </a:lnTo>
                  <a:lnTo>
                    <a:pt x="182" y="73"/>
                  </a:lnTo>
                  <a:lnTo>
                    <a:pt x="193" y="64"/>
                  </a:lnTo>
                  <a:lnTo>
                    <a:pt x="202" y="57"/>
                  </a:lnTo>
                  <a:lnTo>
                    <a:pt x="207" y="55"/>
                  </a:lnTo>
                  <a:lnTo>
                    <a:pt x="200" y="50"/>
                  </a:lnTo>
                  <a:lnTo>
                    <a:pt x="184" y="36"/>
                  </a:lnTo>
                  <a:lnTo>
                    <a:pt x="159" y="22"/>
                  </a:lnTo>
                  <a:lnTo>
                    <a:pt x="133" y="13"/>
                  </a:lnTo>
                  <a:lnTo>
                    <a:pt x="103" y="9"/>
                  </a:lnTo>
                  <a:lnTo>
                    <a:pt x="74" y="13"/>
                  </a:lnTo>
                  <a:lnTo>
                    <a:pt x="50" y="22"/>
                  </a:lnTo>
                  <a:lnTo>
                    <a:pt x="30" y="41"/>
                  </a:lnTo>
                  <a:lnTo>
                    <a:pt x="16" y="55"/>
                  </a:lnTo>
                  <a:lnTo>
                    <a:pt x="11" y="62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07"/>
            <p:cNvSpPr>
              <a:spLocks/>
            </p:cNvSpPr>
            <p:nvPr/>
          </p:nvSpPr>
          <p:spPr bwMode="auto">
            <a:xfrm>
              <a:off x="1943" y="1682"/>
              <a:ext cx="76" cy="21"/>
            </a:xfrm>
            <a:custGeom>
              <a:avLst/>
              <a:gdLst>
                <a:gd name="T0" fmla="*/ 9 w 76"/>
                <a:gd name="T1" fmla="*/ 0 h 21"/>
                <a:gd name="T2" fmla="*/ 32 w 76"/>
                <a:gd name="T3" fmla="*/ 7 h 21"/>
                <a:gd name="T4" fmla="*/ 53 w 76"/>
                <a:gd name="T5" fmla="*/ 7 h 21"/>
                <a:gd name="T6" fmla="*/ 69 w 76"/>
                <a:gd name="T7" fmla="*/ 3 h 21"/>
                <a:gd name="T8" fmla="*/ 76 w 76"/>
                <a:gd name="T9" fmla="*/ 1 h 21"/>
                <a:gd name="T10" fmla="*/ 71 w 76"/>
                <a:gd name="T11" fmla="*/ 16 h 21"/>
                <a:gd name="T12" fmla="*/ 60 w 76"/>
                <a:gd name="T13" fmla="*/ 17 h 21"/>
                <a:gd name="T14" fmla="*/ 37 w 76"/>
                <a:gd name="T15" fmla="*/ 17 h 21"/>
                <a:gd name="T16" fmla="*/ 14 w 76"/>
                <a:gd name="T17" fmla="*/ 19 h 21"/>
                <a:gd name="T18" fmla="*/ 2 w 76"/>
                <a:gd name="T19" fmla="*/ 21 h 21"/>
                <a:gd name="T20" fmla="*/ 0 w 76"/>
                <a:gd name="T21" fmla="*/ 17 h 21"/>
                <a:gd name="T22" fmla="*/ 3 w 76"/>
                <a:gd name="T23" fmla="*/ 8 h 21"/>
                <a:gd name="T24" fmla="*/ 7 w 76"/>
                <a:gd name="T25" fmla="*/ 1 h 21"/>
                <a:gd name="T26" fmla="*/ 9 w 76"/>
                <a:gd name="T27" fmla="*/ 0 h 21"/>
                <a:gd name="T28" fmla="*/ 9 w 76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21"/>
                <a:gd name="T47" fmla="*/ 76 w 76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21">
                  <a:moveTo>
                    <a:pt x="9" y="0"/>
                  </a:moveTo>
                  <a:lnTo>
                    <a:pt x="32" y="7"/>
                  </a:lnTo>
                  <a:lnTo>
                    <a:pt x="53" y="7"/>
                  </a:lnTo>
                  <a:lnTo>
                    <a:pt x="69" y="3"/>
                  </a:lnTo>
                  <a:lnTo>
                    <a:pt x="76" y="1"/>
                  </a:lnTo>
                  <a:lnTo>
                    <a:pt x="71" y="16"/>
                  </a:lnTo>
                  <a:lnTo>
                    <a:pt x="60" y="17"/>
                  </a:lnTo>
                  <a:lnTo>
                    <a:pt x="37" y="17"/>
                  </a:lnTo>
                  <a:lnTo>
                    <a:pt x="14" y="19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3" y="8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08"/>
            <p:cNvSpPr>
              <a:spLocks/>
            </p:cNvSpPr>
            <p:nvPr/>
          </p:nvSpPr>
          <p:spPr bwMode="auto">
            <a:xfrm>
              <a:off x="2001" y="1602"/>
              <a:ext cx="198" cy="117"/>
            </a:xfrm>
            <a:custGeom>
              <a:avLst/>
              <a:gdLst>
                <a:gd name="T0" fmla="*/ 9 w 198"/>
                <a:gd name="T1" fmla="*/ 88 h 117"/>
                <a:gd name="T2" fmla="*/ 11 w 198"/>
                <a:gd name="T3" fmla="*/ 76 h 117"/>
                <a:gd name="T4" fmla="*/ 18 w 198"/>
                <a:gd name="T5" fmla="*/ 58 h 117"/>
                <a:gd name="T6" fmla="*/ 30 w 198"/>
                <a:gd name="T7" fmla="*/ 39 h 117"/>
                <a:gd name="T8" fmla="*/ 52 w 198"/>
                <a:gd name="T9" fmla="*/ 19 h 117"/>
                <a:gd name="T10" fmla="*/ 73 w 198"/>
                <a:gd name="T11" fmla="*/ 7 h 117"/>
                <a:gd name="T12" fmla="*/ 92 w 198"/>
                <a:gd name="T13" fmla="*/ 2 h 117"/>
                <a:gd name="T14" fmla="*/ 108 w 198"/>
                <a:gd name="T15" fmla="*/ 0 h 117"/>
                <a:gd name="T16" fmla="*/ 121 w 198"/>
                <a:gd name="T17" fmla="*/ 3 h 117"/>
                <a:gd name="T18" fmla="*/ 133 w 198"/>
                <a:gd name="T19" fmla="*/ 7 h 117"/>
                <a:gd name="T20" fmla="*/ 147 w 198"/>
                <a:gd name="T21" fmla="*/ 12 h 117"/>
                <a:gd name="T22" fmla="*/ 161 w 198"/>
                <a:gd name="T23" fmla="*/ 18 h 117"/>
                <a:gd name="T24" fmla="*/ 175 w 198"/>
                <a:gd name="T25" fmla="*/ 19 h 117"/>
                <a:gd name="T26" fmla="*/ 184 w 198"/>
                <a:gd name="T27" fmla="*/ 18 h 117"/>
                <a:gd name="T28" fmla="*/ 193 w 198"/>
                <a:gd name="T29" fmla="*/ 18 h 117"/>
                <a:gd name="T30" fmla="*/ 197 w 198"/>
                <a:gd name="T31" fmla="*/ 18 h 117"/>
                <a:gd name="T32" fmla="*/ 198 w 198"/>
                <a:gd name="T33" fmla="*/ 18 h 117"/>
                <a:gd name="T34" fmla="*/ 197 w 198"/>
                <a:gd name="T35" fmla="*/ 23 h 117"/>
                <a:gd name="T36" fmla="*/ 193 w 198"/>
                <a:gd name="T37" fmla="*/ 41 h 117"/>
                <a:gd name="T38" fmla="*/ 179 w 198"/>
                <a:gd name="T39" fmla="*/ 64 h 117"/>
                <a:gd name="T40" fmla="*/ 156 w 198"/>
                <a:gd name="T41" fmla="*/ 88 h 117"/>
                <a:gd name="T42" fmla="*/ 128 w 198"/>
                <a:gd name="T43" fmla="*/ 104 h 117"/>
                <a:gd name="T44" fmla="*/ 101 w 198"/>
                <a:gd name="T45" fmla="*/ 113 h 117"/>
                <a:gd name="T46" fmla="*/ 75 w 198"/>
                <a:gd name="T47" fmla="*/ 117 h 117"/>
                <a:gd name="T48" fmla="*/ 50 w 198"/>
                <a:gd name="T49" fmla="*/ 115 h 117"/>
                <a:gd name="T50" fmla="*/ 27 w 198"/>
                <a:gd name="T51" fmla="*/ 111 h 117"/>
                <a:gd name="T52" fmla="*/ 11 w 198"/>
                <a:gd name="T53" fmla="*/ 104 h 117"/>
                <a:gd name="T54" fmla="*/ 2 w 198"/>
                <a:gd name="T55" fmla="*/ 97 h 117"/>
                <a:gd name="T56" fmla="*/ 0 w 198"/>
                <a:gd name="T57" fmla="*/ 96 h 117"/>
                <a:gd name="T58" fmla="*/ 11 w 198"/>
                <a:gd name="T59" fmla="*/ 94 h 117"/>
                <a:gd name="T60" fmla="*/ 13 w 198"/>
                <a:gd name="T61" fmla="*/ 96 h 117"/>
                <a:gd name="T62" fmla="*/ 20 w 198"/>
                <a:gd name="T63" fmla="*/ 99 h 117"/>
                <a:gd name="T64" fmla="*/ 32 w 198"/>
                <a:gd name="T65" fmla="*/ 104 h 117"/>
                <a:gd name="T66" fmla="*/ 50 w 198"/>
                <a:gd name="T67" fmla="*/ 108 h 117"/>
                <a:gd name="T68" fmla="*/ 71 w 198"/>
                <a:gd name="T69" fmla="*/ 106 h 117"/>
                <a:gd name="T70" fmla="*/ 96 w 198"/>
                <a:gd name="T71" fmla="*/ 103 h 117"/>
                <a:gd name="T72" fmla="*/ 121 w 198"/>
                <a:gd name="T73" fmla="*/ 97 h 117"/>
                <a:gd name="T74" fmla="*/ 142 w 198"/>
                <a:gd name="T75" fmla="*/ 88 h 117"/>
                <a:gd name="T76" fmla="*/ 156 w 198"/>
                <a:gd name="T77" fmla="*/ 73 h 117"/>
                <a:gd name="T78" fmla="*/ 172 w 198"/>
                <a:gd name="T79" fmla="*/ 53 h 117"/>
                <a:gd name="T80" fmla="*/ 183 w 198"/>
                <a:gd name="T81" fmla="*/ 34 h 117"/>
                <a:gd name="T82" fmla="*/ 188 w 198"/>
                <a:gd name="T83" fmla="*/ 26 h 117"/>
                <a:gd name="T84" fmla="*/ 181 w 198"/>
                <a:gd name="T85" fmla="*/ 26 h 117"/>
                <a:gd name="T86" fmla="*/ 168 w 198"/>
                <a:gd name="T87" fmla="*/ 26 h 117"/>
                <a:gd name="T88" fmla="*/ 152 w 198"/>
                <a:gd name="T89" fmla="*/ 23 h 117"/>
                <a:gd name="T90" fmla="*/ 142 w 198"/>
                <a:gd name="T91" fmla="*/ 18 h 117"/>
                <a:gd name="T92" fmla="*/ 128 w 198"/>
                <a:gd name="T93" fmla="*/ 12 h 117"/>
                <a:gd name="T94" fmla="*/ 110 w 198"/>
                <a:gd name="T95" fmla="*/ 11 h 117"/>
                <a:gd name="T96" fmla="*/ 89 w 198"/>
                <a:gd name="T97" fmla="*/ 12 h 117"/>
                <a:gd name="T98" fmla="*/ 71 w 198"/>
                <a:gd name="T99" fmla="*/ 18 h 117"/>
                <a:gd name="T100" fmla="*/ 55 w 198"/>
                <a:gd name="T101" fmla="*/ 28 h 117"/>
                <a:gd name="T102" fmla="*/ 41 w 198"/>
                <a:gd name="T103" fmla="*/ 41 h 117"/>
                <a:gd name="T104" fmla="*/ 32 w 198"/>
                <a:gd name="T105" fmla="*/ 53 h 117"/>
                <a:gd name="T106" fmla="*/ 27 w 198"/>
                <a:gd name="T107" fmla="*/ 64 h 117"/>
                <a:gd name="T108" fmla="*/ 23 w 198"/>
                <a:gd name="T109" fmla="*/ 71 h 117"/>
                <a:gd name="T110" fmla="*/ 20 w 198"/>
                <a:gd name="T111" fmla="*/ 76 h 117"/>
                <a:gd name="T112" fmla="*/ 18 w 198"/>
                <a:gd name="T113" fmla="*/ 81 h 117"/>
                <a:gd name="T114" fmla="*/ 16 w 198"/>
                <a:gd name="T115" fmla="*/ 83 h 117"/>
                <a:gd name="T116" fmla="*/ 9 w 198"/>
                <a:gd name="T117" fmla="*/ 88 h 117"/>
                <a:gd name="T118" fmla="*/ 9 w 198"/>
                <a:gd name="T119" fmla="*/ 88 h 1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8"/>
                <a:gd name="T181" fmla="*/ 0 h 117"/>
                <a:gd name="T182" fmla="*/ 198 w 198"/>
                <a:gd name="T183" fmla="*/ 117 h 1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8" h="117">
                  <a:moveTo>
                    <a:pt x="9" y="88"/>
                  </a:moveTo>
                  <a:lnTo>
                    <a:pt x="11" y="76"/>
                  </a:lnTo>
                  <a:lnTo>
                    <a:pt x="18" y="58"/>
                  </a:lnTo>
                  <a:lnTo>
                    <a:pt x="30" y="39"/>
                  </a:lnTo>
                  <a:lnTo>
                    <a:pt x="52" y="19"/>
                  </a:lnTo>
                  <a:lnTo>
                    <a:pt x="73" y="7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21" y="3"/>
                  </a:lnTo>
                  <a:lnTo>
                    <a:pt x="133" y="7"/>
                  </a:lnTo>
                  <a:lnTo>
                    <a:pt x="147" y="12"/>
                  </a:lnTo>
                  <a:lnTo>
                    <a:pt x="161" y="18"/>
                  </a:lnTo>
                  <a:lnTo>
                    <a:pt x="175" y="19"/>
                  </a:lnTo>
                  <a:lnTo>
                    <a:pt x="184" y="18"/>
                  </a:lnTo>
                  <a:lnTo>
                    <a:pt x="193" y="18"/>
                  </a:lnTo>
                  <a:lnTo>
                    <a:pt x="197" y="18"/>
                  </a:lnTo>
                  <a:lnTo>
                    <a:pt x="198" y="18"/>
                  </a:lnTo>
                  <a:lnTo>
                    <a:pt x="197" y="23"/>
                  </a:lnTo>
                  <a:lnTo>
                    <a:pt x="193" y="41"/>
                  </a:lnTo>
                  <a:lnTo>
                    <a:pt x="179" y="64"/>
                  </a:lnTo>
                  <a:lnTo>
                    <a:pt x="156" y="88"/>
                  </a:lnTo>
                  <a:lnTo>
                    <a:pt x="128" y="104"/>
                  </a:lnTo>
                  <a:lnTo>
                    <a:pt x="101" y="113"/>
                  </a:lnTo>
                  <a:lnTo>
                    <a:pt x="75" y="117"/>
                  </a:lnTo>
                  <a:lnTo>
                    <a:pt x="50" y="115"/>
                  </a:lnTo>
                  <a:lnTo>
                    <a:pt x="27" y="111"/>
                  </a:lnTo>
                  <a:lnTo>
                    <a:pt x="11" y="104"/>
                  </a:lnTo>
                  <a:lnTo>
                    <a:pt x="2" y="97"/>
                  </a:lnTo>
                  <a:lnTo>
                    <a:pt x="0" y="96"/>
                  </a:lnTo>
                  <a:lnTo>
                    <a:pt x="11" y="94"/>
                  </a:lnTo>
                  <a:lnTo>
                    <a:pt x="13" y="96"/>
                  </a:lnTo>
                  <a:lnTo>
                    <a:pt x="20" y="99"/>
                  </a:lnTo>
                  <a:lnTo>
                    <a:pt x="32" y="104"/>
                  </a:lnTo>
                  <a:lnTo>
                    <a:pt x="50" y="108"/>
                  </a:lnTo>
                  <a:lnTo>
                    <a:pt x="71" y="106"/>
                  </a:lnTo>
                  <a:lnTo>
                    <a:pt x="96" y="103"/>
                  </a:lnTo>
                  <a:lnTo>
                    <a:pt x="121" y="97"/>
                  </a:lnTo>
                  <a:lnTo>
                    <a:pt x="142" y="88"/>
                  </a:lnTo>
                  <a:lnTo>
                    <a:pt x="156" y="73"/>
                  </a:lnTo>
                  <a:lnTo>
                    <a:pt x="172" y="53"/>
                  </a:lnTo>
                  <a:lnTo>
                    <a:pt x="183" y="34"/>
                  </a:lnTo>
                  <a:lnTo>
                    <a:pt x="188" y="26"/>
                  </a:lnTo>
                  <a:lnTo>
                    <a:pt x="181" y="26"/>
                  </a:lnTo>
                  <a:lnTo>
                    <a:pt x="168" y="26"/>
                  </a:lnTo>
                  <a:lnTo>
                    <a:pt x="152" y="23"/>
                  </a:lnTo>
                  <a:lnTo>
                    <a:pt x="142" y="18"/>
                  </a:lnTo>
                  <a:lnTo>
                    <a:pt x="128" y="12"/>
                  </a:lnTo>
                  <a:lnTo>
                    <a:pt x="110" y="11"/>
                  </a:lnTo>
                  <a:lnTo>
                    <a:pt x="89" y="12"/>
                  </a:lnTo>
                  <a:lnTo>
                    <a:pt x="71" y="18"/>
                  </a:lnTo>
                  <a:lnTo>
                    <a:pt x="55" y="28"/>
                  </a:lnTo>
                  <a:lnTo>
                    <a:pt x="41" y="41"/>
                  </a:lnTo>
                  <a:lnTo>
                    <a:pt x="32" y="53"/>
                  </a:lnTo>
                  <a:lnTo>
                    <a:pt x="27" y="64"/>
                  </a:lnTo>
                  <a:lnTo>
                    <a:pt x="23" y="71"/>
                  </a:lnTo>
                  <a:lnTo>
                    <a:pt x="20" y="76"/>
                  </a:lnTo>
                  <a:lnTo>
                    <a:pt x="18" y="81"/>
                  </a:lnTo>
                  <a:lnTo>
                    <a:pt x="16" y="83"/>
                  </a:lnTo>
                  <a:lnTo>
                    <a:pt x="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09"/>
            <p:cNvSpPr>
              <a:spLocks/>
            </p:cNvSpPr>
            <p:nvPr/>
          </p:nvSpPr>
          <p:spPr bwMode="auto">
            <a:xfrm>
              <a:off x="2309" y="1404"/>
              <a:ext cx="41" cy="35"/>
            </a:xfrm>
            <a:custGeom>
              <a:avLst/>
              <a:gdLst>
                <a:gd name="T0" fmla="*/ 0 w 41"/>
                <a:gd name="T1" fmla="*/ 31 h 35"/>
                <a:gd name="T2" fmla="*/ 13 w 41"/>
                <a:gd name="T3" fmla="*/ 21 h 35"/>
                <a:gd name="T4" fmla="*/ 23 w 41"/>
                <a:gd name="T5" fmla="*/ 12 h 35"/>
                <a:gd name="T6" fmla="*/ 30 w 41"/>
                <a:gd name="T7" fmla="*/ 5 h 35"/>
                <a:gd name="T8" fmla="*/ 32 w 41"/>
                <a:gd name="T9" fmla="*/ 1 h 35"/>
                <a:gd name="T10" fmla="*/ 34 w 41"/>
                <a:gd name="T11" fmla="*/ 0 h 35"/>
                <a:gd name="T12" fmla="*/ 37 w 41"/>
                <a:gd name="T13" fmla="*/ 1 h 35"/>
                <a:gd name="T14" fmla="*/ 41 w 41"/>
                <a:gd name="T15" fmla="*/ 1 h 35"/>
                <a:gd name="T16" fmla="*/ 41 w 41"/>
                <a:gd name="T17" fmla="*/ 7 h 35"/>
                <a:gd name="T18" fmla="*/ 34 w 41"/>
                <a:gd name="T19" fmla="*/ 12 h 35"/>
                <a:gd name="T20" fmla="*/ 27 w 41"/>
                <a:gd name="T21" fmla="*/ 21 h 35"/>
                <a:gd name="T22" fmla="*/ 18 w 41"/>
                <a:gd name="T23" fmla="*/ 30 h 35"/>
                <a:gd name="T24" fmla="*/ 14 w 41"/>
                <a:gd name="T25" fmla="*/ 35 h 35"/>
                <a:gd name="T26" fmla="*/ 9 w 41"/>
                <a:gd name="T27" fmla="*/ 35 h 35"/>
                <a:gd name="T28" fmla="*/ 6 w 41"/>
                <a:gd name="T29" fmla="*/ 35 h 35"/>
                <a:gd name="T30" fmla="*/ 2 w 41"/>
                <a:gd name="T31" fmla="*/ 33 h 35"/>
                <a:gd name="T32" fmla="*/ 0 w 41"/>
                <a:gd name="T33" fmla="*/ 31 h 35"/>
                <a:gd name="T34" fmla="*/ 0 w 41"/>
                <a:gd name="T35" fmla="*/ 31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5"/>
                <a:gd name="T56" fmla="*/ 41 w 41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5">
                  <a:moveTo>
                    <a:pt x="0" y="31"/>
                  </a:moveTo>
                  <a:lnTo>
                    <a:pt x="13" y="21"/>
                  </a:lnTo>
                  <a:lnTo>
                    <a:pt x="23" y="12"/>
                  </a:lnTo>
                  <a:lnTo>
                    <a:pt x="30" y="5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1" y="7"/>
                  </a:lnTo>
                  <a:lnTo>
                    <a:pt x="34" y="12"/>
                  </a:lnTo>
                  <a:lnTo>
                    <a:pt x="27" y="21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6" y="35"/>
                  </a:lnTo>
                  <a:lnTo>
                    <a:pt x="2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10"/>
            <p:cNvSpPr>
              <a:spLocks/>
            </p:cNvSpPr>
            <p:nvPr/>
          </p:nvSpPr>
          <p:spPr bwMode="auto">
            <a:xfrm>
              <a:off x="2304" y="1280"/>
              <a:ext cx="145" cy="141"/>
            </a:xfrm>
            <a:custGeom>
              <a:avLst/>
              <a:gdLst>
                <a:gd name="T0" fmla="*/ 37 w 145"/>
                <a:gd name="T1" fmla="*/ 131 h 141"/>
                <a:gd name="T2" fmla="*/ 30 w 145"/>
                <a:gd name="T3" fmla="*/ 125 h 141"/>
                <a:gd name="T4" fmla="*/ 21 w 145"/>
                <a:gd name="T5" fmla="*/ 118 h 141"/>
                <a:gd name="T6" fmla="*/ 16 w 145"/>
                <a:gd name="T7" fmla="*/ 108 h 141"/>
                <a:gd name="T8" fmla="*/ 16 w 145"/>
                <a:gd name="T9" fmla="*/ 93 h 141"/>
                <a:gd name="T10" fmla="*/ 23 w 145"/>
                <a:gd name="T11" fmla="*/ 74 h 141"/>
                <a:gd name="T12" fmla="*/ 41 w 145"/>
                <a:gd name="T13" fmla="*/ 60 h 141"/>
                <a:gd name="T14" fmla="*/ 58 w 145"/>
                <a:gd name="T15" fmla="*/ 46 h 141"/>
                <a:gd name="T16" fmla="*/ 76 w 145"/>
                <a:gd name="T17" fmla="*/ 39 h 141"/>
                <a:gd name="T18" fmla="*/ 90 w 145"/>
                <a:gd name="T19" fmla="*/ 30 h 141"/>
                <a:gd name="T20" fmla="*/ 101 w 145"/>
                <a:gd name="T21" fmla="*/ 19 h 141"/>
                <a:gd name="T22" fmla="*/ 108 w 145"/>
                <a:gd name="T23" fmla="*/ 12 h 141"/>
                <a:gd name="T24" fmla="*/ 110 w 145"/>
                <a:gd name="T25" fmla="*/ 8 h 141"/>
                <a:gd name="T26" fmla="*/ 115 w 145"/>
                <a:gd name="T27" fmla="*/ 14 h 141"/>
                <a:gd name="T28" fmla="*/ 126 w 145"/>
                <a:gd name="T29" fmla="*/ 31 h 141"/>
                <a:gd name="T30" fmla="*/ 133 w 145"/>
                <a:gd name="T31" fmla="*/ 56 h 141"/>
                <a:gd name="T32" fmla="*/ 131 w 145"/>
                <a:gd name="T33" fmla="*/ 88 h 141"/>
                <a:gd name="T34" fmla="*/ 117 w 145"/>
                <a:gd name="T35" fmla="*/ 113 h 141"/>
                <a:gd name="T36" fmla="*/ 101 w 145"/>
                <a:gd name="T37" fmla="*/ 125 h 141"/>
                <a:gd name="T38" fmla="*/ 85 w 145"/>
                <a:gd name="T39" fmla="*/ 131 h 141"/>
                <a:gd name="T40" fmla="*/ 74 w 145"/>
                <a:gd name="T41" fmla="*/ 132 h 141"/>
                <a:gd name="T42" fmla="*/ 65 w 145"/>
                <a:gd name="T43" fmla="*/ 132 h 141"/>
                <a:gd name="T44" fmla="*/ 57 w 145"/>
                <a:gd name="T45" fmla="*/ 132 h 141"/>
                <a:gd name="T46" fmla="*/ 48 w 145"/>
                <a:gd name="T47" fmla="*/ 131 h 141"/>
                <a:gd name="T48" fmla="*/ 46 w 145"/>
                <a:gd name="T49" fmla="*/ 131 h 141"/>
                <a:gd name="T50" fmla="*/ 37 w 145"/>
                <a:gd name="T51" fmla="*/ 138 h 141"/>
                <a:gd name="T52" fmla="*/ 42 w 145"/>
                <a:gd name="T53" fmla="*/ 140 h 141"/>
                <a:gd name="T54" fmla="*/ 58 w 145"/>
                <a:gd name="T55" fmla="*/ 141 h 141"/>
                <a:gd name="T56" fmla="*/ 81 w 145"/>
                <a:gd name="T57" fmla="*/ 141 h 141"/>
                <a:gd name="T58" fmla="*/ 108 w 145"/>
                <a:gd name="T59" fmla="*/ 132 h 141"/>
                <a:gd name="T60" fmla="*/ 129 w 145"/>
                <a:gd name="T61" fmla="*/ 116 h 141"/>
                <a:gd name="T62" fmla="*/ 140 w 145"/>
                <a:gd name="T63" fmla="*/ 99 h 141"/>
                <a:gd name="T64" fmla="*/ 145 w 145"/>
                <a:gd name="T65" fmla="*/ 78 h 141"/>
                <a:gd name="T66" fmla="*/ 145 w 145"/>
                <a:gd name="T67" fmla="*/ 58 h 141"/>
                <a:gd name="T68" fmla="*/ 140 w 145"/>
                <a:gd name="T69" fmla="*/ 37 h 141"/>
                <a:gd name="T70" fmla="*/ 127 w 145"/>
                <a:gd name="T71" fmla="*/ 19 h 141"/>
                <a:gd name="T72" fmla="*/ 115 w 145"/>
                <a:gd name="T73" fmla="*/ 3 h 141"/>
                <a:gd name="T74" fmla="*/ 110 w 145"/>
                <a:gd name="T75" fmla="*/ 0 h 141"/>
                <a:gd name="T76" fmla="*/ 106 w 145"/>
                <a:gd name="T77" fmla="*/ 3 h 141"/>
                <a:gd name="T78" fmla="*/ 97 w 145"/>
                <a:gd name="T79" fmla="*/ 12 h 141"/>
                <a:gd name="T80" fmla="*/ 83 w 145"/>
                <a:gd name="T81" fmla="*/ 23 h 141"/>
                <a:gd name="T82" fmla="*/ 62 w 145"/>
                <a:gd name="T83" fmla="*/ 33 h 141"/>
                <a:gd name="T84" fmla="*/ 41 w 145"/>
                <a:gd name="T85" fmla="*/ 40 h 141"/>
                <a:gd name="T86" fmla="*/ 25 w 145"/>
                <a:gd name="T87" fmla="*/ 51 h 141"/>
                <a:gd name="T88" fmla="*/ 14 w 145"/>
                <a:gd name="T89" fmla="*/ 62 h 141"/>
                <a:gd name="T90" fmla="*/ 9 w 145"/>
                <a:gd name="T91" fmla="*/ 76 h 141"/>
                <a:gd name="T92" fmla="*/ 3 w 145"/>
                <a:gd name="T93" fmla="*/ 86 h 141"/>
                <a:gd name="T94" fmla="*/ 2 w 145"/>
                <a:gd name="T95" fmla="*/ 95 h 141"/>
                <a:gd name="T96" fmla="*/ 0 w 145"/>
                <a:gd name="T97" fmla="*/ 102 h 141"/>
                <a:gd name="T98" fmla="*/ 3 w 145"/>
                <a:gd name="T99" fmla="*/ 113 h 141"/>
                <a:gd name="T100" fmla="*/ 11 w 145"/>
                <a:gd name="T101" fmla="*/ 122 h 141"/>
                <a:gd name="T102" fmla="*/ 21 w 145"/>
                <a:gd name="T103" fmla="*/ 129 h 141"/>
                <a:gd name="T104" fmla="*/ 28 w 145"/>
                <a:gd name="T105" fmla="*/ 134 h 141"/>
                <a:gd name="T106" fmla="*/ 32 w 145"/>
                <a:gd name="T107" fmla="*/ 136 h 141"/>
                <a:gd name="T108" fmla="*/ 37 w 145"/>
                <a:gd name="T109" fmla="*/ 131 h 141"/>
                <a:gd name="T110" fmla="*/ 37 w 145"/>
                <a:gd name="T111" fmla="*/ 131 h 1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41"/>
                <a:gd name="T170" fmla="*/ 145 w 145"/>
                <a:gd name="T171" fmla="*/ 141 h 1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41">
                  <a:moveTo>
                    <a:pt x="37" y="131"/>
                  </a:moveTo>
                  <a:lnTo>
                    <a:pt x="30" y="125"/>
                  </a:lnTo>
                  <a:lnTo>
                    <a:pt x="21" y="118"/>
                  </a:lnTo>
                  <a:lnTo>
                    <a:pt x="16" y="108"/>
                  </a:lnTo>
                  <a:lnTo>
                    <a:pt x="16" y="93"/>
                  </a:lnTo>
                  <a:lnTo>
                    <a:pt x="23" y="74"/>
                  </a:lnTo>
                  <a:lnTo>
                    <a:pt x="41" y="60"/>
                  </a:lnTo>
                  <a:lnTo>
                    <a:pt x="58" y="46"/>
                  </a:lnTo>
                  <a:lnTo>
                    <a:pt x="76" y="39"/>
                  </a:lnTo>
                  <a:lnTo>
                    <a:pt x="90" y="30"/>
                  </a:lnTo>
                  <a:lnTo>
                    <a:pt x="101" y="19"/>
                  </a:lnTo>
                  <a:lnTo>
                    <a:pt x="108" y="12"/>
                  </a:lnTo>
                  <a:lnTo>
                    <a:pt x="110" y="8"/>
                  </a:lnTo>
                  <a:lnTo>
                    <a:pt x="115" y="14"/>
                  </a:lnTo>
                  <a:lnTo>
                    <a:pt x="126" y="31"/>
                  </a:lnTo>
                  <a:lnTo>
                    <a:pt x="133" y="56"/>
                  </a:lnTo>
                  <a:lnTo>
                    <a:pt x="131" y="88"/>
                  </a:lnTo>
                  <a:lnTo>
                    <a:pt x="117" y="113"/>
                  </a:lnTo>
                  <a:lnTo>
                    <a:pt x="101" y="125"/>
                  </a:lnTo>
                  <a:lnTo>
                    <a:pt x="85" y="131"/>
                  </a:lnTo>
                  <a:lnTo>
                    <a:pt x="74" y="132"/>
                  </a:lnTo>
                  <a:lnTo>
                    <a:pt x="65" y="132"/>
                  </a:lnTo>
                  <a:lnTo>
                    <a:pt x="57" y="132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37" y="138"/>
                  </a:lnTo>
                  <a:lnTo>
                    <a:pt x="42" y="140"/>
                  </a:lnTo>
                  <a:lnTo>
                    <a:pt x="58" y="141"/>
                  </a:lnTo>
                  <a:lnTo>
                    <a:pt x="81" y="141"/>
                  </a:lnTo>
                  <a:lnTo>
                    <a:pt x="108" y="132"/>
                  </a:lnTo>
                  <a:lnTo>
                    <a:pt x="129" y="116"/>
                  </a:lnTo>
                  <a:lnTo>
                    <a:pt x="140" y="99"/>
                  </a:lnTo>
                  <a:lnTo>
                    <a:pt x="145" y="78"/>
                  </a:lnTo>
                  <a:lnTo>
                    <a:pt x="145" y="58"/>
                  </a:lnTo>
                  <a:lnTo>
                    <a:pt x="140" y="37"/>
                  </a:lnTo>
                  <a:lnTo>
                    <a:pt x="127" y="19"/>
                  </a:lnTo>
                  <a:lnTo>
                    <a:pt x="115" y="3"/>
                  </a:lnTo>
                  <a:lnTo>
                    <a:pt x="110" y="0"/>
                  </a:lnTo>
                  <a:lnTo>
                    <a:pt x="106" y="3"/>
                  </a:lnTo>
                  <a:lnTo>
                    <a:pt x="97" y="12"/>
                  </a:lnTo>
                  <a:lnTo>
                    <a:pt x="83" y="23"/>
                  </a:lnTo>
                  <a:lnTo>
                    <a:pt x="62" y="33"/>
                  </a:lnTo>
                  <a:lnTo>
                    <a:pt x="41" y="40"/>
                  </a:lnTo>
                  <a:lnTo>
                    <a:pt x="25" y="51"/>
                  </a:lnTo>
                  <a:lnTo>
                    <a:pt x="14" y="62"/>
                  </a:lnTo>
                  <a:lnTo>
                    <a:pt x="9" y="76"/>
                  </a:lnTo>
                  <a:lnTo>
                    <a:pt x="3" y="86"/>
                  </a:lnTo>
                  <a:lnTo>
                    <a:pt x="2" y="95"/>
                  </a:lnTo>
                  <a:lnTo>
                    <a:pt x="0" y="102"/>
                  </a:lnTo>
                  <a:lnTo>
                    <a:pt x="3" y="113"/>
                  </a:lnTo>
                  <a:lnTo>
                    <a:pt x="11" y="122"/>
                  </a:lnTo>
                  <a:lnTo>
                    <a:pt x="21" y="129"/>
                  </a:lnTo>
                  <a:lnTo>
                    <a:pt x="28" y="134"/>
                  </a:lnTo>
                  <a:lnTo>
                    <a:pt x="32" y="136"/>
                  </a:lnTo>
                  <a:lnTo>
                    <a:pt x="37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11"/>
            <p:cNvSpPr>
              <a:spLocks/>
            </p:cNvSpPr>
            <p:nvPr/>
          </p:nvSpPr>
          <p:spPr bwMode="auto">
            <a:xfrm>
              <a:off x="2554" y="1209"/>
              <a:ext cx="54" cy="44"/>
            </a:xfrm>
            <a:custGeom>
              <a:avLst/>
              <a:gdLst>
                <a:gd name="T0" fmla="*/ 17 w 54"/>
                <a:gd name="T1" fmla="*/ 0 h 44"/>
                <a:gd name="T2" fmla="*/ 23 w 54"/>
                <a:gd name="T3" fmla="*/ 12 h 44"/>
                <a:gd name="T4" fmla="*/ 33 w 54"/>
                <a:gd name="T5" fmla="*/ 25 h 44"/>
                <a:gd name="T6" fmla="*/ 44 w 54"/>
                <a:gd name="T7" fmla="*/ 33 h 44"/>
                <a:gd name="T8" fmla="*/ 53 w 54"/>
                <a:gd name="T9" fmla="*/ 37 h 44"/>
                <a:gd name="T10" fmla="*/ 54 w 54"/>
                <a:gd name="T11" fmla="*/ 37 h 44"/>
                <a:gd name="T12" fmla="*/ 51 w 54"/>
                <a:gd name="T13" fmla="*/ 41 h 44"/>
                <a:gd name="T14" fmla="*/ 46 w 54"/>
                <a:gd name="T15" fmla="*/ 42 h 44"/>
                <a:gd name="T16" fmla="*/ 44 w 54"/>
                <a:gd name="T17" fmla="*/ 44 h 44"/>
                <a:gd name="T18" fmla="*/ 37 w 54"/>
                <a:gd name="T19" fmla="*/ 39 h 44"/>
                <a:gd name="T20" fmla="*/ 23 w 54"/>
                <a:gd name="T21" fmla="*/ 26 h 44"/>
                <a:gd name="T22" fmla="*/ 7 w 54"/>
                <a:gd name="T23" fmla="*/ 14 h 44"/>
                <a:gd name="T24" fmla="*/ 0 w 54"/>
                <a:gd name="T25" fmla="*/ 7 h 44"/>
                <a:gd name="T26" fmla="*/ 0 w 54"/>
                <a:gd name="T27" fmla="*/ 3 h 44"/>
                <a:gd name="T28" fmla="*/ 7 w 54"/>
                <a:gd name="T29" fmla="*/ 0 h 44"/>
                <a:gd name="T30" fmla="*/ 14 w 54"/>
                <a:gd name="T31" fmla="*/ 0 h 44"/>
                <a:gd name="T32" fmla="*/ 17 w 54"/>
                <a:gd name="T33" fmla="*/ 0 h 44"/>
                <a:gd name="T34" fmla="*/ 17 w 54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44"/>
                <a:gd name="T56" fmla="*/ 54 w 54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44">
                  <a:moveTo>
                    <a:pt x="17" y="0"/>
                  </a:moveTo>
                  <a:lnTo>
                    <a:pt x="23" y="12"/>
                  </a:lnTo>
                  <a:lnTo>
                    <a:pt x="33" y="25"/>
                  </a:lnTo>
                  <a:lnTo>
                    <a:pt x="44" y="33"/>
                  </a:lnTo>
                  <a:lnTo>
                    <a:pt x="53" y="37"/>
                  </a:lnTo>
                  <a:lnTo>
                    <a:pt x="54" y="37"/>
                  </a:lnTo>
                  <a:lnTo>
                    <a:pt x="51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37" y="39"/>
                  </a:lnTo>
                  <a:lnTo>
                    <a:pt x="23" y="26"/>
                  </a:lnTo>
                  <a:lnTo>
                    <a:pt x="7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12"/>
            <p:cNvSpPr>
              <a:spLocks/>
            </p:cNvSpPr>
            <p:nvPr/>
          </p:nvSpPr>
          <p:spPr bwMode="auto">
            <a:xfrm>
              <a:off x="2585" y="1221"/>
              <a:ext cx="167" cy="131"/>
            </a:xfrm>
            <a:custGeom>
              <a:avLst/>
              <a:gdLst>
                <a:gd name="T0" fmla="*/ 15 w 167"/>
                <a:gd name="T1" fmla="*/ 25 h 131"/>
                <a:gd name="T2" fmla="*/ 22 w 167"/>
                <a:gd name="T3" fmla="*/ 16 h 131"/>
                <a:gd name="T4" fmla="*/ 36 w 167"/>
                <a:gd name="T5" fmla="*/ 7 h 131"/>
                <a:gd name="T6" fmla="*/ 53 w 167"/>
                <a:gd name="T7" fmla="*/ 0 h 131"/>
                <a:gd name="T8" fmla="*/ 78 w 167"/>
                <a:gd name="T9" fmla="*/ 4 h 131"/>
                <a:gd name="T10" fmla="*/ 100 w 167"/>
                <a:gd name="T11" fmla="*/ 11 h 131"/>
                <a:gd name="T12" fmla="*/ 115 w 167"/>
                <a:gd name="T13" fmla="*/ 21 h 131"/>
                <a:gd name="T14" fmla="*/ 126 w 167"/>
                <a:gd name="T15" fmla="*/ 34 h 131"/>
                <a:gd name="T16" fmla="*/ 135 w 167"/>
                <a:gd name="T17" fmla="*/ 50 h 131"/>
                <a:gd name="T18" fmla="*/ 140 w 167"/>
                <a:gd name="T19" fmla="*/ 64 h 131"/>
                <a:gd name="T20" fmla="*/ 144 w 167"/>
                <a:gd name="T21" fmla="*/ 80 h 131"/>
                <a:gd name="T22" fmla="*/ 146 w 167"/>
                <a:gd name="T23" fmla="*/ 92 h 131"/>
                <a:gd name="T24" fmla="*/ 151 w 167"/>
                <a:gd name="T25" fmla="*/ 103 h 131"/>
                <a:gd name="T26" fmla="*/ 156 w 167"/>
                <a:gd name="T27" fmla="*/ 110 h 131"/>
                <a:gd name="T28" fmla="*/ 161 w 167"/>
                <a:gd name="T29" fmla="*/ 117 h 131"/>
                <a:gd name="T30" fmla="*/ 165 w 167"/>
                <a:gd name="T31" fmla="*/ 126 h 131"/>
                <a:gd name="T32" fmla="*/ 167 w 167"/>
                <a:gd name="T33" fmla="*/ 128 h 131"/>
                <a:gd name="T34" fmla="*/ 154 w 167"/>
                <a:gd name="T35" fmla="*/ 129 h 131"/>
                <a:gd name="T36" fmla="*/ 128 w 167"/>
                <a:gd name="T37" fmla="*/ 131 h 131"/>
                <a:gd name="T38" fmla="*/ 92 w 167"/>
                <a:gd name="T39" fmla="*/ 129 h 131"/>
                <a:gd name="T40" fmla="*/ 57 w 167"/>
                <a:gd name="T41" fmla="*/ 126 h 131"/>
                <a:gd name="T42" fmla="*/ 29 w 167"/>
                <a:gd name="T43" fmla="*/ 112 h 131"/>
                <a:gd name="T44" fmla="*/ 13 w 167"/>
                <a:gd name="T45" fmla="*/ 92 h 131"/>
                <a:gd name="T46" fmla="*/ 4 w 167"/>
                <a:gd name="T47" fmla="*/ 71 h 131"/>
                <a:gd name="T48" fmla="*/ 2 w 167"/>
                <a:gd name="T49" fmla="*/ 55 h 131"/>
                <a:gd name="T50" fmla="*/ 0 w 167"/>
                <a:gd name="T51" fmla="*/ 46 h 131"/>
                <a:gd name="T52" fmla="*/ 4 w 167"/>
                <a:gd name="T53" fmla="*/ 36 h 131"/>
                <a:gd name="T54" fmla="*/ 6 w 167"/>
                <a:gd name="T55" fmla="*/ 29 h 131"/>
                <a:gd name="T56" fmla="*/ 7 w 167"/>
                <a:gd name="T57" fmla="*/ 25 h 131"/>
                <a:gd name="T58" fmla="*/ 15 w 167"/>
                <a:gd name="T59" fmla="*/ 29 h 131"/>
                <a:gd name="T60" fmla="*/ 13 w 167"/>
                <a:gd name="T61" fmla="*/ 32 h 131"/>
                <a:gd name="T62" fmla="*/ 13 w 167"/>
                <a:gd name="T63" fmla="*/ 44 h 131"/>
                <a:gd name="T64" fmla="*/ 13 w 167"/>
                <a:gd name="T65" fmla="*/ 60 h 131"/>
                <a:gd name="T66" fmla="*/ 22 w 167"/>
                <a:gd name="T67" fmla="*/ 80 h 131"/>
                <a:gd name="T68" fmla="*/ 38 w 167"/>
                <a:gd name="T69" fmla="*/ 96 h 131"/>
                <a:gd name="T70" fmla="*/ 55 w 167"/>
                <a:gd name="T71" fmla="*/ 110 h 131"/>
                <a:gd name="T72" fmla="*/ 77 w 167"/>
                <a:gd name="T73" fmla="*/ 117 h 131"/>
                <a:gd name="T74" fmla="*/ 96 w 167"/>
                <a:gd name="T75" fmla="*/ 121 h 131"/>
                <a:gd name="T76" fmla="*/ 114 w 167"/>
                <a:gd name="T77" fmla="*/ 121 h 131"/>
                <a:gd name="T78" fmla="*/ 133 w 167"/>
                <a:gd name="T79" fmla="*/ 121 h 131"/>
                <a:gd name="T80" fmla="*/ 149 w 167"/>
                <a:gd name="T81" fmla="*/ 121 h 131"/>
                <a:gd name="T82" fmla="*/ 156 w 167"/>
                <a:gd name="T83" fmla="*/ 121 h 131"/>
                <a:gd name="T84" fmla="*/ 153 w 167"/>
                <a:gd name="T85" fmla="*/ 117 h 131"/>
                <a:gd name="T86" fmla="*/ 146 w 167"/>
                <a:gd name="T87" fmla="*/ 105 h 131"/>
                <a:gd name="T88" fmla="*/ 137 w 167"/>
                <a:gd name="T89" fmla="*/ 90 h 131"/>
                <a:gd name="T90" fmla="*/ 131 w 167"/>
                <a:gd name="T91" fmla="*/ 73 h 131"/>
                <a:gd name="T92" fmla="*/ 124 w 167"/>
                <a:gd name="T93" fmla="*/ 55 h 131"/>
                <a:gd name="T94" fmla="*/ 114 w 167"/>
                <a:gd name="T95" fmla="*/ 39 h 131"/>
                <a:gd name="T96" fmla="*/ 101 w 167"/>
                <a:gd name="T97" fmla="*/ 23 h 131"/>
                <a:gd name="T98" fmla="*/ 89 w 167"/>
                <a:gd name="T99" fmla="*/ 14 h 131"/>
                <a:gd name="T100" fmla="*/ 75 w 167"/>
                <a:gd name="T101" fmla="*/ 9 h 131"/>
                <a:gd name="T102" fmla="*/ 61 w 167"/>
                <a:gd name="T103" fmla="*/ 9 h 131"/>
                <a:gd name="T104" fmla="*/ 46 w 167"/>
                <a:gd name="T105" fmla="*/ 13 h 131"/>
                <a:gd name="T106" fmla="*/ 38 w 167"/>
                <a:gd name="T107" fmla="*/ 16 h 131"/>
                <a:gd name="T108" fmla="*/ 32 w 167"/>
                <a:gd name="T109" fmla="*/ 18 h 131"/>
                <a:gd name="T110" fmla="*/ 27 w 167"/>
                <a:gd name="T111" fmla="*/ 23 h 131"/>
                <a:gd name="T112" fmla="*/ 23 w 167"/>
                <a:gd name="T113" fmla="*/ 25 h 131"/>
                <a:gd name="T114" fmla="*/ 22 w 167"/>
                <a:gd name="T115" fmla="*/ 27 h 131"/>
                <a:gd name="T116" fmla="*/ 15 w 167"/>
                <a:gd name="T117" fmla="*/ 25 h 131"/>
                <a:gd name="T118" fmla="*/ 15 w 167"/>
                <a:gd name="T119" fmla="*/ 25 h 1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7"/>
                <a:gd name="T181" fmla="*/ 0 h 131"/>
                <a:gd name="T182" fmla="*/ 167 w 167"/>
                <a:gd name="T183" fmla="*/ 131 h 1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7" h="131">
                  <a:moveTo>
                    <a:pt x="15" y="25"/>
                  </a:moveTo>
                  <a:lnTo>
                    <a:pt x="22" y="16"/>
                  </a:lnTo>
                  <a:lnTo>
                    <a:pt x="36" y="7"/>
                  </a:lnTo>
                  <a:lnTo>
                    <a:pt x="53" y="0"/>
                  </a:lnTo>
                  <a:lnTo>
                    <a:pt x="78" y="4"/>
                  </a:lnTo>
                  <a:lnTo>
                    <a:pt x="100" y="11"/>
                  </a:lnTo>
                  <a:lnTo>
                    <a:pt x="115" y="21"/>
                  </a:lnTo>
                  <a:lnTo>
                    <a:pt x="126" y="34"/>
                  </a:lnTo>
                  <a:lnTo>
                    <a:pt x="135" y="50"/>
                  </a:lnTo>
                  <a:lnTo>
                    <a:pt x="140" y="64"/>
                  </a:lnTo>
                  <a:lnTo>
                    <a:pt x="144" y="80"/>
                  </a:lnTo>
                  <a:lnTo>
                    <a:pt x="146" y="92"/>
                  </a:lnTo>
                  <a:lnTo>
                    <a:pt x="151" y="103"/>
                  </a:lnTo>
                  <a:lnTo>
                    <a:pt x="156" y="110"/>
                  </a:lnTo>
                  <a:lnTo>
                    <a:pt x="161" y="117"/>
                  </a:lnTo>
                  <a:lnTo>
                    <a:pt x="165" y="126"/>
                  </a:lnTo>
                  <a:lnTo>
                    <a:pt x="167" y="128"/>
                  </a:lnTo>
                  <a:lnTo>
                    <a:pt x="154" y="129"/>
                  </a:lnTo>
                  <a:lnTo>
                    <a:pt x="128" y="131"/>
                  </a:lnTo>
                  <a:lnTo>
                    <a:pt x="92" y="129"/>
                  </a:lnTo>
                  <a:lnTo>
                    <a:pt x="57" y="126"/>
                  </a:lnTo>
                  <a:lnTo>
                    <a:pt x="29" y="112"/>
                  </a:lnTo>
                  <a:lnTo>
                    <a:pt x="13" y="92"/>
                  </a:lnTo>
                  <a:lnTo>
                    <a:pt x="4" y="71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6" y="29"/>
                  </a:lnTo>
                  <a:lnTo>
                    <a:pt x="7" y="25"/>
                  </a:lnTo>
                  <a:lnTo>
                    <a:pt x="15" y="29"/>
                  </a:lnTo>
                  <a:lnTo>
                    <a:pt x="13" y="32"/>
                  </a:lnTo>
                  <a:lnTo>
                    <a:pt x="13" y="44"/>
                  </a:lnTo>
                  <a:lnTo>
                    <a:pt x="13" y="60"/>
                  </a:lnTo>
                  <a:lnTo>
                    <a:pt x="22" y="80"/>
                  </a:lnTo>
                  <a:lnTo>
                    <a:pt x="38" y="96"/>
                  </a:lnTo>
                  <a:lnTo>
                    <a:pt x="55" y="110"/>
                  </a:lnTo>
                  <a:lnTo>
                    <a:pt x="77" y="117"/>
                  </a:lnTo>
                  <a:lnTo>
                    <a:pt x="96" y="121"/>
                  </a:lnTo>
                  <a:lnTo>
                    <a:pt x="114" y="121"/>
                  </a:lnTo>
                  <a:lnTo>
                    <a:pt x="133" y="121"/>
                  </a:lnTo>
                  <a:lnTo>
                    <a:pt x="149" y="121"/>
                  </a:lnTo>
                  <a:lnTo>
                    <a:pt x="156" y="121"/>
                  </a:lnTo>
                  <a:lnTo>
                    <a:pt x="153" y="117"/>
                  </a:lnTo>
                  <a:lnTo>
                    <a:pt x="146" y="105"/>
                  </a:lnTo>
                  <a:lnTo>
                    <a:pt x="137" y="90"/>
                  </a:lnTo>
                  <a:lnTo>
                    <a:pt x="131" y="73"/>
                  </a:lnTo>
                  <a:lnTo>
                    <a:pt x="124" y="55"/>
                  </a:lnTo>
                  <a:lnTo>
                    <a:pt x="114" y="39"/>
                  </a:lnTo>
                  <a:lnTo>
                    <a:pt x="101" y="23"/>
                  </a:lnTo>
                  <a:lnTo>
                    <a:pt x="89" y="14"/>
                  </a:lnTo>
                  <a:lnTo>
                    <a:pt x="75" y="9"/>
                  </a:lnTo>
                  <a:lnTo>
                    <a:pt x="61" y="9"/>
                  </a:lnTo>
                  <a:lnTo>
                    <a:pt x="46" y="13"/>
                  </a:lnTo>
                  <a:lnTo>
                    <a:pt x="38" y="16"/>
                  </a:lnTo>
                  <a:lnTo>
                    <a:pt x="32" y="18"/>
                  </a:lnTo>
                  <a:lnTo>
                    <a:pt x="27" y="23"/>
                  </a:lnTo>
                  <a:lnTo>
                    <a:pt x="23" y="25"/>
                  </a:lnTo>
                  <a:lnTo>
                    <a:pt x="22" y="27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13"/>
            <p:cNvSpPr>
              <a:spLocks/>
            </p:cNvSpPr>
            <p:nvPr/>
          </p:nvSpPr>
          <p:spPr bwMode="auto">
            <a:xfrm>
              <a:off x="2778" y="977"/>
              <a:ext cx="154" cy="156"/>
            </a:xfrm>
            <a:custGeom>
              <a:avLst/>
              <a:gdLst>
                <a:gd name="T0" fmla="*/ 7 w 154"/>
                <a:gd name="T1" fmla="*/ 145 h 156"/>
                <a:gd name="T2" fmla="*/ 0 w 154"/>
                <a:gd name="T3" fmla="*/ 127 h 156"/>
                <a:gd name="T4" fmla="*/ 0 w 154"/>
                <a:gd name="T5" fmla="*/ 103 h 156"/>
                <a:gd name="T6" fmla="*/ 6 w 154"/>
                <a:gd name="T7" fmla="*/ 72 h 156"/>
                <a:gd name="T8" fmla="*/ 20 w 154"/>
                <a:gd name="T9" fmla="*/ 49 h 156"/>
                <a:gd name="T10" fmla="*/ 36 w 154"/>
                <a:gd name="T11" fmla="*/ 32 h 156"/>
                <a:gd name="T12" fmla="*/ 53 w 154"/>
                <a:gd name="T13" fmla="*/ 19 h 156"/>
                <a:gd name="T14" fmla="*/ 75 w 154"/>
                <a:gd name="T15" fmla="*/ 10 h 156"/>
                <a:gd name="T16" fmla="*/ 101 w 154"/>
                <a:gd name="T17" fmla="*/ 7 h 156"/>
                <a:gd name="T18" fmla="*/ 124 w 154"/>
                <a:gd name="T19" fmla="*/ 7 h 156"/>
                <a:gd name="T20" fmla="*/ 142 w 154"/>
                <a:gd name="T21" fmla="*/ 3 h 156"/>
                <a:gd name="T22" fmla="*/ 151 w 154"/>
                <a:gd name="T23" fmla="*/ 0 h 156"/>
                <a:gd name="T24" fmla="*/ 154 w 154"/>
                <a:gd name="T25" fmla="*/ 0 h 156"/>
                <a:gd name="T26" fmla="*/ 154 w 154"/>
                <a:gd name="T27" fmla="*/ 12 h 156"/>
                <a:gd name="T28" fmla="*/ 153 w 154"/>
                <a:gd name="T29" fmla="*/ 48 h 156"/>
                <a:gd name="T30" fmla="*/ 146 w 154"/>
                <a:gd name="T31" fmla="*/ 87 h 156"/>
                <a:gd name="T32" fmla="*/ 130 w 154"/>
                <a:gd name="T33" fmla="*/ 118 h 156"/>
                <a:gd name="T34" fmla="*/ 110 w 154"/>
                <a:gd name="T35" fmla="*/ 136 h 156"/>
                <a:gd name="T36" fmla="*/ 91 w 154"/>
                <a:gd name="T37" fmla="*/ 149 h 156"/>
                <a:gd name="T38" fmla="*/ 73 w 154"/>
                <a:gd name="T39" fmla="*/ 154 h 156"/>
                <a:gd name="T40" fmla="*/ 59 w 154"/>
                <a:gd name="T41" fmla="*/ 156 h 156"/>
                <a:gd name="T42" fmla="*/ 43 w 154"/>
                <a:gd name="T43" fmla="*/ 154 h 156"/>
                <a:gd name="T44" fmla="*/ 29 w 154"/>
                <a:gd name="T45" fmla="*/ 154 h 156"/>
                <a:gd name="T46" fmla="*/ 18 w 154"/>
                <a:gd name="T47" fmla="*/ 150 h 156"/>
                <a:gd name="T48" fmla="*/ 15 w 154"/>
                <a:gd name="T49" fmla="*/ 150 h 156"/>
                <a:gd name="T50" fmla="*/ 22 w 154"/>
                <a:gd name="T51" fmla="*/ 145 h 156"/>
                <a:gd name="T52" fmla="*/ 29 w 154"/>
                <a:gd name="T53" fmla="*/ 145 h 156"/>
                <a:gd name="T54" fmla="*/ 45 w 154"/>
                <a:gd name="T55" fmla="*/ 145 h 156"/>
                <a:gd name="T56" fmla="*/ 64 w 154"/>
                <a:gd name="T57" fmla="*/ 143 h 156"/>
                <a:gd name="T58" fmla="*/ 82 w 154"/>
                <a:gd name="T59" fmla="*/ 141 h 156"/>
                <a:gd name="T60" fmla="*/ 92 w 154"/>
                <a:gd name="T61" fmla="*/ 134 h 156"/>
                <a:gd name="T62" fmla="*/ 108 w 154"/>
                <a:gd name="T63" fmla="*/ 122 h 156"/>
                <a:gd name="T64" fmla="*/ 121 w 154"/>
                <a:gd name="T65" fmla="*/ 110 h 156"/>
                <a:gd name="T66" fmla="*/ 130 w 154"/>
                <a:gd name="T67" fmla="*/ 97 h 156"/>
                <a:gd name="T68" fmla="*/ 137 w 154"/>
                <a:gd name="T69" fmla="*/ 74 h 156"/>
                <a:gd name="T70" fmla="*/ 142 w 154"/>
                <a:gd name="T71" fmla="*/ 46 h 156"/>
                <a:gd name="T72" fmla="*/ 146 w 154"/>
                <a:gd name="T73" fmla="*/ 18 h 156"/>
                <a:gd name="T74" fmla="*/ 147 w 154"/>
                <a:gd name="T75" fmla="*/ 7 h 156"/>
                <a:gd name="T76" fmla="*/ 140 w 154"/>
                <a:gd name="T77" fmla="*/ 9 h 156"/>
                <a:gd name="T78" fmla="*/ 122 w 154"/>
                <a:gd name="T79" fmla="*/ 12 h 156"/>
                <a:gd name="T80" fmla="*/ 99 w 154"/>
                <a:gd name="T81" fmla="*/ 18 h 156"/>
                <a:gd name="T82" fmla="*/ 80 w 154"/>
                <a:gd name="T83" fmla="*/ 21 h 156"/>
                <a:gd name="T84" fmla="*/ 61 w 154"/>
                <a:gd name="T85" fmla="*/ 28 h 156"/>
                <a:gd name="T86" fmla="*/ 39 w 154"/>
                <a:gd name="T87" fmla="*/ 46 h 156"/>
                <a:gd name="T88" fmla="*/ 22 w 154"/>
                <a:gd name="T89" fmla="*/ 65 h 156"/>
                <a:gd name="T90" fmla="*/ 13 w 154"/>
                <a:gd name="T91" fmla="*/ 85 h 156"/>
                <a:gd name="T92" fmla="*/ 11 w 154"/>
                <a:gd name="T93" fmla="*/ 101 h 156"/>
                <a:gd name="T94" fmla="*/ 13 w 154"/>
                <a:gd name="T95" fmla="*/ 118 h 156"/>
                <a:gd name="T96" fmla="*/ 15 w 154"/>
                <a:gd name="T97" fmla="*/ 133 h 156"/>
                <a:gd name="T98" fmla="*/ 16 w 154"/>
                <a:gd name="T99" fmla="*/ 138 h 156"/>
                <a:gd name="T100" fmla="*/ 7 w 154"/>
                <a:gd name="T101" fmla="*/ 145 h 156"/>
                <a:gd name="T102" fmla="*/ 7 w 154"/>
                <a:gd name="T103" fmla="*/ 145 h 1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4"/>
                <a:gd name="T157" fmla="*/ 0 h 156"/>
                <a:gd name="T158" fmla="*/ 154 w 154"/>
                <a:gd name="T159" fmla="*/ 156 h 1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4" h="156">
                  <a:moveTo>
                    <a:pt x="7" y="145"/>
                  </a:moveTo>
                  <a:lnTo>
                    <a:pt x="0" y="127"/>
                  </a:lnTo>
                  <a:lnTo>
                    <a:pt x="0" y="103"/>
                  </a:lnTo>
                  <a:lnTo>
                    <a:pt x="6" y="72"/>
                  </a:lnTo>
                  <a:lnTo>
                    <a:pt x="20" y="49"/>
                  </a:lnTo>
                  <a:lnTo>
                    <a:pt x="36" y="32"/>
                  </a:lnTo>
                  <a:lnTo>
                    <a:pt x="53" y="19"/>
                  </a:lnTo>
                  <a:lnTo>
                    <a:pt x="75" y="10"/>
                  </a:lnTo>
                  <a:lnTo>
                    <a:pt x="101" y="7"/>
                  </a:lnTo>
                  <a:lnTo>
                    <a:pt x="124" y="7"/>
                  </a:lnTo>
                  <a:lnTo>
                    <a:pt x="142" y="3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4" y="12"/>
                  </a:lnTo>
                  <a:lnTo>
                    <a:pt x="153" y="48"/>
                  </a:lnTo>
                  <a:lnTo>
                    <a:pt x="146" y="87"/>
                  </a:lnTo>
                  <a:lnTo>
                    <a:pt x="130" y="118"/>
                  </a:lnTo>
                  <a:lnTo>
                    <a:pt x="110" y="136"/>
                  </a:lnTo>
                  <a:lnTo>
                    <a:pt x="91" y="149"/>
                  </a:lnTo>
                  <a:lnTo>
                    <a:pt x="73" y="154"/>
                  </a:lnTo>
                  <a:lnTo>
                    <a:pt x="59" y="156"/>
                  </a:lnTo>
                  <a:lnTo>
                    <a:pt x="43" y="154"/>
                  </a:lnTo>
                  <a:lnTo>
                    <a:pt x="29" y="154"/>
                  </a:lnTo>
                  <a:lnTo>
                    <a:pt x="18" y="150"/>
                  </a:lnTo>
                  <a:lnTo>
                    <a:pt x="15" y="150"/>
                  </a:lnTo>
                  <a:lnTo>
                    <a:pt x="22" y="145"/>
                  </a:lnTo>
                  <a:lnTo>
                    <a:pt x="29" y="145"/>
                  </a:lnTo>
                  <a:lnTo>
                    <a:pt x="45" y="145"/>
                  </a:lnTo>
                  <a:lnTo>
                    <a:pt x="64" y="143"/>
                  </a:lnTo>
                  <a:lnTo>
                    <a:pt x="82" y="141"/>
                  </a:lnTo>
                  <a:lnTo>
                    <a:pt x="92" y="134"/>
                  </a:lnTo>
                  <a:lnTo>
                    <a:pt x="108" y="122"/>
                  </a:lnTo>
                  <a:lnTo>
                    <a:pt x="121" y="110"/>
                  </a:lnTo>
                  <a:lnTo>
                    <a:pt x="130" y="97"/>
                  </a:lnTo>
                  <a:lnTo>
                    <a:pt x="137" y="74"/>
                  </a:lnTo>
                  <a:lnTo>
                    <a:pt x="142" y="46"/>
                  </a:lnTo>
                  <a:lnTo>
                    <a:pt x="146" y="18"/>
                  </a:lnTo>
                  <a:lnTo>
                    <a:pt x="147" y="7"/>
                  </a:lnTo>
                  <a:lnTo>
                    <a:pt x="140" y="9"/>
                  </a:lnTo>
                  <a:lnTo>
                    <a:pt x="122" y="12"/>
                  </a:lnTo>
                  <a:lnTo>
                    <a:pt x="99" y="18"/>
                  </a:lnTo>
                  <a:lnTo>
                    <a:pt x="80" y="21"/>
                  </a:lnTo>
                  <a:lnTo>
                    <a:pt x="61" y="28"/>
                  </a:lnTo>
                  <a:lnTo>
                    <a:pt x="39" y="46"/>
                  </a:lnTo>
                  <a:lnTo>
                    <a:pt x="22" y="65"/>
                  </a:lnTo>
                  <a:lnTo>
                    <a:pt x="13" y="85"/>
                  </a:lnTo>
                  <a:lnTo>
                    <a:pt x="11" y="101"/>
                  </a:lnTo>
                  <a:lnTo>
                    <a:pt x="13" y="118"/>
                  </a:lnTo>
                  <a:lnTo>
                    <a:pt x="15" y="133"/>
                  </a:lnTo>
                  <a:lnTo>
                    <a:pt x="16" y="138"/>
                  </a:lnTo>
                  <a:lnTo>
                    <a:pt x="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14"/>
            <p:cNvSpPr>
              <a:spLocks/>
            </p:cNvSpPr>
            <p:nvPr/>
          </p:nvSpPr>
          <p:spPr bwMode="auto">
            <a:xfrm>
              <a:off x="2752" y="1115"/>
              <a:ext cx="51" cy="53"/>
            </a:xfrm>
            <a:custGeom>
              <a:avLst/>
              <a:gdLst>
                <a:gd name="T0" fmla="*/ 41 w 51"/>
                <a:gd name="T1" fmla="*/ 0 h 53"/>
                <a:gd name="T2" fmla="*/ 30 w 51"/>
                <a:gd name="T3" fmla="*/ 9 h 53"/>
                <a:gd name="T4" fmla="*/ 17 w 51"/>
                <a:gd name="T5" fmla="*/ 23 h 53"/>
                <a:gd name="T6" fmla="*/ 5 w 51"/>
                <a:gd name="T7" fmla="*/ 35 h 53"/>
                <a:gd name="T8" fmla="*/ 0 w 51"/>
                <a:gd name="T9" fmla="*/ 46 h 53"/>
                <a:gd name="T10" fmla="*/ 0 w 51"/>
                <a:gd name="T11" fmla="*/ 51 h 53"/>
                <a:gd name="T12" fmla="*/ 5 w 51"/>
                <a:gd name="T13" fmla="*/ 53 h 53"/>
                <a:gd name="T14" fmla="*/ 10 w 51"/>
                <a:gd name="T15" fmla="*/ 51 h 53"/>
                <a:gd name="T16" fmla="*/ 14 w 51"/>
                <a:gd name="T17" fmla="*/ 51 h 53"/>
                <a:gd name="T18" fmla="*/ 14 w 51"/>
                <a:gd name="T19" fmla="*/ 50 h 53"/>
                <a:gd name="T20" fmla="*/ 17 w 51"/>
                <a:gd name="T21" fmla="*/ 44 h 53"/>
                <a:gd name="T22" fmla="*/ 21 w 51"/>
                <a:gd name="T23" fmla="*/ 35 h 53"/>
                <a:gd name="T24" fmla="*/ 26 w 51"/>
                <a:gd name="T25" fmla="*/ 26 h 53"/>
                <a:gd name="T26" fmla="*/ 33 w 51"/>
                <a:gd name="T27" fmla="*/ 19 h 53"/>
                <a:gd name="T28" fmla="*/ 41 w 51"/>
                <a:gd name="T29" fmla="*/ 12 h 53"/>
                <a:gd name="T30" fmla="*/ 48 w 51"/>
                <a:gd name="T31" fmla="*/ 9 h 53"/>
                <a:gd name="T32" fmla="*/ 51 w 51"/>
                <a:gd name="T33" fmla="*/ 9 h 53"/>
                <a:gd name="T34" fmla="*/ 41 w 51"/>
                <a:gd name="T35" fmla="*/ 0 h 53"/>
                <a:gd name="T36" fmla="*/ 41 w 51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53"/>
                <a:gd name="T59" fmla="*/ 51 w 51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53">
                  <a:moveTo>
                    <a:pt x="41" y="0"/>
                  </a:moveTo>
                  <a:lnTo>
                    <a:pt x="30" y="9"/>
                  </a:lnTo>
                  <a:lnTo>
                    <a:pt x="17" y="23"/>
                  </a:lnTo>
                  <a:lnTo>
                    <a:pt x="5" y="35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5" y="53"/>
                  </a:lnTo>
                  <a:lnTo>
                    <a:pt x="10" y="51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7" y="44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3" y="19"/>
                  </a:lnTo>
                  <a:lnTo>
                    <a:pt x="41" y="12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15"/>
            <p:cNvSpPr>
              <a:spLocks/>
            </p:cNvSpPr>
            <p:nvPr/>
          </p:nvSpPr>
          <p:spPr bwMode="auto">
            <a:xfrm>
              <a:off x="2623" y="796"/>
              <a:ext cx="194" cy="142"/>
            </a:xfrm>
            <a:custGeom>
              <a:avLst/>
              <a:gdLst>
                <a:gd name="T0" fmla="*/ 1 w 194"/>
                <a:gd name="T1" fmla="*/ 92 h 142"/>
                <a:gd name="T2" fmla="*/ 1 w 194"/>
                <a:gd name="T3" fmla="*/ 78 h 142"/>
                <a:gd name="T4" fmla="*/ 12 w 194"/>
                <a:gd name="T5" fmla="*/ 57 h 142"/>
                <a:gd name="T6" fmla="*/ 28 w 194"/>
                <a:gd name="T7" fmla="*/ 34 h 142"/>
                <a:gd name="T8" fmla="*/ 53 w 194"/>
                <a:gd name="T9" fmla="*/ 18 h 142"/>
                <a:gd name="T10" fmla="*/ 77 w 194"/>
                <a:gd name="T11" fmla="*/ 9 h 142"/>
                <a:gd name="T12" fmla="*/ 102 w 194"/>
                <a:gd name="T13" fmla="*/ 2 h 142"/>
                <a:gd name="T14" fmla="*/ 125 w 194"/>
                <a:gd name="T15" fmla="*/ 0 h 142"/>
                <a:gd name="T16" fmla="*/ 146 w 194"/>
                <a:gd name="T17" fmla="*/ 2 h 142"/>
                <a:gd name="T18" fmla="*/ 162 w 194"/>
                <a:gd name="T19" fmla="*/ 4 h 142"/>
                <a:gd name="T20" fmla="*/ 180 w 194"/>
                <a:gd name="T21" fmla="*/ 4 h 142"/>
                <a:gd name="T22" fmla="*/ 191 w 194"/>
                <a:gd name="T23" fmla="*/ 2 h 142"/>
                <a:gd name="T24" fmla="*/ 194 w 194"/>
                <a:gd name="T25" fmla="*/ 2 h 142"/>
                <a:gd name="T26" fmla="*/ 189 w 194"/>
                <a:gd name="T27" fmla="*/ 18 h 142"/>
                <a:gd name="T28" fmla="*/ 180 w 194"/>
                <a:gd name="T29" fmla="*/ 52 h 142"/>
                <a:gd name="T30" fmla="*/ 164 w 194"/>
                <a:gd name="T31" fmla="*/ 89 h 142"/>
                <a:gd name="T32" fmla="*/ 143 w 194"/>
                <a:gd name="T33" fmla="*/ 119 h 142"/>
                <a:gd name="T34" fmla="*/ 115 w 194"/>
                <a:gd name="T35" fmla="*/ 135 h 142"/>
                <a:gd name="T36" fmla="*/ 88 w 194"/>
                <a:gd name="T37" fmla="*/ 142 h 142"/>
                <a:gd name="T38" fmla="*/ 62 w 194"/>
                <a:gd name="T39" fmla="*/ 142 h 142"/>
                <a:gd name="T40" fmla="*/ 40 w 194"/>
                <a:gd name="T41" fmla="*/ 137 h 142"/>
                <a:gd name="T42" fmla="*/ 21 w 194"/>
                <a:gd name="T43" fmla="*/ 124 h 142"/>
                <a:gd name="T44" fmla="*/ 10 w 194"/>
                <a:gd name="T45" fmla="*/ 112 h 142"/>
                <a:gd name="T46" fmla="*/ 3 w 194"/>
                <a:gd name="T47" fmla="*/ 103 h 142"/>
                <a:gd name="T48" fmla="*/ 0 w 194"/>
                <a:gd name="T49" fmla="*/ 99 h 142"/>
                <a:gd name="T50" fmla="*/ 15 w 194"/>
                <a:gd name="T51" fmla="*/ 99 h 142"/>
                <a:gd name="T52" fmla="*/ 19 w 194"/>
                <a:gd name="T53" fmla="*/ 103 h 142"/>
                <a:gd name="T54" fmla="*/ 26 w 194"/>
                <a:gd name="T55" fmla="*/ 112 h 142"/>
                <a:gd name="T56" fmla="*/ 37 w 194"/>
                <a:gd name="T57" fmla="*/ 121 h 142"/>
                <a:gd name="T58" fmla="*/ 53 w 194"/>
                <a:gd name="T59" fmla="*/ 129 h 142"/>
                <a:gd name="T60" fmla="*/ 70 w 194"/>
                <a:gd name="T61" fmla="*/ 129 h 142"/>
                <a:gd name="T62" fmla="*/ 95 w 194"/>
                <a:gd name="T63" fmla="*/ 128 h 142"/>
                <a:gd name="T64" fmla="*/ 118 w 194"/>
                <a:gd name="T65" fmla="*/ 119 h 142"/>
                <a:gd name="T66" fmla="*/ 139 w 194"/>
                <a:gd name="T67" fmla="*/ 105 h 142"/>
                <a:gd name="T68" fmla="*/ 157 w 194"/>
                <a:gd name="T69" fmla="*/ 80 h 142"/>
                <a:gd name="T70" fmla="*/ 171 w 194"/>
                <a:gd name="T71" fmla="*/ 50 h 142"/>
                <a:gd name="T72" fmla="*/ 182 w 194"/>
                <a:gd name="T73" fmla="*/ 23 h 142"/>
                <a:gd name="T74" fmla="*/ 187 w 194"/>
                <a:gd name="T75" fmla="*/ 13 h 142"/>
                <a:gd name="T76" fmla="*/ 180 w 194"/>
                <a:gd name="T77" fmla="*/ 11 h 142"/>
                <a:gd name="T78" fmla="*/ 164 w 194"/>
                <a:gd name="T79" fmla="*/ 11 h 142"/>
                <a:gd name="T80" fmla="*/ 143 w 194"/>
                <a:gd name="T81" fmla="*/ 9 h 142"/>
                <a:gd name="T82" fmla="*/ 122 w 194"/>
                <a:gd name="T83" fmla="*/ 9 h 142"/>
                <a:gd name="T84" fmla="*/ 97 w 194"/>
                <a:gd name="T85" fmla="*/ 13 h 142"/>
                <a:gd name="T86" fmla="*/ 69 w 194"/>
                <a:gd name="T87" fmla="*/ 23 h 142"/>
                <a:gd name="T88" fmla="*/ 42 w 194"/>
                <a:gd name="T89" fmla="*/ 36 h 142"/>
                <a:gd name="T90" fmla="*/ 26 w 194"/>
                <a:gd name="T91" fmla="*/ 50 h 142"/>
                <a:gd name="T92" fmla="*/ 17 w 194"/>
                <a:gd name="T93" fmla="*/ 66 h 142"/>
                <a:gd name="T94" fmla="*/ 15 w 194"/>
                <a:gd name="T95" fmla="*/ 80 h 142"/>
                <a:gd name="T96" fmla="*/ 15 w 194"/>
                <a:gd name="T97" fmla="*/ 89 h 142"/>
                <a:gd name="T98" fmla="*/ 15 w 194"/>
                <a:gd name="T99" fmla="*/ 92 h 142"/>
                <a:gd name="T100" fmla="*/ 1 w 194"/>
                <a:gd name="T101" fmla="*/ 92 h 142"/>
                <a:gd name="T102" fmla="*/ 1 w 194"/>
                <a:gd name="T103" fmla="*/ 92 h 1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142"/>
                <a:gd name="T158" fmla="*/ 194 w 194"/>
                <a:gd name="T159" fmla="*/ 142 h 1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142">
                  <a:moveTo>
                    <a:pt x="1" y="92"/>
                  </a:moveTo>
                  <a:lnTo>
                    <a:pt x="1" y="78"/>
                  </a:lnTo>
                  <a:lnTo>
                    <a:pt x="12" y="57"/>
                  </a:lnTo>
                  <a:lnTo>
                    <a:pt x="28" y="34"/>
                  </a:lnTo>
                  <a:lnTo>
                    <a:pt x="53" y="18"/>
                  </a:lnTo>
                  <a:lnTo>
                    <a:pt x="77" y="9"/>
                  </a:lnTo>
                  <a:lnTo>
                    <a:pt x="102" y="2"/>
                  </a:lnTo>
                  <a:lnTo>
                    <a:pt x="125" y="0"/>
                  </a:lnTo>
                  <a:lnTo>
                    <a:pt x="146" y="2"/>
                  </a:lnTo>
                  <a:lnTo>
                    <a:pt x="162" y="4"/>
                  </a:lnTo>
                  <a:lnTo>
                    <a:pt x="180" y="4"/>
                  </a:lnTo>
                  <a:lnTo>
                    <a:pt x="191" y="2"/>
                  </a:lnTo>
                  <a:lnTo>
                    <a:pt x="194" y="2"/>
                  </a:lnTo>
                  <a:lnTo>
                    <a:pt x="189" y="18"/>
                  </a:lnTo>
                  <a:lnTo>
                    <a:pt x="180" y="52"/>
                  </a:lnTo>
                  <a:lnTo>
                    <a:pt x="164" y="89"/>
                  </a:lnTo>
                  <a:lnTo>
                    <a:pt x="143" y="119"/>
                  </a:lnTo>
                  <a:lnTo>
                    <a:pt x="115" y="135"/>
                  </a:lnTo>
                  <a:lnTo>
                    <a:pt x="88" y="142"/>
                  </a:lnTo>
                  <a:lnTo>
                    <a:pt x="62" y="142"/>
                  </a:lnTo>
                  <a:lnTo>
                    <a:pt x="40" y="137"/>
                  </a:lnTo>
                  <a:lnTo>
                    <a:pt x="21" y="124"/>
                  </a:lnTo>
                  <a:lnTo>
                    <a:pt x="10" y="112"/>
                  </a:lnTo>
                  <a:lnTo>
                    <a:pt x="3" y="103"/>
                  </a:lnTo>
                  <a:lnTo>
                    <a:pt x="0" y="99"/>
                  </a:lnTo>
                  <a:lnTo>
                    <a:pt x="15" y="99"/>
                  </a:lnTo>
                  <a:lnTo>
                    <a:pt x="19" y="103"/>
                  </a:lnTo>
                  <a:lnTo>
                    <a:pt x="26" y="112"/>
                  </a:lnTo>
                  <a:lnTo>
                    <a:pt x="37" y="121"/>
                  </a:lnTo>
                  <a:lnTo>
                    <a:pt x="53" y="129"/>
                  </a:lnTo>
                  <a:lnTo>
                    <a:pt x="70" y="129"/>
                  </a:lnTo>
                  <a:lnTo>
                    <a:pt x="95" y="128"/>
                  </a:lnTo>
                  <a:lnTo>
                    <a:pt x="118" y="119"/>
                  </a:lnTo>
                  <a:lnTo>
                    <a:pt x="139" y="105"/>
                  </a:lnTo>
                  <a:lnTo>
                    <a:pt x="157" y="80"/>
                  </a:lnTo>
                  <a:lnTo>
                    <a:pt x="171" y="50"/>
                  </a:lnTo>
                  <a:lnTo>
                    <a:pt x="182" y="23"/>
                  </a:lnTo>
                  <a:lnTo>
                    <a:pt x="187" y="13"/>
                  </a:lnTo>
                  <a:lnTo>
                    <a:pt x="180" y="11"/>
                  </a:lnTo>
                  <a:lnTo>
                    <a:pt x="164" y="11"/>
                  </a:lnTo>
                  <a:lnTo>
                    <a:pt x="143" y="9"/>
                  </a:lnTo>
                  <a:lnTo>
                    <a:pt x="122" y="9"/>
                  </a:lnTo>
                  <a:lnTo>
                    <a:pt x="97" y="13"/>
                  </a:lnTo>
                  <a:lnTo>
                    <a:pt x="69" y="23"/>
                  </a:lnTo>
                  <a:lnTo>
                    <a:pt x="42" y="36"/>
                  </a:lnTo>
                  <a:lnTo>
                    <a:pt x="26" y="50"/>
                  </a:lnTo>
                  <a:lnTo>
                    <a:pt x="17" y="66"/>
                  </a:lnTo>
                  <a:lnTo>
                    <a:pt x="15" y="80"/>
                  </a:lnTo>
                  <a:lnTo>
                    <a:pt x="15" y="89"/>
                  </a:lnTo>
                  <a:lnTo>
                    <a:pt x="15" y="92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16"/>
            <p:cNvSpPr>
              <a:spLocks/>
            </p:cNvSpPr>
            <p:nvPr/>
          </p:nvSpPr>
          <p:spPr bwMode="auto">
            <a:xfrm>
              <a:off x="2564" y="885"/>
              <a:ext cx="76" cy="16"/>
            </a:xfrm>
            <a:custGeom>
              <a:avLst/>
              <a:gdLst>
                <a:gd name="T0" fmla="*/ 11 w 76"/>
                <a:gd name="T1" fmla="*/ 0 h 16"/>
                <a:gd name="T2" fmla="*/ 25 w 76"/>
                <a:gd name="T3" fmla="*/ 1 h 16"/>
                <a:gd name="T4" fmla="*/ 46 w 76"/>
                <a:gd name="T5" fmla="*/ 1 h 16"/>
                <a:gd name="T6" fmla="*/ 64 w 76"/>
                <a:gd name="T7" fmla="*/ 0 h 16"/>
                <a:gd name="T8" fmla="*/ 73 w 76"/>
                <a:gd name="T9" fmla="*/ 0 h 16"/>
                <a:gd name="T10" fmla="*/ 73 w 76"/>
                <a:gd name="T11" fmla="*/ 1 h 16"/>
                <a:gd name="T12" fmla="*/ 74 w 76"/>
                <a:gd name="T13" fmla="*/ 7 h 16"/>
                <a:gd name="T14" fmla="*/ 76 w 76"/>
                <a:gd name="T15" fmla="*/ 10 h 16"/>
                <a:gd name="T16" fmla="*/ 74 w 76"/>
                <a:gd name="T17" fmla="*/ 14 h 16"/>
                <a:gd name="T18" fmla="*/ 60 w 76"/>
                <a:gd name="T19" fmla="*/ 14 h 16"/>
                <a:gd name="T20" fmla="*/ 39 w 76"/>
                <a:gd name="T21" fmla="*/ 16 h 16"/>
                <a:gd name="T22" fmla="*/ 16 w 76"/>
                <a:gd name="T23" fmla="*/ 16 h 16"/>
                <a:gd name="T24" fmla="*/ 4 w 76"/>
                <a:gd name="T25" fmla="*/ 16 h 16"/>
                <a:gd name="T26" fmla="*/ 0 w 76"/>
                <a:gd name="T27" fmla="*/ 12 h 16"/>
                <a:gd name="T28" fmla="*/ 4 w 76"/>
                <a:gd name="T29" fmla="*/ 7 h 16"/>
                <a:gd name="T30" fmla="*/ 7 w 76"/>
                <a:gd name="T31" fmla="*/ 1 h 16"/>
                <a:gd name="T32" fmla="*/ 11 w 76"/>
                <a:gd name="T33" fmla="*/ 0 h 16"/>
                <a:gd name="T34" fmla="*/ 11 w 76"/>
                <a:gd name="T35" fmla="*/ 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16"/>
                <a:gd name="T56" fmla="*/ 76 w 7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16">
                  <a:moveTo>
                    <a:pt x="11" y="0"/>
                  </a:moveTo>
                  <a:lnTo>
                    <a:pt x="25" y="1"/>
                  </a:lnTo>
                  <a:lnTo>
                    <a:pt x="46" y="1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4" y="7"/>
                  </a:lnTo>
                  <a:lnTo>
                    <a:pt x="76" y="10"/>
                  </a:lnTo>
                  <a:lnTo>
                    <a:pt x="74" y="14"/>
                  </a:lnTo>
                  <a:lnTo>
                    <a:pt x="60" y="14"/>
                  </a:lnTo>
                  <a:lnTo>
                    <a:pt x="39" y="16"/>
                  </a:lnTo>
                  <a:lnTo>
                    <a:pt x="16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4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17"/>
            <p:cNvSpPr>
              <a:spLocks/>
            </p:cNvSpPr>
            <p:nvPr/>
          </p:nvSpPr>
          <p:spPr bwMode="auto">
            <a:xfrm>
              <a:off x="2885" y="1205"/>
              <a:ext cx="118" cy="80"/>
            </a:xfrm>
            <a:custGeom>
              <a:avLst/>
              <a:gdLst>
                <a:gd name="T0" fmla="*/ 17 w 118"/>
                <a:gd name="T1" fmla="*/ 0 h 80"/>
                <a:gd name="T2" fmla="*/ 37 w 118"/>
                <a:gd name="T3" fmla="*/ 23 h 80"/>
                <a:gd name="T4" fmla="*/ 70 w 118"/>
                <a:gd name="T5" fmla="*/ 46 h 80"/>
                <a:gd name="T6" fmla="*/ 102 w 118"/>
                <a:gd name="T7" fmla="*/ 62 h 80"/>
                <a:gd name="T8" fmla="*/ 118 w 118"/>
                <a:gd name="T9" fmla="*/ 71 h 80"/>
                <a:gd name="T10" fmla="*/ 106 w 118"/>
                <a:gd name="T11" fmla="*/ 80 h 80"/>
                <a:gd name="T12" fmla="*/ 95 w 118"/>
                <a:gd name="T13" fmla="*/ 73 h 80"/>
                <a:gd name="T14" fmla="*/ 70 w 118"/>
                <a:gd name="T15" fmla="*/ 57 h 80"/>
                <a:gd name="T16" fmla="*/ 44 w 118"/>
                <a:gd name="T17" fmla="*/ 41 h 80"/>
                <a:gd name="T18" fmla="*/ 24 w 118"/>
                <a:gd name="T19" fmla="*/ 32 h 80"/>
                <a:gd name="T20" fmla="*/ 14 w 118"/>
                <a:gd name="T21" fmla="*/ 23 h 80"/>
                <a:gd name="T22" fmla="*/ 7 w 118"/>
                <a:gd name="T23" fmla="*/ 14 h 80"/>
                <a:gd name="T24" fmla="*/ 1 w 118"/>
                <a:gd name="T25" fmla="*/ 7 h 80"/>
                <a:gd name="T26" fmla="*/ 0 w 118"/>
                <a:gd name="T27" fmla="*/ 4 h 80"/>
                <a:gd name="T28" fmla="*/ 17 w 118"/>
                <a:gd name="T29" fmla="*/ 0 h 80"/>
                <a:gd name="T30" fmla="*/ 17 w 118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80"/>
                <a:gd name="T50" fmla="*/ 118 w 11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80">
                  <a:moveTo>
                    <a:pt x="17" y="0"/>
                  </a:moveTo>
                  <a:lnTo>
                    <a:pt x="37" y="23"/>
                  </a:lnTo>
                  <a:lnTo>
                    <a:pt x="70" y="46"/>
                  </a:lnTo>
                  <a:lnTo>
                    <a:pt x="102" y="62"/>
                  </a:lnTo>
                  <a:lnTo>
                    <a:pt x="118" y="71"/>
                  </a:lnTo>
                  <a:lnTo>
                    <a:pt x="106" y="80"/>
                  </a:lnTo>
                  <a:lnTo>
                    <a:pt x="95" y="73"/>
                  </a:lnTo>
                  <a:lnTo>
                    <a:pt x="70" y="57"/>
                  </a:lnTo>
                  <a:lnTo>
                    <a:pt x="44" y="41"/>
                  </a:lnTo>
                  <a:lnTo>
                    <a:pt x="24" y="32"/>
                  </a:lnTo>
                  <a:lnTo>
                    <a:pt x="14" y="23"/>
                  </a:lnTo>
                  <a:lnTo>
                    <a:pt x="7" y="14"/>
                  </a:lnTo>
                  <a:lnTo>
                    <a:pt x="1" y="7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18"/>
            <p:cNvSpPr>
              <a:spLocks/>
            </p:cNvSpPr>
            <p:nvPr/>
          </p:nvSpPr>
          <p:spPr bwMode="auto">
            <a:xfrm>
              <a:off x="2980" y="1255"/>
              <a:ext cx="170" cy="120"/>
            </a:xfrm>
            <a:custGeom>
              <a:avLst/>
              <a:gdLst>
                <a:gd name="T0" fmla="*/ 7 w 170"/>
                <a:gd name="T1" fmla="*/ 14 h 120"/>
                <a:gd name="T2" fmla="*/ 20 w 170"/>
                <a:gd name="T3" fmla="*/ 5 h 120"/>
                <a:gd name="T4" fmla="*/ 43 w 170"/>
                <a:gd name="T5" fmla="*/ 2 h 120"/>
                <a:gd name="T6" fmla="*/ 71 w 170"/>
                <a:gd name="T7" fmla="*/ 0 h 120"/>
                <a:gd name="T8" fmla="*/ 101 w 170"/>
                <a:gd name="T9" fmla="*/ 5 h 120"/>
                <a:gd name="T10" fmla="*/ 122 w 170"/>
                <a:gd name="T11" fmla="*/ 16 h 120"/>
                <a:gd name="T12" fmla="*/ 142 w 170"/>
                <a:gd name="T13" fmla="*/ 32 h 120"/>
                <a:gd name="T14" fmla="*/ 152 w 170"/>
                <a:gd name="T15" fmla="*/ 48 h 120"/>
                <a:gd name="T16" fmla="*/ 159 w 170"/>
                <a:gd name="T17" fmla="*/ 64 h 120"/>
                <a:gd name="T18" fmla="*/ 163 w 170"/>
                <a:gd name="T19" fmla="*/ 78 h 120"/>
                <a:gd name="T20" fmla="*/ 167 w 170"/>
                <a:gd name="T21" fmla="*/ 94 h 120"/>
                <a:gd name="T22" fmla="*/ 168 w 170"/>
                <a:gd name="T23" fmla="*/ 106 h 120"/>
                <a:gd name="T24" fmla="*/ 170 w 170"/>
                <a:gd name="T25" fmla="*/ 111 h 120"/>
                <a:gd name="T26" fmla="*/ 167 w 170"/>
                <a:gd name="T27" fmla="*/ 111 h 120"/>
                <a:gd name="T28" fmla="*/ 156 w 170"/>
                <a:gd name="T29" fmla="*/ 111 h 120"/>
                <a:gd name="T30" fmla="*/ 140 w 170"/>
                <a:gd name="T31" fmla="*/ 113 h 120"/>
                <a:gd name="T32" fmla="*/ 119 w 170"/>
                <a:gd name="T33" fmla="*/ 120 h 120"/>
                <a:gd name="T34" fmla="*/ 92 w 170"/>
                <a:gd name="T35" fmla="*/ 120 h 120"/>
                <a:gd name="T36" fmla="*/ 66 w 170"/>
                <a:gd name="T37" fmla="*/ 113 h 120"/>
                <a:gd name="T38" fmla="*/ 43 w 170"/>
                <a:gd name="T39" fmla="*/ 99 h 120"/>
                <a:gd name="T40" fmla="*/ 23 w 170"/>
                <a:gd name="T41" fmla="*/ 87 h 120"/>
                <a:gd name="T42" fmla="*/ 11 w 170"/>
                <a:gd name="T43" fmla="*/ 69 h 120"/>
                <a:gd name="T44" fmla="*/ 4 w 170"/>
                <a:gd name="T45" fmla="*/ 48 h 120"/>
                <a:gd name="T46" fmla="*/ 0 w 170"/>
                <a:gd name="T47" fmla="*/ 28 h 120"/>
                <a:gd name="T48" fmla="*/ 0 w 170"/>
                <a:gd name="T49" fmla="*/ 19 h 120"/>
                <a:gd name="T50" fmla="*/ 11 w 170"/>
                <a:gd name="T51" fmla="*/ 25 h 120"/>
                <a:gd name="T52" fmla="*/ 13 w 170"/>
                <a:gd name="T53" fmla="*/ 32 h 120"/>
                <a:gd name="T54" fmla="*/ 20 w 170"/>
                <a:gd name="T55" fmla="*/ 53 h 120"/>
                <a:gd name="T56" fmla="*/ 30 w 170"/>
                <a:gd name="T57" fmla="*/ 76 h 120"/>
                <a:gd name="T58" fmla="*/ 48 w 170"/>
                <a:gd name="T59" fmla="*/ 94 h 120"/>
                <a:gd name="T60" fmla="*/ 67 w 170"/>
                <a:gd name="T61" fmla="*/ 104 h 120"/>
                <a:gd name="T62" fmla="*/ 85 w 170"/>
                <a:gd name="T63" fmla="*/ 110 h 120"/>
                <a:gd name="T64" fmla="*/ 101 w 170"/>
                <a:gd name="T65" fmla="*/ 113 h 120"/>
                <a:gd name="T66" fmla="*/ 113 w 170"/>
                <a:gd name="T67" fmla="*/ 113 h 120"/>
                <a:gd name="T68" fmla="*/ 124 w 170"/>
                <a:gd name="T69" fmla="*/ 110 h 120"/>
                <a:gd name="T70" fmla="*/ 140 w 170"/>
                <a:gd name="T71" fmla="*/ 108 h 120"/>
                <a:gd name="T72" fmla="*/ 152 w 170"/>
                <a:gd name="T73" fmla="*/ 106 h 120"/>
                <a:gd name="T74" fmla="*/ 159 w 170"/>
                <a:gd name="T75" fmla="*/ 106 h 120"/>
                <a:gd name="T76" fmla="*/ 159 w 170"/>
                <a:gd name="T77" fmla="*/ 99 h 120"/>
                <a:gd name="T78" fmla="*/ 156 w 170"/>
                <a:gd name="T79" fmla="*/ 83 h 120"/>
                <a:gd name="T80" fmla="*/ 151 w 170"/>
                <a:gd name="T81" fmla="*/ 64 h 120"/>
                <a:gd name="T82" fmla="*/ 142 w 170"/>
                <a:gd name="T83" fmla="*/ 48 h 120"/>
                <a:gd name="T84" fmla="*/ 126 w 170"/>
                <a:gd name="T85" fmla="*/ 32 h 120"/>
                <a:gd name="T86" fmla="*/ 106 w 170"/>
                <a:gd name="T87" fmla="*/ 21 h 120"/>
                <a:gd name="T88" fmla="*/ 83 w 170"/>
                <a:gd name="T89" fmla="*/ 12 h 120"/>
                <a:gd name="T90" fmla="*/ 64 w 170"/>
                <a:gd name="T91" fmla="*/ 10 h 120"/>
                <a:gd name="T92" fmla="*/ 48 w 170"/>
                <a:gd name="T93" fmla="*/ 10 h 120"/>
                <a:gd name="T94" fmla="*/ 34 w 170"/>
                <a:gd name="T95" fmla="*/ 14 h 120"/>
                <a:gd name="T96" fmla="*/ 23 w 170"/>
                <a:gd name="T97" fmla="*/ 19 h 120"/>
                <a:gd name="T98" fmla="*/ 20 w 170"/>
                <a:gd name="T99" fmla="*/ 21 h 120"/>
                <a:gd name="T100" fmla="*/ 7 w 170"/>
                <a:gd name="T101" fmla="*/ 14 h 120"/>
                <a:gd name="T102" fmla="*/ 7 w 170"/>
                <a:gd name="T103" fmla="*/ 14 h 1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20"/>
                <a:gd name="T158" fmla="*/ 170 w 170"/>
                <a:gd name="T159" fmla="*/ 120 h 1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20">
                  <a:moveTo>
                    <a:pt x="7" y="14"/>
                  </a:moveTo>
                  <a:lnTo>
                    <a:pt x="20" y="5"/>
                  </a:lnTo>
                  <a:lnTo>
                    <a:pt x="43" y="2"/>
                  </a:lnTo>
                  <a:lnTo>
                    <a:pt x="71" y="0"/>
                  </a:lnTo>
                  <a:lnTo>
                    <a:pt x="101" y="5"/>
                  </a:lnTo>
                  <a:lnTo>
                    <a:pt x="122" y="16"/>
                  </a:lnTo>
                  <a:lnTo>
                    <a:pt x="142" y="32"/>
                  </a:lnTo>
                  <a:lnTo>
                    <a:pt x="152" y="48"/>
                  </a:lnTo>
                  <a:lnTo>
                    <a:pt x="159" y="64"/>
                  </a:lnTo>
                  <a:lnTo>
                    <a:pt x="163" y="78"/>
                  </a:lnTo>
                  <a:lnTo>
                    <a:pt x="167" y="94"/>
                  </a:lnTo>
                  <a:lnTo>
                    <a:pt x="168" y="106"/>
                  </a:lnTo>
                  <a:lnTo>
                    <a:pt x="170" y="111"/>
                  </a:lnTo>
                  <a:lnTo>
                    <a:pt x="167" y="111"/>
                  </a:lnTo>
                  <a:lnTo>
                    <a:pt x="156" y="111"/>
                  </a:lnTo>
                  <a:lnTo>
                    <a:pt x="140" y="113"/>
                  </a:lnTo>
                  <a:lnTo>
                    <a:pt x="119" y="120"/>
                  </a:lnTo>
                  <a:lnTo>
                    <a:pt x="92" y="120"/>
                  </a:lnTo>
                  <a:lnTo>
                    <a:pt x="66" y="113"/>
                  </a:lnTo>
                  <a:lnTo>
                    <a:pt x="43" y="99"/>
                  </a:lnTo>
                  <a:lnTo>
                    <a:pt x="23" y="87"/>
                  </a:lnTo>
                  <a:lnTo>
                    <a:pt x="11" y="69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11" y="25"/>
                  </a:lnTo>
                  <a:lnTo>
                    <a:pt x="13" y="32"/>
                  </a:lnTo>
                  <a:lnTo>
                    <a:pt x="20" y="53"/>
                  </a:lnTo>
                  <a:lnTo>
                    <a:pt x="30" y="76"/>
                  </a:lnTo>
                  <a:lnTo>
                    <a:pt x="48" y="94"/>
                  </a:lnTo>
                  <a:lnTo>
                    <a:pt x="67" y="104"/>
                  </a:lnTo>
                  <a:lnTo>
                    <a:pt x="85" y="110"/>
                  </a:lnTo>
                  <a:lnTo>
                    <a:pt x="101" y="113"/>
                  </a:lnTo>
                  <a:lnTo>
                    <a:pt x="113" y="113"/>
                  </a:lnTo>
                  <a:lnTo>
                    <a:pt x="124" y="110"/>
                  </a:lnTo>
                  <a:lnTo>
                    <a:pt x="140" y="108"/>
                  </a:lnTo>
                  <a:lnTo>
                    <a:pt x="152" y="106"/>
                  </a:lnTo>
                  <a:lnTo>
                    <a:pt x="159" y="106"/>
                  </a:lnTo>
                  <a:lnTo>
                    <a:pt x="159" y="99"/>
                  </a:lnTo>
                  <a:lnTo>
                    <a:pt x="156" y="83"/>
                  </a:lnTo>
                  <a:lnTo>
                    <a:pt x="151" y="64"/>
                  </a:lnTo>
                  <a:lnTo>
                    <a:pt x="142" y="48"/>
                  </a:lnTo>
                  <a:lnTo>
                    <a:pt x="126" y="32"/>
                  </a:lnTo>
                  <a:lnTo>
                    <a:pt x="106" y="21"/>
                  </a:lnTo>
                  <a:lnTo>
                    <a:pt x="83" y="12"/>
                  </a:lnTo>
                  <a:lnTo>
                    <a:pt x="64" y="10"/>
                  </a:lnTo>
                  <a:lnTo>
                    <a:pt x="48" y="10"/>
                  </a:lnTo>
                  <a:lnTo>
                    <a:pt x="34" y="14"/>
                  </a:lnTo>
                  <a:lnTo>
                    <a:pt x="23" y="19"/>
                  </a:lnTo>
                  <a:lnTo>
                    <a:pt x="20" y="21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19"/>
            <p:cNvSpPr>
              <a:spLocks/>
            </p:cNvSpPr>
            <p:nvPr/>
          </p:nvSpPr>
          <p:spPr bwMode="auto">
            <a:xfrm>
              <a:off x="2577" y="1464"/>
              <a:ext cx="65" cy="69"/>
            </a:xfrm>
            <a:custGeom>
              <a:avLst/>
              <a:gdLst>
                <a:gd name="T0" fmla="*/ 21 w 65"/>
                <a:gd name="T1" fmla="*/ 0 h 69"/>
                <a:gd name="T2" fmla="*/ 23 w 65"/>
                <a:gd name="T3" fmla="*/ 5 h 69"/>
                <a:gd name="T4" fmla="*/ 26 w 65"/>
                <a:gd name="T5" fmla="*/ 12 h 69"/>
                <a:gd name="T6" fmla="*/ 30 w 65"/>
                <a:gd name="T7" fmla="*/ 19 h 69"/>
                <a:gd name="T8" fmla="*/ 37 w 65"/>
                <a:gd name="T9" fmla="*/ 26 h 69"/>
                <a:gd name="T10" fmla="*/ 46 w 65"/>
                <a:gd name="T11" fmla="*/ 37 h 69"/>
                <a:gd name="T12" fmla="*/ 54 w 65"/>
                <a:gd name="T13" fmla="*/ 46 h 69"/>
                <a:gd name="T14" fmla="*/ 61 w 65"/>
                <a:gd name="T15" fmla="*/ 51 h 69"/>
                <a:gd name="T16" fmla="*/ 65 w 65"/>
                <a:gd name="T17" fmla="*/ 53 h 69"/>
                <a:gd name="T18" fmla="*/ 56 w 65"/>
                <a:gd name="T19" fmla="*/ 69 h 69"/>
                <a:gd name="T20" fmla="*/ 47 w 65"/>
                <a:gd name="T21" fmla="*/ 60 h 69"/>
                <a:gd name="T22" fmla="*/ 26 w 65"/>
                <a:gd name="T23" fmla="*/ 41 h 69"/>
                <a:gd name="T24" fmla="*/ 7 w 65"/>
                <a:gd name="T25" fmla="*/ 21 h 69"/>
                <a:gd name="T26" fmla="*/ 0 w 65"/>
                <a:gd name="T27" fmla="*/ 9 h 69"/>
                <a:gd name="T28" fmla="*/ 3 w 65"/>
                <a:gd name="T29" fmla="*/ 5 h 69"/>
                <a:gd name="T30" fmla="*/ 10 w 65"/>
                <a:gd name="T31" fmla="*/ 2 h 69"/>
                <a:gd name="T32" fmla="*/ 17 w 65"/>
                <a:gd name="T33" fmla="*/ 0 h 69"/>
                <a:gd name="T34" fmla="*/ 21 w 65"/>
                <a:gd name="T35" fmla="*/ 0 h 69"/>
                <a:gd name="T36" fmla="*/ 21 w 65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69"/>
                <a:gd name="T59" fmla="*/ 65 w 65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69">
                  <a:moveTo>
                    <a:pt x="21" y="0"/>
                  </a:moveTo>
                  <a:lnTo>
                    <a:pt x="23" y="5"/>
                  </a:lnTo>
                  <a:lnTo>
                    <a:pt x="26" y="12"/>
                  </a:lnTo>
                  <a:lnTo>
                    <a:pt x="30" y="19"/>
                  </a:lnTo>
                  <a:lnTo>
                    <a:pt x="37" y="26"/>
                  </a:lnTo>
                  <a:lnTo>
                    <a:pt x="46" y="37"/>
                  </a:lnTo>
                  <a:lnTo>
                    <a:pt x="54" y="46"/>
                  </a:lnTo>
                  <a:lnTo>
                    <a:pt x="61" y="51"/>
                  </a:lnTo>
                  <a:lnTo>
                    <a:pt x="65" y="53"/>
                  </a:lnTo>
                  <a:lnTo>
                    <a:pt x="56" y="69"/>
                  </a:lnTo>
                  <a:lnTo>
                    <a:pt x="47" y="60"/>
                  </a:lnTo>
                  <a:lnTo>
                    <a:pt x="26" y="41"/>
                  </a:lnTo>
                  <a:lnTo>
                    <a:pt x="7" y="21"/>
                  </a:lnTo>
                  <a:lnTo>
                    <a:pt x="0" y="9"/>
                  </a:lnTo>
                  <a:lnTo>
                    <a:pt x="3" y="5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20"/>
            <p:cNvSpPr>
              <a:spLocks/>
            </p:cNvSpPr>
            <p:nvPr/>
          </p:nvSpPr>
          <p:spPr bwMode="auto">
            <a:xfrm>
              <a:off x="2621" y="1499"/>
              <a:ext cx="203" cy="153"/>
            </a:xfrm>
            <a:custGeom>
              <a:avLst/>
              <a:gdLst>
                <a:gd name="T0" fmla="*/ 10 w 203"/>
                <a:gd name="T1" fmla="*/ 13 h 153"/>
                <a:gd name="T2" fmla="*/ 23 w 203"/>
                <a:gd name="T3" fmla="*/ 6 h 153"/>
                <a:gd name="T4" fmla="*/ 44 w 203"/>
                <a:gd name="T5" fmla="*/ 2 h 153"/>
                <a:gd name="T6" fmla="*/ 69 w 203"/>
                <a:gd name="T7" fmla="*/ 0 h 153"/>
                <a:gd name="T8" fmla="*/ 92 w 203"/>
                <a:gd name="T9" fmla="*/ 4 h 153"/>
                <a:gd name="T10" fmla="*/ 113 w 203"/>
                <a:gd name="T11" fmla="*/ 14 h 153"/>
                <a:gd name="T12" fmla="*/ 136 w 203"/>
                <a:gd name="T13" fmla="*/ 34 h 153"/>
                <a:gd name="T14" fmla="*/ 156 w 203"/>
                <a:gd name="T15" fmla="*/ 53 h 153"/>
                <a:gd name="T16" fmla="*/ 170 w 203"/>
                <a:gd name="T17" fmla="*/ 69 h 153"/>
                <a:gd name="T18" fmla="*/ 177 w 203"/>
                <a:gd name="T19" fmla="*/ 87 h 153"/>
                <a:gd name="T20" fmla="*/ 189 w 203"/>
                <a:gd name="T21" fmla="*/ 115 h 153"/>
                <a:gd name="T22" fmla="*/ 198 w 203"/>
                <a:gd name="T23" fmla="*/ 140 h 153"/>
                <a:gd name="T24" fmla="*/ 203 w 203"/>
                <a:gd name="T25" fmla="*/ 153 h 153"/>
                <a:gd name="T26" fmla="*/ 195 w 203"/>
                <a:gd name="T27" fmla="*/ 153 h 153"/>
                <a:gd name="T28" fmla="*/ 172 w 203"/>
                <a:gd name="T29" fmla="*/ 153 h 153"/>
                <a:gd name="T30" fmla="*/ 140 w 203"/>
                <a:gd name="T31" fmla="*/ 153 h 153"/>
                <a:gd name="T32" fmla="*/ 104 w 203"/>
                <a:gd name="T33" fmla="*/ 153 h 153"/>
                <a:gd name="T34" fmla="*/ 71 w 203"/>
                <a:gd name="T35" fmla="*/ 144 h 153"/>
                <a:gd name="T36" fmla="*/ 41 w 203"/>
                <a:gd name="T37" fmla="*/ 129 h 153"/>
                <a:gd name="T38" fmla="*/ 17 w 203"/>
                <a:gd name="T39" fmla="*/ 108 h 153"/>
                <a:gd name="T40" fmla="*/ 5 w 203"/>
                <a:gd name="T41" fmla="*/ 87 h 153"/>
                <a:gd name="T42" fmla="*/ 0 w 203"/>
                <a:gd name="T43" fmla="*/ 64 h 153"/>
                <a:gd name="T44" fmla="*/ 2 w 203"/>
                <a:gd name="T45" fmla="*/ 43 h 153"/>
                <a:gd name="T46" fmla="*/ 2 w 203"/>
                <a:gd name="T47" fmla="*/ 27 h 153"/>
                <a:gd name="T48" fmla="*/ 5 w 203"/>
                <a:gd name="T49" fmla="*/ 21 h 153"/>
                <a:gd name="T50" fmla="*/ 10 w 203"/>
                <a:gd name="T51" fmla="*/ 29 h 153"/>
                <a:gd name="T52" fmla="*/ 9 w 203"/>
                <a:gd name="T53" fmla="*/ 37 h 153"/>
                <a:gd name="T54" fmla="*/ 10 w 203"/>
                <a:gd name="T55" fmla="*/ 57 h 153"/>
                <a:gd name="T56" fmla="*/ 16 w 203"/>
                <a:gd name="T57" fmla="*/ 82 h 153"/>
                <a:gd name="T58" fmla="*/ 32 w 203"/>
                <a:gd name="T59" fmla="*/ 108 h 153"/>
                <a:gd name="T60" fmla="*/ 53 w 203"/>
                <a:gd name="T61" fmla="*/ 126 h 153"/>
                <a:gd name="T62" fmla="*/ 76 w 203"/>
                <a:gd name="T63" fmla="*/ 137 h 153"/>
                <a:gd name="T64" fmla="*/ 95 w 203"/>
                <a:gd name="T65" fmla="*/ 140 h 153"/>
                <a:gd name="T66" fmla="*/ 113 w 203"/>
                <a:gd name="T67" fmla="*/ 142 h 153"/>
                <a:gd name="T68" fmla="*/ 131 w 203"/>
                <a:gd name="T69" fmla="*/ 142 h 153"/>
                <a:gd name="T70" fmla="*/ 154 w 203"/>
                <a:gd name="T71" fmla="*/ 142 h 153"/>
                <a:gd name="T72" fmla="*/ 172 w 203"/>
                <a:gd name="T73" fmla="*/ 142 h 153"/>
                <a:gd name="T74" fmla="*/ 180 w 203"/>
                <a:gd name="T75" fmla="*/ 142 h 153"/>
                <a:gd name="T76" fmla="*/ 179 w 203"/>
                <a:gd name="T77" fmla="*/ 131 h 153"/>
                <a:gd name="T78" fmla="*/ 172 w 203"/>
                <a:gd name="T79" fmla="*/ 112 h 153"/>
                <a:gd name="T80" fmla="*/ 161 w 203"/>
                <a:gd name="T81" fmla="*/ 85 h 153"/>
                <a:gd name="T82" fmla="*/ 148 w 203"/>
                <a:gd name="T83" fmla="*/ 62 h 153"/>
                <a:gd name="T84" fmla="*/ 133 w 203"/>
                <a:gd name="T85" fmla="*/ 43 h 153"/>
                <a:gd name="T86" fmla="*/ 113 w 203"/>
                <a:gd name="T87" fmla="*/ 27 h 153"/>
                <a:gd name="T88" fmla="*/ 88 w 203"/>
                <a:gd name="T89" fmla="*/ 14 h 153"/>
                <a:gd name="T90" fmla="*/ 62 w 203"/>
                <a:gd name="T91" fmla="*/ 11 h 153"/>
                <a:gd name="T92" fmla="*/ 39 w 203"/>
                <a:gd name="T93" fmla="*/ 13 h 153"/>
                <a:gd name="T94" fmla="*/ 26 w 203"/>
                <a:gd name="T95" fmla="*/ 18 h 153"/>
                <a:gd name="T96" fmla="*/ 21 w 203"/>
                <a:gd name="T97" fmla="*/ 21 h 153"/>
                <a:gd name="T98" fmla="*/ 19 w 203"/>
                <a:gd name="T99" fmla="*/ 25 h 153"/>
                <a:gd name="T100" fmla="*/ 10 w 203"/>
                <a:gd name="T101" fmla="*/ 13 h 153"/>
                <a:gd name="T102" fmla="*/ 10 w 203"/>
                <a:gd name="T103" fmla="*/ 13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3"/>
                <a:gd name="T157" fmla="*/ 0 h 153"/>
                <a:gd name="T158" fmla="*/ 203 w 203"/>
                <a:gd name="T159" fmla="*/ 153 h 1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3" h="153">
                  <a:moveTo>
                    <a:pt x="10" y="13"/>
                  </a:moveTo>
                  <a:lnTo>
                    <a:pt x="23" y="6"/>
                  </a:lnTo>
                  <a:lnTo>
                    <a:pt x="44" y="2"/>
                  </a:lnTo>
                  <a:lnTo>
                    <a:pt x="69" y="0"/>
                  </a:lnTo>
                  <a:lnTo>
                    <a:pt x="92" y="4"/>
                  </a:lnTo>
                  <a:lnTo>
                    <a:pt x="113" y="14"/>
                  </a:lnTo>
                  <a:lnTo>
                    <a:pt x="136" y="34"/>
                  </a:lnTo>
                  <a:lnTo>
                    <a:pt x="156" y="53"/>
                  </a:lnTo>
                  <a:lnTo>
                    <a:pt x="170" y="69"/>
                  </a:lnTo>
                  <a:lnTo>
                    <a:pt x="177" y="87"/>
                  </a:lnTo>
                  <a:lnTo>
                    <a:pt x="189" y="115"/>
                  </a:lnTo>
                  <a:lnTo>
                    <a:pt x="198" y="140"/>
                  </a:lnTo>
                  <a:lnTo>
                    <a:pt x="203" y="153"/>
                  </a:lnTo>
                  <a:lnTo>
                    <a:pt x="195" y="153"/>
                  </a:lnTo>
                  <a:lnTo>
                    <a:pt x="172" y="153"/>
                  </a:lnTo>
                  <a:lnTo>
                    <a:pt x="140" y="153"/>
                  </a:lnTo>
                  <a:lnTo>
                    <a:pt x="104" y="153"/>
                  </a:lnTo>
                  <a:lnTo>
                    <a:pt x="71" y="144"/>
                  </a:lnTo>
                  <a:lnTo>
                    <a:pt x="41" y="129"/>
                  </a:lnTo>
                  <a:lnTo>
                    <a:pt x="17" y="108"/>
                  </a:lnTo>
                  <a:lnTo>
                    <a:pt x="5" y="87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10" y="29"/>
                  </a:lnTo>
                  <a:lnTo>
                    <a:pt x="9" y="37"/>
                  </a:lnTo>
                  <a:lnTo>
                    <a:pt x="10" y="57"/>
                  </a:lnTo>
                  <a:lnTo>
                    <a:pt x="16" y="82"/>
                  </a:lnTo>
                  <a:lnTo>
                    <a:pt x="32" y="108"/>
                  </a:lnTo>
                  <a:lnTo>
                    <a:pt x="53" y="126"/>
                  </a:lnTo>
                  <a:lnTo>
                    <a:pt x="76" y="137"/>
                  </a:lnTo>
                  <a:lnTo>
                    <a:pt x="95" y="140"/>
                  </a:lnTo>
                  <a:lnTo>
                    <a:pt x="113" y="142"/>
                  </a:lnTo>
                  <a:lnTo>
                    <a:pt x="131" y="142"/>
                  </a:lnTo>
                  <a:lnTo>
                    <a:pt x="154" y="142"/>
                  </a:lnTo>
                  <a:lnTo>
                    <a:pt x="172" y="142"/>
                  </a:lnTo>
                  <a:lnTo>
                    <a:pt x="180" y="142"/>
                  </a:lnTo>
                  <a:lnTo>
                    <a:pt x="179" y="131"/>
                  </a:lnTo>
                  <a:lnTo>
                    <a:pt x="172" y="112"/>
                  </a:lnTo>
                  <a:lnTo>
                    <a:pt x="161" y="85"/>
                  </a:lnTo>
                  <a:lnTo>
                    <a:pt x="148" y="62"/>
                  </a:lnTo>
                  <a:lnTo>
                    <a:pt x="133" y="43"/>
                  </a:lnTo>
                  <a:lnTo>
                    <a:pt x="113" y="27"/>
                  </a:lnTo>
                  <a:lnTo>
                    <a:pt x="88" y="14"/>
                  </a:lnTo>
                  <a:lnTo>
                    <a:pt x="62" y="11"/>
                  </a:lnTo>
                  <a:lnTo>
                    <a:pt x="39" y="13"/>
                  </a:lnTo>
                  <a:lnTo>
                    <a:pt x="26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21"/>
            <p:cNvSpPr>
              <a:spLocks/>
            </p:cNvSpPr>
            <p:nvPr/>
          </p:nvSpPr>
          <p:spPr bwMode="auto">
            <a:xfrm>
              <a:off x="1681" y="1368"/>
              <a:ext cx="396" cy="1746"/>
            </a:xfrm>
            <a:custGeom>
              <a:avLst/>
              <a:gdLst>
                <a:gd name="T0" fmla="*/ 198 w 396"/>
                <a:gd name="T1" fmla="*/ 1720 h 1746"/>
                <a:gd name="T2" fmla="*/ 161 w 396"/>
                <a:gd name="T3" fmla="*/ 1730 h 1746"/>
                <a:gd name="T4" fmla="*/ 122 w 396"/>
                <a:gd name="T5" fmla="*/ 1744 h 1746"/>
                <a:gd name="T6" fmla="*/ 48 w 396"/>
                <a:gd name="T7" fmla="*/ 1746 h 1746"/>
                <a:gd name="T8" fmla="*/ 12 w 396"/>
                <a:gd name="T9" fmla="*/ 1721 h 1746"/>
                <a:gd name="T10" fmla="*/ 12 w 396"/>
                <a:gd name="T11" fmla="*/ 1645 h 1746"/>
                <a:gd name="T12" fmla="*/ 12 w 396"/>
                <a:gd name="T13" fmla="*/ 1532 h 1746"/>
                <a:gd name="T14" fmla="*/ 7 w 396"/>
                <a:gd name="T15" fmla="*/ 1286 h 1746"/>
                <a:gd name="T16" fmla="*/ 0 w 396"/>
                <a:gd name="T17" fmla="*/ 1098 h 1746"/>
                <a:gd name="T18" fmla="*/ 19 w 396"/>
                <a:gd name="T19" fmla="*/ 824 h 1746"/>
                <a:gd name="T20" fmla="*/ 35 w 396"/>
                <a:gd name="T21" fmla="*/ 710 h 1746"/>
                <a:gd name="T22" fmla="*/ 81 w 396"/>
                <a:gd name="T23" fmla="*/ 576 h 1746"/>
                <a:gd name="T24" fmla="*/ 120 w 396"/>
                <a:gd name="T25" fmla="*/ 482 h 1746"/>
                <a:gd name="T26" fmla="*/ 184 w 396"/>
                <a:gd name="T27" fmla="*/ 349 h 1746"/>
                <a:gd name="T28" fmla="*/ 228 w 396"/>
                <a:gd name="T29" fmla="*/ 260 h 1746"/>
                <a:gd name="T30" fmla="*/ 292 w 396"/>
                <a:gd name="T31" fmla="*/ 131 h 1746"/>
                <a:gd name="T32" fmla="*/ 340 w 396"/>
                <a:gd name="T33" fmla="*/ 66 h 1746"/>
                <a:gd name="T34" fmla="*/ 372 w 396"/>
                <a:gd name="T35" fmla="*/ 11 h 1746"/>
                <a:gd name="T36" fmla="*/ 396 w 396"/>
                <a:gd name="T37" fmla="*/ 7 h 1746"/>
                <a:gd name="T38" fmla="*/ 379 w 396"/>
                <a:gd name="T39" fmla="*/ 39 h 1746"/>
                <a:gd name="T40" fmla="*/ 352 w 396"/>
                <a:gd name="T41" fmla="*/ 78 h 1746"/>
                <a:gd name="T42" fmla="*/ 325 w 396"/>
                <a:gd name="T43" fmla="*/ 110 h 1746"/>
                <a:gd name="T44" fmla="*/ 285 w 396"/>
                <a:gd name="T45" fmla="*/ 183 h 1746"/>
                <a:gd name="T46" fmla="*/ 219 w 396"/>
                <a:gd name="T47" fmla="*/ 310 h 1746"/>
                <a:gd name="T48" fmla="*/ 175 w 396"/>
                <a:gd name="T49" fmla="*/ 395 h 1746"/>
                <a:gd name="T50" fmla="*/ 109 w 396"/>
                <a:gd name="T51" fmla="*/ 558 h 1746"/>
                <a:gd name="T52" fmla="*/ 46 w 396"/>
                <a:gd name="T53" fmla="*/ 767 h 1746"/>
                <a:gd name="T54" fmla="*/ 23 w 396"/>
                <a:gd name="T55" fmla="*/ 992 h 1746"/>
                <a:gd name="T56" fmla="*/ 17 w 396"/>
                <a:gd name="T57" fmla="*/ 1245 h 1746"/>
                <a:gd name="T58" fmla="*/ 30 w 396"/>
                <a:gd name="T59" fmla="*/ 1509 h 1746"/>
                <a:gd name="T60" fmla="*/ 35 w 396"/>
                <a:gd name="T61" fmla="*/ 1700 h 1746"/>
                <a:gd name="T62" fmla="*/ 51 w 396"/>
                <a:gd name="T63" fmla="*/ 1725 h 1746"/>
                <a:gd name="T64" fmla="*/ 83 w 396"/>
                <a:gd name="T65" fmla="*/ 1729 h 1746"/>
                <a:gd name="T66" fmla="*/ 122 w 396"/>
                <a:gd name="T67" fmla="*/ 1729 h 1746"/>
                <a:gd name="T68" fmla="*/ 166 w 396"/>
                <a:gd name="T69" fmla="*/ 1716 h 1746"/>
                <a:gd name="T70" fmla="*/ 200 w 396"/>
                <a:gd name="T71" fmla="*/ 1698 h 1746"/>
                <a:gd name="T72" fmla="*/ 221 w 396"/>
                <a:gd name="T73" fmla="*/ 1697 h 1746"/>
                <a:gd name="T74" fmla="*/ 219 w 396"/>
                <a:gd name="T75" fmla="*/ 1713 h 17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6"/>
                <a:gd name="T115" fmla="*/ 0 h 1746"/>
                <a:gd name="T116" fmla="*/ 396 w 396"/>
                <a:gd name="T117" fmla="*/ 1746 h 17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6" h="1746">
                  <a:moveTo>
                    <a:pt x="219" y="1713"/>
                  </a:moveTo>
                  <a:lnTo>
                    <a:pt x="198" y="1720"/>
                  </a:lnTo>
                  <a:lnTo>
                    <a:pt x="179" y="1725"/>
                  </a:lnTo>
                  <a:lnTo>
                    <a:pt x="161" y="1730"/>
                  </a:lnTo>
                  <a:lnTo>
                    <a:pt x="147" y="1737"/>
                  </a:lnTo>
                  <a:lnTo>
                    <a:pt x="122" y="1744"/>
                  </a:lnTo>
                  <a:lnTo>
                    <a:pt x="85" y="1746"/>
                  </a:lnTo>
                  <a:lnTo>
                    <a:pt x="48" y="1746"/>
                  </a:lnTo>
                  <a:lnTo>
                    <a:pt x="23" y="1741"/>
                  </a:lnTo>
                  <a:lnTo>
                    <a:pt x="12" y="1721"/>
                  </a:lnTo>
                  <a:lnTo>
                    <a:pt x="10" y="1686"/>
                  </a:lnTo>
                  <a:lnTo>
                    <a:pt x="12" y="1645"/>
                  </a:lnTo>
                  <a:lnTo>
                    <a:pt x="14" y="1606"/>
                  </a:lnTo>
                  <a:lnTo>
                    <a:pt x="12" y="1532"/>
                  </a:lnTo>
                  <a:lnTo>
                    <a:pt x="12" y="1413"/>
                  </a:lnTo>
                  <a:lnTo>
                    <a:pt x="7" y="1286"/>
                  </a:lnTo>
                  <a:lnTo>
                    <a:pt x="0" y="1197"/>
                  </a:lnTo>
                  <a:lnTo>
                    <a:pt x="0" y="1098"/>
                  </a:lnTo>
                  <a:lnTo>
                    <a:pt x="9" y="955"/>
                  </a:lnTo>
                  <a:lnTo>
                    <a:pt x="19" y="824"/>
                  </a:lnTo>
                  <a:lnTo>
                    <a:pt x="26" y="753"/>
                  </a:lnTo>
                  <a:lnTo>
                    <a:pt x="35" y="710"/>
                  </a:lnTo>
                  <a:lnTo>
                    <a:pt x="56" y="645"/>
                  </a:lnTo>
                  <a:lnTo>
                    <a:pt x="81" y="576"/>
                  </a:lnTo>
                  <a:lnTo>
                    <a:pt x="101" y="528"/>
                  </a:lnTo>
                  <a:lnTo>
                    <a:pt x="120" y="482"/>
                  </a:lnTo>
                  <a:lnTo>
                    <a:pt x="152" y="415"/>
                  </a:lnTo>
                  <a:lnTo>
                    <a:pt x="184" y="349"/>
                  </a:lnTo>
                  <a:lnTo>
                    <a:pt x="205" y="305"/>
                  </a:lnTo>
                  <a:lnTo>
                    <a:pt x="228" y="260"/>
                  </a:lnTo>
                  <a:lnTo>
                    <a:pt x="258" y="195"/>
                  </a:lnTo>
                  <a:lnTo>
                    <a:pt x="292" y="131"/>
                  </a:lnTo>
                  <a:lnTo>
                    <a:pt x="318" y="92"/>
                  </a:lnTo>
                  <a:lnTo>
                    <a:pt x="340" y="66"/>
                  </a:lnTo>
                  <a:lnTo>
                    <a:pt x="359" y="36"/>
                  </a:lnTo>
                  <a:lnTo>
                    <a:pt x="372" y="11"/>
                  </a:lnTo>
                  <a:lnTo>
                    <a:pt x="377" y="0"/>
                  </a:lnTo>
                  <a:lnTo>
                    <a:pt x="396" y="7"/>
                  </a:lnTo>
                  <a:lnTo>
                    <a:pt x="391" y="16"/>
                  </a:lnTo>
                  <a:lnTo>
                    <a:pt x="379" y="39"/>
                  </a:lnTo>
                  <a:lnTo>
                    <a:pt x="363" y="62"/>
                  </a:lnTo>
                  <a:lnTo>
                    <a:pt x="352" y="78"/>
                  </a:lnTo>
                  <a:lnTo>
                    <a:pt x="341" y="87"/>
                  </a:lnTo>
                  <a:lnTo>
                    <a:pt x="325" y="110"/>
                  </a:lnTo>
                  <a:lnTo>
                    <a:pt x="304" y="144"/>
                  </a:lnTo>
                  <a:lnTo>
                    <a:pt x="285" y="183"/>
                  </a:lnTo>
                  <a:lnTo>
                    <a:pt x="253" y="245"/>
                  </a:lnTo>
                  <a:lnTo>
                    <a:pt x="219" y="310"/>
                  </a:lnTo>
                  <a:lnTo>
                    <a:pt x="191" y="363"/>
                  </a:lnTo>
                  <a:lnTo>
                    <a:pt x="175" y="395"/>
                  </a:lnTo>
                  <a:lnTo>
                    <a:pt x="150" y="452"/>
                  </a:lnTo>
                  <a:lnTo>
                    <a:pt x="109" y="558"/>
                  </a:lnTo>
                  <a:lnTo>
                    <a:pt x="69" y="675"/>
                  </a:lnTo>
                  <a:lnTo>
                    <a:pt x="46" y="767"/>
                  </a:lnTo>
                  <a:lnTo>
                    <a:pt x="33" y="861"/>
                  </a:lnTo>
                  <a:lnTo>
                    <a:pt x="23" y="992"/>
                  </a:lnTo>
                  <a:lnTo>
                    <a:pt x="16" y="1130"/>
                  </a:lnTo>
                  <a:lnTo>
                    <a:pt x="17" y="1245"/>
                  </a:lnTo>
                  <a:lnTo>
                    <a:pt x="23" y="1364"/>
                  </a:lnTo>
                  <a:lnTo>
                    <a:pt x="30" y="1509"/>
                  </a:lnTo>
                  <a:lnTo>
                    <a:pt x="33" y="1633"/>
                  </a:lnTo>
                  <a:lnTo>
                    <a:pt x="35" y="1700"/>
                  </a:lnTo>
                  <a:lnTo>
                    <a:pt x="39" y="1716"/>
                  </a:lnTo>
                  <a:lnTo>
                    <a:pt x="51" y="1725"/>
                  </a:lnTo>
                  <a:lnTo>
                    <a:pt x="67" y="1729"/>
                  </a:lnTo>
                  <a:lnTo>
                    <a:pt x="83" y="1729"/>
                  </a:lnTo>
                  <a:lnTo>
                    <a:pt x="99" y="1729"/>
                  </a:lnTo>
                  <a:lnTo>
                    <a:pt x="122" y="1729"/>
                  </a:lnTo>
                  <a:lnTo>
                    <a:pt x="147" y="1723"/>
                  </a:lnTo>
                  <a:lnTo>
                    <a:pt x="166" y="1716"/>
                  </a:lnTo>
                  <a:lnTo>
                    <a:pt x="182" y="1704"/>
                  </a:lnTo>
                  <a:lnTo>
                    <a:pt x="200" y="1698"/>
                  </a:lnTo>
                  <a:lnTo>
                    <a:pt x="214" y="1697"/>
                  </a:lnTo>
                  <a:lnTo>
                    <a:pt x="221" y="1697"/>
                  </a:lnTo>
                  <a:lnTo>
                    <a:pt x="219" y="17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22"/>
            <p:cNvSpPr>
              <a:spLocks/>
            </p:cNvSpPr>
            <p:nvPr/>
          </p:nvSpPr>
          <p:spPr bwMode="auto">
            <a:xfrm>
              <a:off x="1764" y="1379"/>
              <a:ext cx="997" cy="1703"/>
            </a:xfrm>
            <a:custGeom>
              <a:avLst/>
              <a:gdLst>
                <a:gd name="T0" fmla="*/ 338 w 997"/>
                <a:gd name="T1" fmla="*/ 25 h 1703"/>
                <a:gd name="T2" fmla="*/ 352 w 997"/>
                <a:gd name="T3" fmla="*/ 44 h 1703"/>
                <a:gd name="T4" fmla="*/ 412 w 997"/>
                <a:gd name="T5" fmla="*/ 33 h 1703"/>
                <a:gd name="T6" fmla="*/ 478 w 997"/>
                <a:gd name="T7" fmla="*/ 46 h 1703"/>
                <a:gd name="T8" fmla="*/ 581 w 997"/>
                <a:gd name="T9" fmla="*/ 56 h 1703"/>
                <a:gd name="T10" fmla="*/ 662 w 997"/>
                <a:gd name="T11" fmla="*/ 48 h 1703"/>
                <a:gd name="T12" fmla="*/ 731 w 997"/>
                <a:gd name="T13" fmla="*/ 41 h 1703"/>
                <a:gd name="T14" fmla="*/ 775 w 997"/>
                <a:gd name="T15" fmla="*/ 55 h 1703"/>
                <a:gd name="T16" fmla="*/ 892 w 997"/>
                <a:gd name="T17" fmla="*/ 42 h 1703"/>
                <a:gd name="T18" fmla="*/ 981 w 997"/>
                <a:gd name="T19" fmla="*/ 25 h 1703"/>
                <a:gd name="T20" fmla="*/ 997 w 997"/>
                <a:gd name="T21" fmla="*/ 49 h 1703"/>
                <a:gd name="T22" fmla="*/ 866 w 997"/>
                <a:gd name="T23" fmla="*/ 76 h 1703"/>
                <a:gd name="T24" fmla="*/ 788 w 997"/>
                <a:gd name="T25" fmla="*/ 106 h 1703"/>
                <a:gd name="T26" fmla="*/ 749 w 997"/>
                <a:gd name="T27" fmla="*/ 102 h 1703"/>
                <a:gd name="T28" fmla="*/ 689 w 997"/>
                <a:gd name="T29" fmla="*/ 76 h 1703"/>
                <a:gd name="T30" fmla="*/ 614 w 997"/>
                <a:gd name="T31" fmla="*/ 97 h 1703"/>
                <a:gd name="T32" fmla="*/ 512 w 997"/>
                <a:gd name="T33" fmla="*/ 88 h 1703"/>
                <a:gd name="T34" fmla="*/ 393 w 997"/>
                <a:gd name="T35" fmla="*/ 76 h 1703"/>
                <a:gd name="T36" fmla="*/ 308 w 997"/>
                <a:gd name="T37" fmla="*/ 113 h 1703"/>
                <a:gd name="T38" fmla="*/ 212 w 997"/>
                <a:gd name="T39" fmla="*/ 278 h 1703"/>
                <a:gd name="T40" fmla="*/ 108 w 997"/>
                <a:gd name="T41" fmla="*/ 480 h 1703"/>
                <a:gd name="T42" fmla="*/ 34 w 997"/>
                <a:gd name="T43" fmla="*/ 685 h 1703"/>
                <a:gd name="T44" fmla="*/ 18 w 997"/>
                <a:gd name="T45" fmla="*/ 852 h 1703"/>
                <a:gd name="T46" fmla="*/ 25 w 997"/>
                <a:gd name="T47" fmla="*/ 1183 h 1703"/>
                <a:gd name="T48" fmla="*/ 94 w 997"/>
                <a:gd name="T49" fmla="*/ 1505 h 1703"/>
                <a:gd name="T50" fmla="*/ 113 w 997"/>
                <a:gd name="T51" fmla="*/ 1703 h 1703"/>
                <a:gd name="T52" fmla="*/ 57 w 997"/>
                <a:gd name="T53" fmla="*/ 1473 h 1703"/>
                <a:gd name="T54" fmla="*/ 23 w 997"/>
                <a:gd name="T55" fmla="*/ 1316 h 1703"/>
                <a:gd name="T56" fmla="*/ 5 w 997"/>
                <a:gd name="T57" fmla="*/ 1130 h 1703"/>
                <a:gd name="T58" fmla="*/ 7 w 997"/>
                <a:gd name="T59" fmla="*/ 809 h 1703"/>
                <a:gd name="T60" fmla="*/ 28 w 997"/>
                <a:gd name="T61" fmla="*/ 646 h 1703"/>
                <a:gd name="T62" fmla="*/ 124 w 997"/>
                <a:gd name="T63" fmla="*/ 419 h 1703"/>
                <a:gd name="T64" fmla="*/ 237 w 997"/>
                <a:gd name="T65" fmla="*/ 203 h 1703"/>
                <a:gd name="T66" fmla="*/ 306 w 997"/>
                <a:gd name="T67" fmla="*/ 99 h 1703"/>
                <a:gd name="T68" fmla="*/ 388 w 997"/>
                <a:gd name="T69" fmla="*/ 65 h 1703"/>
                <a:gd name="T70" fmla="*/ 508 w 997"/>
                <a:gd name="T71" fmla="*/ 78 h 1703"/>
                <a:gd name="T72" fmla="*/ 581 w 997"/>
                <a:gd name="T73" fmla="*/ 88 h 1703"/>
                <a:gd name="T74" fmla="*/ 632 w 997"/>
                <a:gd name="T75" fmla="*/ 79 h 1703"/>
                <a:gd name="T76" fmla="*/ 685 w 997"/>
                <a:gd name="T77" fmla="*/ 69 h 1703"/>
                <a:gd name="T78" fmla="*/ 735 w 997"/>
                <a:gd name="T79" fmla="*/ 85 h 1703"/>
                <a:gd name="T80" fmla="*/ 798 w 997"/>
                <a:gd name="T81" fmla="*/ 90 h 1703"/>
                <a:gd name="T82" fmla="*/ 890 w 997"/>
                <a:gd name="T83" fmla="*/ 60 h 1703"/>
                <a:gd name="T84" fmla="*/ 956 w 997"/>
                <a:gd name="T85" fmla="*/ 48 h 1703"/>
                <a:gd name="T86" fmla="*/ 970 w 997"/>
                <a:gd name="T87" fmla="*/ 35 h 1703"/>
                <a:gd name="T88" fmla="*/ 944 w 997"/>
                <a:gd name="T89" fmla="*/ 37 h 1703"/>
                <a:gd name="T90" fmla="*/ 814 w 997"/>
                <a:gd name="T91" fmla="*/ 69 h 1703"/>
                <a:gd name="T92" fmla="*/ 759 w 997"/>
                <a:gd name="T93" fmla="*/ 60 h 1703"/>
                <a:gd name="T94" fmla="*/ 712 w 997"/>
                <a:gd name="T95" fmla="*/ 49 h 1703"/>
                <a:gd name="T96" fmla="*/ 657 w 997"/>
                <a:gd name="T97" fmla="*/ 60 h 1703"/>
                <a:gd name="T98" fmla="*/ 575 w 997"/>
                <a:gd name="T99" fmla="*/ 67 h 1703"/>
                <a:gd name="T100" fmla="*/ 485 w 997"/>
                <a:gd name="T101" fmla="*/ 53 h 1703"/>
                <a:gd name="T102" fmla="*/ 418 w 997"/>
                <a:gd name="T103" fmla="*/ 46 h 1703"/>
                <a:gd name="T104" fmla="*/ 377 w 997"/>
                <a:gd name="T105" fmla="*/ 51 h 1703"/>
                <a:gd name="T106" fmla="*/ 315 w 997"/>
                <a:gd name="T107" fmla="*/ 48 h 1703"/>
                <a:gd name="T108" fmla="*/ 335 w 997"/>
                <a:gd name="T109" fmla="*/ 7 h 1703"/>
                <a:gd name="T110" fmla="*/ 358 w 997"/>
                <a:gd name="T111" fmla="*/ 0 h 17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7"/>
                <a:gd name="T169" fmla="*/ 0 h 1703"/>
                <a:gd name="T170" fmla="*/ 997 w 997"/>
                <a:gd name="T171" fmla="*/ 1703 h 17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7" h="1703">
                  <a:moveTo>
                    <a:pt x="358" y="0"/>
                  </a:moveTo>
                  <a:lnTo>
                    <a:pt x="347" y="12"/>
                  </a:lnTo>
                  <a:lnTo>
                    <a:pt x="338" y="25"/>
                  </a:lnTo>
                  <a:lnTo>
                    <a:pt x="331" y="37"/>
                  </a:lnTo>
                  <a:lnTo>
                    <a:pt x="336" y="44"/>
                  </a:lnTo>
                  <a:lnTo>
                    <a:pt x="352" y="44"/>
                  </a:lnTo>
                  <a:lnTo>
                    <a:pt x="375" y="42"/>
                  </a:lnTo>
                  <a:lnTo>
                    <a:pt x="398" y="37"/>
                  </a:lnTo>
                  <a:lnTo>
                    <a:pt x="412" y="33"/>
                  </a:lnTo>
                  <a:lnTo>
                    <a:pt x="425" y="35"/>
                  </a:lnTo>
                  <a:lnTo>
                    <a:pt x="450" y="41"/>
                  </a:lnTo>
                  <a:lnTo>
                    <a:pt x="478" y="46"/>
                  </a:lnTo>
                  <a:lnTo>
                    <a:pt x="510" y="51"/>
                  </a:lnTo>
                  <a:lnTo>
                    <a:pt x="545" y="55"/>
                  </a:lnTo>
                  <a:lnTo>
                    <a:pt x="581" y="56"/>
                  </a:lnTo>
                  <a:lnTo>
                    <a:pt x="614" y="55"/>
                  </a:lnTo>
                  <a:lnTo>
                    <a:pt x="639" y="53"/>
                  </a:lnTo>
                  <a:lnTo>
                    <a:pt x="662" y="48"/>
                  </a:lnTo>
                  <a:lnTo>
                    <a:pt x="690" y="44"/>
                  </a:lnTo>
                  <a:lnTo>
                    <a:pt x="717" y="41"/>
                  </a:lnTo>
                  <a:lnTo>
                    <a:pt x="731" y="41"/>
                  </a:lnTo>
                  <a:lnTo>
                    <a:pt x="740" y="44"/>
                  </a:lnTo>
                  <a:lnTo>
                    <a:pt x="756" y="51"/>
                  </a:lnTo>
                  <a:lnTo>
                    <a:pt x="775" y="55"/>
                  </a:lnTo>
                  <a:lnTo>
                    <a:pt x="798" y="58"/>
                  </a:lnTo>
                  <a:lnTo>
                    <a:pt x="837" y="53"/>
                  </a:lnTo>
                  <a:lnTo>
                    <a:pt x="892" y="42"/>
                  </a:lnTo>
                  <a:lnTo>
                    <a:pt x="942" y="30"/>
                  </a:lnTo>
                  <a:lnTo>
                    <a:pt x="972" y="23"/>
                  </a:lnTo>
                  <a:lnTo>
                    <a:pt x="981" y="25"/>
                  </a:lnTo>
                  <a:lnTo>
                    <a:pt x="990" y="33"/>
                  </a:lnTo>
                  <a:lnTo>
                    <a:pt x="997" y="44"/>
                  </a:lnTo>
                  <a:lnTo>
                    <a:pt x="997" y="49"/>
                  </a:lnTo>
                  <a:lnTo>
                    <a:pt x="972" y="53"/>
                  </a:lnTo>
                  <a:lnTo>
                    <a:pt x="921" y="64"/>
                  </a:lnTo>
                  <a:lnTo>
                    <a:pt x="866" y="76"/>
                  </a:lnTo>
                  <a:lnTo>
                    <a:pt x="834" y="88"/>
                  </a:lnTo>
                  <a:lnTo>
                    <a:pt x="813" y="97"/>
                  </a:lnTo>
                  <a:lnTo>
                    <a:pt x="788" y="106"/>
                  </a:lnTo>
                  <a:lnTo>
                    <a:pt x="766" y="110"/>
                  </a:lnTo>
                  <a:lnTo>
                    <a:pt x="758" y="110"/>
                  </a:lnTo>
                  <a:lnTo>
                    <a:pt x="749" y="102"/>
                  </a:lnTo>
                  <a:lnTo>
                    <a:pt x="729" y="92"/>
                  </a:lnTo>
                  <a:lnTo>
                    <a:pt x="706" y="79"/>
                  </a:lnTo>
                  <a:lnTo>
                    <a:pt x="689" y="76"/>
                  </a:lnTo>
                  <a:lnTo>
                    <a:pt x="667" y="79"/>
                  </a:lnTo>
                  <a:lnTo>
                    <a:pt x="641" y="88"/>
                  </a:lnTo>
                  <a:lnTo>
                    <a:pt x="614" y="97"/>
                  </a:lnTo>
                  <a:lnTo>
                    <a:pt x="597" y="101"/>
                  </a:lnTo>
                  <a:lnTo>
                    <a:pt x="566" y="97"/>
                  </a:lnTo>
                  <a:lnTo>
                    <a:pt x="512" y="88"/>
                  </a:lnTo>
                  <a:lnTo>
                    <a:pt x="455" y="79"/>
                  </a:lnTo>
                  <a:lnTo>
                    <a:pt x="418" y="74"/>
                  </a:lnTo>
                  <a:lnTo>
                    <a:pt x="393" y="76"/>
                  </a:lnTo>
                  <a:lnTo>
                    <a:pt x="359" y="85"/>
                  </a:lnTo>
                  <a:lnTo>
                    <a:pt x="329" y="99"/>
                  </a:lnTo>
                  <a:lnTo>
                    <a:pt x="308" y="113"/>
                  </a:lnTo>
                  <a:lnTo>
                    <a:pt x="285" y="147"/>
                  </a:lnTo>
                  <a:lnTo>
                    <a:pt x="250" y="211"/>
                  </a:lnTo>
                  <a:lnTo>
                    <a:pt x="212" y="278"/>
                  </a:lnTo>
                  <a:lnTo>
                    <a:pt x="184" y="326"/>
                  </a:lnTo>
                  <a:lnTo>
                    <a:pt x="152" y="382"/>
                  </a:lnTo>
                  <a:lnTo>
                    <a:pt x="108" y="480"/>
                  </a:lnTo>
                  <a:lnTo>
                    <a:pt x="64" y="577"/>
                  </a:lnTo>
                  <a:lnTo>
                    <a:pt x="41" y="637"/>
                  </a:lnTo>
                  <a:lnTo>
                    <a:pt x="34" y="685"/>
                  </a:lnTo>
                  <a:lnTo>
                    <a:pt x="26" y="752"/>
                  </a:lnTo>
                  <a:lnTo>
                    <a:pt x="21" y="816"/>
                  </a:lnTo>
                  <a:lnTo>
                    <a:pt x="18" y="852"/>
                  </a:lnTo>
                  <a:lnTo>
                    <a:pt x="16" y="915"/>
                  </a:lnTo>
                  <a:lnTo>
                    <a:pt x="19" y="1045"/>
                  </a:lnTo>
                  <a:lnTo>
                    <a:pt x="25" y="1183"/>
                  </a:lnTo>
                  <a:lnTo>
                    <a:pt x="32" y="1273"/>
                  </a:lnTo>
                  <a:lnTo>
                    <a:pt x="53" y="1363"/>
                  </a:lnTo>
                  <a:lnTo>
                    <a:pt x="94" y="1505"/>
                  </a:lnTo>
                  <a:lnTo>
                    <a:pt x="133" y="1634"/>
                  </a:lnTo>
                  <a:lnTo>
                    <a:pt x="150" y="1693"/>
                  </a:lnTo>
                  <a:lnTo>
                    <a:pt x="113" y="1703"/>
                  </a:lnTo>
                  <a:lnTo>
                    <a:pt x="103" y="1661"/>
                  </a:lnTo>
                  <a:lnTo>
                    <a:pt x="81" y="1569"/>
                  </a:lnTo>
                  <a:lnTo>
                    <a:pt x="57" y="1473"/>
                  </a:lnTo>
                  <a:lnTo>
                    <a:pt x="41" y="1420"/>
                  </a:lnTo>
                  <a:lnTo>
                    <a:pt x="32" y="1381"/>
                  </a:lnTo>
                  <a:lnTo>
                    <a:pt x="23" y="1316"/>
                  </a:lnTo>
                  <a:lnTo>
                    <a:pt x="16" y="1246"/>
                  </a:lnTo>
                  <a:lnTo>
                    <a:pt x="9" y="1199"/>
                  </a:lnTo>
                  <a:lnTo>
                    <a:pt x="5" y="1130"/>
                  </a:lnTo>
                  <a:lnTo>
                    <a:pt x="2" y="1011"/>
                  </a:lnTo>
                  <a:lnTo>
                    <a:pt x="0" y="889"/>
                  </a:lnTo>
                  <a:lnTo>
                    <a:pt x="7" y="809"/>
                  </a:lnTo>
                  <a:lnTo>
                    <a:pt x="11" y="761"/>
                  </a:lnTo>
                  <a:lnTo>
                    <a:pt x="18" y="708"/>
                  </a:lnTo>
                  <a:lnTo>
                    <a:pt x="28" y="646"/>
                  </a:lnTo>
                  <a:lnTo>
                    <a:pt x="51" y="582"/>
                  </a:lnTo>
                  <a:lnTo>
                    <a:pt x="85" y="504"/>
                  </a:lnTo>
                  <a:lnTo>
                    <a:pt x="124" y="419"/>
                  </a:lnTo>
                  <a:lnTo>
                    <a:pt x="165" y="334"/>
                  </a:lnTo>
                  <a:lnTo>
                    <a:pt x="204" y="262"/>
                  </a:lnTo>
                  <a:lnTo>
                    <a:pt x="237" y="203"/>
                  </a:lnTo>
                  <a:lnTo>
                    <a:pt x="264" y="156"/>
                  </a:lnTo>
                  <a:lnTo>
                    <a:pt x="287" y="118"/>
                  </a:lnTo>
                  <a:lnTo>
                    <a:pt x="306" y="99"/>
                  </a:lnTo>
                  <a:lnTo>
                    <a:pt x="326" y="85"/>
                  </a:lnTo>
                  <a:lnTo>
                    <a:pt x="354" y="72"/>
                  </a:lnTo>
                  <a:lnTo>
                    <a:pt x="388" y="65"/>
                  </a:lnTo>
                  <a:lnTo>
                    <a:pt x="428" y="67"/>
                  </a:lnTo>
                  <a:lnTo>
                    <a:pt x="467" y="71"/>
                  </a:lnTo>
                  <a:lnTo>
                    <a:pt x="508" y="78"/>
                  </a:lnTo>
                  <a:lnTo>
                    <a:pt x="540" y="83"/>
                  </a:lnTo>
                  <a:lnTo>
                    <a:pt x="565" y="87"/>
                  </a:lnTo>
                  <a:lnTo>
                    <a:pt x="581" y="88"/>
                  </a:lnTo>
                  <a:lnTo>
                    <a:pt x="598" y="87"/>
                  </a:lnTo>
                  <a:lnTo>
                    <a:pt x="616" y="83"/>
                  </a:lnTo>
                  <a:lnTo>
                    <a:pt x="632" y="79"/>
                  </a:lnTo>
                  <a:lnTo>
                    <a:pt x="650" y="74"/>
                  </a:lnTo>
                  <a:lnTo>
                    <a:pt x="669" y="71"/>
                  </a:lnTo>
                  <a:lnTo>
                    <a:pt x="685" y="69"/>
                  </a:lnTo>
                  <a:lnTo>
                    <a:pt x="696" y="69"/>
                  </a:lnTo>
                  <a:lnTo>
                    <a:pt x="710" y="74"/>
                  </a:lnTo>
                  <a:lnTo>
                    <a:pt x="735" y="85"/>
                  </a:lnTo>
                  <a:lnTo>
                    <a:pt x="759" y="94"/>
                  </a:lnTo>
                  <a:lnTo>
                    <a:pt x="777" y="99"/>
                  </a:lnTo>
                  <a:lnTo>
                    <a:pt x="798" y="90"/>
                  </a:lnTo>
                  <a:lnTo>
                    <a:pt x="836" y="78"/>
                  </a:lnTo>
                  <a:lnTo>
                    <a:pt x="871" y="65"/>
                  </a:lnTo>
                  <a:lnTo>
                    <a:pt x="890" y="60"/>
                  </a:lnTo>
                  <a:lnTo>
                    <a:pt x="905" y="56"/>
                  </a:lnTo>
                  <a:lnTo>
                    <a:pt x="931" y="53"/>
                  </a:lnTo>
                  <a:lnTo>
                    <a:pt x="956" y="48"/>
                  </a:lnTo>
                  <a:lnTo>
                    <a:pt x="970" y="44"/>
                  </a:lnTo>
                  <a:lnTo>
                    <a:pt x="970" y="39"/>
                  </a:lnTo>
                  <a:lnTo>
                    <a:pt x="970" y="35"/>
                  </a:lnTo>
                  <a:lnTo>
                    <a:pt x="968" y="32"/>
                  </a:lnTo>
                  <a:lnTo>
                    <a:pt x="967" y="33"/>
                  </a:lnTo>
                  <a:lnTo>
                    <a:pt x="944" y="37"/>
                  </a:lnTo>
                  <a:lnTo>
                    <a:pt x="896" y="49"/>
                  </a:lnTo>
                  <a:lnTo>
                    <a:pt x="844" y="62"/>
                  </a:lnTo>
                  <a:lnTo>
                    <a:pt x="814" y="69"/>
                  </a:lnTo>
                  <a:lnTo>
                    <a:pt x="798" y="69"/>
                  </a:lnTo>
                  <a:lnTo>
                    <a:pt x="781" y="65"/>
                  </a:lnTo>
                  <a:lnTo>
                    <a:pt x="759" y="60"/>
                  </a:lnTo>
                  <a:lnTo>
                    <a:pt x="743" y="53"/>
                  </a:lnTo>
                  <a:lnTo>
                    <a:pt x="728" y="49"/>
                  </a:lnTo>
                  <a:lnTo>
                    <a:pt x="712" y="49"/>
                  </a:lnTo>
                  <a:lnTo>
                    <a:pt x="692" y="53"/>
                  </a:lnTo>
                  <a:lnTo>
                    <a:pt x="678" y="56"/>
                  </a:lnTo>
                  <a:lnTo>
                    <a:pt x="657" y="60"/>
                  </a:lnTo>
                  <a:lnTo>
                    <a:pt x="628" y="65"/>
                  </a:lnTo>
                  <a:lnTo>
                    <a:pt x="598" y="67"/>
                  </a:lnTo>
                  <a:lnTo>
                    <a:pt x="575" y="67"/>
                  </a:lnTo>
                  <a:lnTo>
                    <a:pt x="549" y="64"/>
                  </a:lnTo>
                  <a:lnTo>
                    <a:pt x="517" y="58"/>
                  </a:lnTo>
                  <a:lnTo>
                    <a:pt x="485" y="53"/>
                  </a:lnTo>
                  <a:lnTo>
                    <a:pt x="457" y="49"/>
                  </a:lnTo>
                  <a:lnTo>
                    <a:pt x="435" y="48"/>
                  </a:lnTo>
                  <a:lnTo>
                    <a:pt x="418" y="46"/>
                  </a:lnTo>
                  <a:lnTo>
                    <a:pt x="402" y="44"/>
                  </a:lnTo>
                  <a:lnTo>
                    <a:pt x="393" y="48"/>
                  </a:lnTo>
                  <a:lnTo>
                    <a:pt x="377" y="51"/>
                  </a:lnTo>
                  <a:lnTo>
                    <a:pt x="352" y="53"/>
                  </a:lnTo>
                  <a:lnTo>
                    <a:pt x="327" y="53"/>
                  </a:lnTo>
                  <a:lnTo>
                    <a:pt x="315" y="48"/>
                  </a:lnTo>
                  <a:lnTo>
                    <a:pt x="317" y="35"/>
                  </a:lnTo>
                  <a:lnTo>
                    <a:pt x="324" y="21"/>
                  </a:lnTo>
                  <a:lnTo>
                    <a:pt x="335" y="7"/>
                  </a:lnTo>
                  <a:lnTo>
                    <a:pt x="340" y="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23"/>
            <p:cNvSpPr>
              <a:spLocks/>
            </p:cNvSpPr>
            <p:nvPr/>
          </p:nvSpPr>
          <p:spPr bwMode="auto">
            <a:xfrm>
              <a:off x="2146" y="798"/>
              <a:ext cx="492" cy="492"/>
            </a:xfrm>
            <a:custGeom>
              <a:avLst/>
              <a:gdLst>
                <a:gd name="T0" fmla="*/ 14 w 492"/>
                <a:gd name="T1" fmla="*/ 446 h 492"/>
                <a:gd name="T2" fmla="*/ 80 w 492"/>
                <a:gd name="T3" fmla="*/ 368 h 492"/>
                <a:gd name="T4" fmla="*/ 128 w 492"/>
                <a:gd name="T5" fmla="*/ 329 h 492"/>
                <a:gd name="T6" fmla="*/ 172 w 492"/>
                <a:gd name="T7" fmla="*/ 308 h 492"/>
                <a:gd name="T8" fmla="*/ 213 w 492"/>
                <a:gd name="T9" fmla="*/ 278 h 492"/>
                <a:gd name="T10" fmla="*/ 284 w 492"/>
                <a:gd name="T11" fmla="*/ 207 h 492"/>
                <a:gd name="T12" fmla="*/ 356 w 492"/>
                <a:gd name="T13" fmla="*/ 106 h 492"/>
                <a:gd name="T14" fmla="*/ 436 w 492"/>
                <a:gd name="T15" fmla="*/ 16 h 492"/>
                <a:gd name="T16" fmla="*/ 457 w 492"/>
                <a:gd name="T17" fmla="*/ 0 h 492"/>
                <a:gd name="T18" fmla="*/ 489 w 492"/>
                <a:gd name="T19" fmla="*/ 5 h 492"/>
                <a:gd name="T20" fmla="*/ 478 w 492"/>
                <a:gd name="T21" fmla="*/ 30 h 492"/>
                <a:gd name="T22" fmla="*/ 429 w 492"/>
                <a:gd name="T23" fmla="*/ 97 h 492"/>
                <a:gd name="T24" fmla="*/ 369 w 492"/>
                <a:gd name="T25" fmla="*/ 166 h 492"/>
                <a:gd name="T26" fmla="*/ 278 w 492"/>
                <a:gd name="T27" fmla="*/ 271 h 492"/>
                <a:gd name="T28" fmla="*/ 211 w 492"/>
                <a:gd name="T29" fmla="*/ 336 h 492"/>
                <a:gd name="T30" fmla="*/ 135 w 492"/>
                <a:gd name="T31" fmla="*/ 397 h 492"/>
                <a:gd name="T32" fmla="*/ 87 w 492"/>
                <a:gd name="T33" fmla="*/ 441 h 492"/>
                <a:gd name="T34" fmla="*/ 62 w 492"/>
                <a:gd name="T35" fmla="*/ 483 h 492"/>
                <a:gd name="T36" fmla="*/ 53 w 492"/>
                <a:gd name="T37" fmla="*/ 492 h 492"/>
                <a:gd name="T38" fmla="*/ 46 w 492"/>
                <a:gd name="T39" fmla="*/ 487 h 492"/>
                <a:gd name="T40" fmla="*/ 48 w 492"/>
                <a:gd name="T41" fmla="*/ 478 h 492"/>
                <a:gd name="T42" fmla="*/ 84 w 492"/>
                <a:gd name="T43" fmla="*/ 425 h 492"/>
                <a:gd name="T44" fmla="*/ 167 w 492"/>
                <a:gd name="T45" fmla="*/ 352 h 492"/>
                <a:gd name="T46" fmla="*/ 229 w 492"/>
                <a:gd name="T47" fmla="*/ 299 h 492"/>
                <a:gd name="T48" fmla="*/ 273 w 492"/>
                <a:gd name="T49" fmla="*/ 253 h 492"/>
                <a:gd name="T50" fmla="*/ 346 w 492"/>
                <a:gd name="T51" fmla="*/ 175 h 492"/>
                <a:gd name="T52" fmla="*/ 384 w 492"/>
                <a:gd name="T53" fmla="*/ 133 h 492"/>
                <a:gd name="T54" fmla="*/ 459 w 492"/>
                <a:gd name="T55" fmla="*/ 44 h 492"/>
                <a:gd name="T56" fmla="*/ 468 w 492"/>
                <a:gd name="T57" fmla="*/ 16 h 492"/>
                <a:gd name="T58" fmla="*/ 454 w 492"/>
                <a:gd name="T59" fmla="*/ 14 h 492"/>
                <a:gd name="T60" fmla="*/ 432 w 492"/>
                <a:gd name="T61" fmla="*/ 39 h 492"/>
                <a:gd name="T62" fmla="*/ 340 w 492"/>
                <a:gd name="T63" fmla="*/ 150 h 492"/>
                <a:gd name="T64" fmla="*/ 292 w 492"/>
                <a:gd name="T65" fmla="*/ 205 h 492"/>
                <a:gd name="T66" fmla="*/ 239 w 492"/>
                <a:gd name="T67" fmla="*/ 264 h 492"/>
                <a:gd name="T68" fmla="*/ 169 w 492"/>
                <a:gd name="T69" fmla="*/ 320 h 492"/>
                <a:gd name="T70" fmla="*/ 110 w 492"/>
                <a:gd name="T71" fmla="*/ 352 h 492"/>
                <a:gd name="T72" fmla="*/ 80 w 492"/>
                <a:gd name="T73" fmla="*/ 388 h 492"/>
                <a:gd name="T74" fmla="*/ 30 w 492"/>
                <a:gd name="T75" fmla="*/ 460 h 492"/>
                <a:gd name="T76" fmla="*/ 0 w 492"/>
                <a:gd name="T77" fmla="*/ 467 h 4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92"/>
                <a:gd name="T118" fmla="*/ 0 h 492"/>
                <a:gd name="T119" fmla="*/ 492 w 492"/>
                <a:gd name="T120" fmla="*/ 492 h 4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92" h="492">
                  <a:moveTo>
                    <a:pt x="0" y="467"/>
                  </a:moveTo>
                  <a:lnTo>
                    <a:pt x="14" y="446"/>
                  </a:lnTo>
                  <a:lnTo>
                    <a:pt x="45" y="407"/>
                  </a:lnTo>
                  <a:lnTo>
                    <a:pt x="80" y="368"/>
                  </a:lnTo>
                  <a:lnTo>
                    <a:pt x="107" y="343"/>
                  </a:lnTo>
                  <a:lnTo>
                    <a:pt x="128" y="329"/>
                  </a:lnTo>
                  <a:lnTo>
                    <a:pt x="151" y="320"/>
                  </a:lnTo>
                  <a:lnTo>
                    <a:pt x="172" y="308"/>
                  </a:lnTo>
                  <a:lnTo>
                    <a:pt x="190" y="297"/>
                  </a:lnTo>
                  <a:lnTo>
                    <a:pt x="213" y="278"/>
                  </a:lnTo>
                  <a:lnTo>
                    <a:pt x="246" y="248"/>
                  </a:lnTo>
                  <a:lnTo>
                    <a:pt x="284" y="207"/>
                  </a:lnTo>
                  <a:lnTo>
                    <a:pt x="319" y="161"/>
                  </a:lnTo>
                  <a:lnTo>
                    <a:pt x="356" y="106"/>
                  </a:lnTo>
                  <a:lnTo>
                    <a:pt x="399" y="55"/>
                  </a:lnTo>
                  <a:lnTo>
                    <a:pt x="436" y="16"/>
                  </a:lnTo>
                  <a:lnTo>
                    <a:pt x="450" y="0"/>
                  </a:lnTo>
                  <a:lnTo>
                    <a:pt x="457" y="0"/>
                  </a:lnTo>
                  <a:lnTo>
                    <a:pt x="475" y="2"/>
                  </a:lnTo>
                  <a:lnTo>
                    <a:pt x="489" y="5"/>
                  </a:lnTo>
                  <a:lnTo>
                    <a:pt x="492" y="12"/>
                  </a:lnTo>
                  <a:lnTo>
                    <a:pt x="478" y="30"/>
                  </a:lnTo>
                  <a:lnTo>
                    <a:pt x="455" y="62"/>
                  </a:lnTo>
                  <a:lnTo>
                    <a:pt x="429" y="97"/>
                  </a:lnTo>
                  <a:lnTo>
                    <a:pt x="404" y="129"/>
                  </a:lnTo>
                  <a:lnTo>
                    <a:pt x="369" y="166"/>
                  </a:lnTo>
                  <a:lnTo>
                    <a:pt x="324" y="220"/>
                  </a:lnTo>
                  <a:lnTo>
                    <a:pt x="278" y="271"/>
                  </a:lnTo>
                  <a:lnTo>
                    <a:pt x="245" y="310"/>
                  </a:lnTo>
                  <a:lnTo>
                    <a:pt x="211" y="336"/>
                  </a:lnTo>
                  <a:lnTo>
                    <a:pt x="172" y="368"/>
                  </a:lnTo>
                  <a:lnTo>
                    <a:pt x="135" y="397"/>
                  </a:lnTo>
                  <a:lnTo>
                    <a:pt x="107" y="420"/>
                  </a:lnTo>
                  <a:lnTo>
                    <a:pt x="87" y="441"/>
                  </a:lnTo>
                  <a:lnTo>
                    <a:pt x="73" y="464"/>
                  </a:lnTo>
                  <a:lnTo>
                    <a:pt x="62" y="483"/>
                  </a:lnTo>
                  <a:lnTo>
                    <a:pt x="59" y="492"/>
                  </a:lnTo>
                  <a:lnTo>
                    <a:pt x="53" y="492"/>
                  </a:lnTo>
                  <a:lnTo>
                    <a:pt x="50" y="490"/>
                  </a:lnTo>
                  <a:lnTo>
                    <a:pt x="46" y="487"/>
                  </a:lnTo>
                  <a:lnTo>
                    <a:pt x="48" y="478"/>
                  </a:lnTo>
                  <a:lnTo>
                    <a:pt x="61" y="457"/>
                  </a:lnTo>
                  <a:lnTo>
                    <a:pt x="84" y="425"/>
                  </a:lnTo>
                  <a:lnTo>
                    <a:pt x="124" y="390"/>
                  </a:lnTo>
                  <a:lnTo>
                    <a:pt x="167" y="352"/>
                  </a:lnTo>
                  <a:lnTo>
                    <a:pt x="202" y="324"/>
                  </a:lnTo>
                  <a:lnTo>
                    <a:pt x="229" y="299"/>
                  </a:lnTo>
                  <a:lnTo>
                    <a:pt x="248" y="282"/>
                  </a:lnTo>
                  <a:lnTo>
                    <a:pt x="273" y="253"/>
                  </a:lnTo>
                  <a:lnTo>
                    <a:pt x="310" y="212"/>
                  </a:lnTo>
                  <a:lnTo>
                    <a:pt x="346" y="175"/>
                  </a:lnTo>
                  <a:lnTo>
                    <a:pt x="363" y="158"/>
                  </a:lnTo>
                  <a:lnTo>
                    <a:pt x="384" y="133"/>
                  </a:lnTo>
                  <a:lnTo>
                    <a:pt x="422" y="88"/>
                  </a:lnTo>
                  <a:lnTo>
                    <a:pt x="459" y="44"/>
                  </a:lnTo>
                  <a:lnTo>
                    <a:pt x="473" y="21"/>
                  </a:lnTo>
                  <a:lnTo>
                    <a:pt x="468" y="16"/>
                  </a:lnTo>
                  <a:lnTo>
                    <a:pt x="461" y="16"/>
                  </a:lnTo>
                  <a:lnTo>
                    <a:pt x="454" y="14"/>
                  </a:lnTo>
                  <a:lnTo>
                    <a:pt x="452" y="16"/>
                  </a:lnTo>
                  <a:lnTo>
                    <a:pt x="432" y="39"/>
                  </a:lnTo>
                  <a:lnTo>
                    <a:pt x="388" y="94"/>
                  </a:lnTo>
                  <a:lnTo>
                    <a:pt x="340" y="150"/>
                  </a:lnTo>
                  <a:lnTo>
                    <a:pt x="312" y="186"/>
                  </a:lnTo>
                  <a:lnTo>
                    <a:pt x="292" y="205"/>
                  </a:lnTo>
                  <a:lnTo>
                    <a:pt x="269" y="234"/>
                  </a:lnTo>
                  <a:lnTo>
                    <a:pt x="239" y="264"/>
                  </a:lnTo>
                  <a:lnTo>
                    <a:pt x="206" y="296"/>
                  </a:lnTo>
                  <a:lnTo>
                    <a:pt x="169" y="320"/>
                  </a:lnTo>
                  <a:lnTo>
                    <a:pt x="137" y="340"/>
                  </a:lnTo>
                  <a:lnTo>
                    <a:pt x="110" y="352"/>
                  </a:lnTo>
                  <a:lnTo>
                    <a:pt x="96" y="365"/>
                  </a:lnTo>
                  <a:lnTo>
                    <a:pt x="80" y="388"/>
                  </a:lnTo>
                  <a:lnTo>
                    <a:pt x="55" y="425"/>
                  </a:lnTo>
                  <a:lnTo>
                    <a:pt x="30" y="460"/>
                  </a:lnTo>
                  <a:lnTo>
                    <a:pt x="20" y="475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224"/>
            <p:cNvSpPr>
              <a:spLocks/>
            </p:cNvSpPr>
            <p:nvPr/>
          </p:nvSpPr>
          <p:spPr bwMode="auto">
            <a:xfrm>
              <a:off x="2222" y="1145"/>
              <a:ext cx="813" cy="133"/>
            </a:xfrm>
            <a:custGeom>
              <a:avLst/>
              <a:gdLst>
                <a:gd name="T0" fmla="*/ 57 w 813"/>
                <a:gd name="T1" fmla="*/ 43 h 133"/>
                <a:gd name="T2" fmla="*/ 78 w 813"/>
                <a:gd name="T3" fmla="*/ 46 h 133"/>
                <a:gd name="T4" fmla="*/ 121 w 813"/>
                <a:gd name="T5" fmla="*/ 58 h 133"/>
                <a:gd name="T6" fmla="*/ 167 w 813"/>
                <a:gd name="T7" fmla="*/ 71 h 133"/>
                <a:gd name="T8" fmla="*/ 199 w 813"/>
                <a:gd name="T9" fmla="*/ 78 h 133"/>
                <a:gd name="T10" fmla="*/ 248 w 813"/>
                <a:gd name="T11" fmla="*/ 66 h 133"/>
                <a:gd name="T12" fmla="*/ 330 w 813"/>
                <a:gd name="T13" fmla="*/ 39 h 133"/>
                <a:gd name="T14" fmla="*/ 409 w 813"/>
                <a:gd name="T15" fmla="*/ 14 h 133"/>
                <a:gd name="T16" fmla="*/ 455 w 813"/>
                <a:gd name="T17" fmla="*/ 2 h 133"/>
                <a:gd name="T18" fmla="*/ 489 w 813"/>
                <a:gd name="T19" fmla="*/ 7 h 133"/>
                <a:gd name="T20" fmla="*/ 540 w 813"/>
                <a:gd name="T21" fmla="*/ 18 h 133"/>
                <a:gd name="T22" fmla="*/ 594 w 813"/>
                <a:gd name="T23" fmla="*/ 27 h 133"/>
                <a:gd name="T24" fmla="*/ 632 w 813"/>
                <a:gd name="T25" fmla="*/ 32 h 133"/>
                <a:gd name="T26" fmla="*/ 671 w 813"/>
                <a:gd name="T27" fmla="*/ 27 h 133"/>
                <a:gd name="T28" fmla="*/ 728 w 813"/>
                <a:gd name="T29" fmla="*/ 16 h 133"/>
                <a:gd name="T30" fmla="*/ 778 w 813"/>
                <a:gd name="T31" fmla="*/ 5 h 133"/>
                <a:gd name="T32" fmla="*/ 804 w 813"/>
                <a:gd name="T33" fmla="*/ 0 h 133"/>
                <a:gd name="T34" fmla="*/ 810 w 813"/>
                <a:gd name="T35" fmla="*/ 4 h 133"/>
                <a:gd name="T36" fmla="*/ 811 w 813"/>
                <a:gd name="T37" fmla="*/ 12 h 133"/>
                <a:gd name="T38" fmla="*/ 813 w 813"/>
                <a:gd name="T39" fmla="*/ 20 h 133"/>
                <a:gd name="T40" fmla="*/ 813 w 813"/>
                <a:gd name="T41" fmla="*/ 23 h 133"/>
                <a:gd name="T42" fmla="*/ 792 w 813"/>
                <a:gd name="T43" fmla="*/ 30 h 133"/>
                <a:gd name="T44" fmla="*/ 742 w 813"/>
                <a:gd name="T45" fmla="*/ 46 h 133"/>
                <a:gd name="T46" fmla="*/ 686 w 813"/>
                <a:gd name="T47" fmla="*/ 60 h 133"/>
                <a:gd name="T48" fmla="*/ 647 w 813"/>
                <a:gd name="T49" fmla="*/ 69 h 133"/>
                <a:gd name="T50" fmla="*/ 606 w 813"/>
                <a:gd name="T51" fmla="*/ 67 h 133"/>
                <a:gd name="T52" fmla="*/ 544 w 813"/>
                <a:gd name="T53" fmla="*/ 62 h 133"/>
                <a:gd name="T54" fmla="*/ 480 w 813"/>
                <a:gd name="T55" fmla="*/ 57 h 133"/>
                <a:gd name="T56" fmla="*/ 443 w 813"/>
                <a:gd name="T57" fmla="*/ 55 h 133"/>
                <a:gd name="T58" fmla="*/ 418 w 813"/>
                <a:gd name="T59" fmla="*/ 55 h 133"/>
                <a:gd name="T60" fmla="*/ 386 w 813"/>
                <a:gd name="T61" fmla="*/ 60 h 133"/>
                <a:gd name="T62" fmla="*/ 351 w 813"/>
                <a:gd name="T63" fmla="*/ 67 h 133"/>
                <a:gd name="T64" fmla="*/ 319 w 813"/>
                <a:gd name="T65" fmla="*/ 80 h 133"/>
                <a:gd name="T66" fmla="*/ 284 w 813"/>
                <a:gd name="T67" fmla="*/ 96 h 133"/>
                <a:gd name="T68" fmla="*/ 247 w 813"/>
                <a:gd name="T69" fmla="*/ 115 h 133"/>
                <a:gd name="T70" fmla="*/ 215 w 813"/>
                <a:gd name="T71" fmla="*/ 129 h 133"/>
                <a:gd name="T72" fmla="*/ 199 w 813"/>
                <a:gd name="T73" fmla="*/ 133 h 133"/>
                <a:gd name="T74" fmla="*/ 162 w 813"/>
                <a:gd name="T75" fmla="*/ 124 h 133"/>
                <a:gd name="T76" fmla="*/ 96 w 813"/>
                <a:gd name="T77" fmla="*/ 108 h 133"/>
                <a:gd name="T78" fmla="*/ 29 w 813"/>
                <a:gd name="T79" fmla="*/ 94 h 133"/>
                <a:gd name="T80" fmla="*/ 0 w 813"/>
                <a:gd name="T81" fmla="*/ 87 h 133"/>
                <a:gd name="T82" fmla="*/ 57 w 813"/>
                <a:gd name="T83" fmla="*/ 43 h 133"/>
                <a:gd name="T84" fmla="*/ 57 w 813"/>
                <a:gd name="T85" fmla="*/ 43 h 1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3"/>
                <a:gd name="T130" fmla="*/ 0 h 133"/>
                <a:gd name="T131" fmla="*/ 813 w 813"/>
                <a:gd name="T132" fmla="*/ 133 h 1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3" h="133">
                  <a:moveTo>
                    <a:pt x="57" y="43"/>
                  </a:moveTo>
                  <a:lnTo>
                    <a:pt x="78" y="46"/>
                  </a:lnTo>
                  <a:lnTo>
                    <a:pt x="121" y="58"/>
                  </a:lnTo>
                  <a:lnTo>
                    <a:pt x="167" y="71"/>
                  </a:lnTo>
                  <a:lnTo>
                    <a:pt x="199" y="78"/>
                  </a:lnTo>
                  <a:lnTo>
                    <a:pt x="248" y="66"/>
                  </a:lnTo>
                  <a:lnTo>
                    <a:pt x="330" y="39"/>
                  </a:lnTo>
                  <a:lnTo>
                    <a:pt x="409" y="14"/>
                  </a:lnTo>
                  <a:lnTo>
                    <a:pt x="455" y="2"/>
                  </a:lnTo>
                  <a:lnTo>
                    <a:pt x="489" y="7"/>
                  </a:lnTo>
                  <a:lnTo>
                    <a:pt x="540" y="18"/>
                  </a:lnTo>
                  <a:lnTo>
                    <a:pt x="594" y="27"/>
                  </a:lnTo>
                  <a:lnTo>
                    <a:pt x="632" y="32"/>
                  </a:lnTo>
                  <a:lnTo>
                    <a:pt x="671" y="27"/>
                  </a:lnTo>
                  <a:lnTo>
                    <a:pt x="728" y="16"/>
                  </a:lnTo>
                  <a:lnTo>
                    <a:pt x="778" y="5"/>
                  </a:lnTo>
                  <a:lnTo>
                    <a:pt x="804" y="0"/>
                  </a:lnTo>
                  <a:lnTo>
                    <a:pt x="810" y="4"/>
                  </a:lnTo>
                  <a:lnTo>
                    <a:pt x="811" y="12"/>
                  </a:lnTo>
                  <a:lnTo>
                    <a:pt x="813" y="20"/>
                  </a:lnTo>
                  <a:lnTo>
                    <a:pt x="813" y="23"/>
                  </a:lnTo>
                  <a:lnTo>
                    <a:pt x="792" y="30"/>
                  </a:lnTo>
                  <a:lnTo>
                    <a:pt x="742" y="46"/>
                  </a:lnTo>
                  <a:lnTo>
                    <a:pt x="686" y="60"/>
                  </a:lnTo>
                  <a:lnTo>
                    <a:pt x="647" y="69"/>
                  </a:lnTo>
                  <a:lnTo>
                    <a:pt x="606" y="67"/>
                  </a:lnTo>
                  <a:lnTo>
                    <a:pt x="544" y="62"/>
                  </a:lnTo>
                  <a:lnTo>
                    <a:pt x="480" y="57"/>
                  </a:lnTo>
                  <a:lnTo>
                    <a:pt x="443" y="55"/>
                  </a:lnTo>
                  <a:lnTo>
                    <a:pt x="418" y="55"/>
                  </a:lnTo>
                  <a:lnTo>
                    <a:pt x="386" y="60"/>
                  </a:lnTo>
                  <a:lnTo>
                    <a:pt x="351" y="67"/>
                  </a:lnTo>
                  <a:lnTo>
                    <a:pt x="319" y="80"/>
                  </a:lnTo>
                  <a:lnTo>
                    <a:pt x="284" y="96"/>
                  </a:lnTo>
                  <a:lnTo>
                    <a:pt x="247" y="115"/>
                  </a:lnTo>
                  <a:lnTo>
                    <a:pt x="215" y="129"/>
                  </a:lnTo>
                  <a:lnTo>
                    <a:pt x="199" y="133"/>
                  </a:lnTo>
                  <a:lnTo>
                    <a:pt x="162" y="124"/>
                  </a:lnTo>
                  <a:lnTo>
                    <a:pt x="96" y="108"/>
                  </a:lnTo>
                  <a:lnTo>
                    <a:pt x="29" y="94"/>
                  </a:lnTo>
                  <a:lnTo>
                    <a:pt x="0" y="87"/>
                  </a:lnTo>
                  <a:lnTo>
                    <a:pt x="5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225"/>
            <p:cNvSpPr>
              <a:spLocks/>
            </p:cNvSpPr>
            <p:nvPr/>
          </p:nvSpPr>
          <p:spPr bwMode="auto">
            <a:xfrm>
              <a:off x="1792" y="1600"/>
              <a:ext cx="822" cy="455"/>
            </a:xfrm>
            <a:custGeom>
              <a:avLst/>
              <a:gdLst>
                <a:gd name="T0" fmla="*/ 131 w 822"/>
                <a:gd name="T1" fmla="*/ 275 h 455"/>
                <a:gd name="T2" fmla="*/ 342 w 822"/>
                <a:gd name="T3" fmla="*/ 151 h 455"/>
                <a:gd name="T4" fmla="*/ 500 w 822"/>
                <a:gd name="T5" fmla="*/ 99 h 455"/>
                <a:gd name="T6" fmla="*/ 728 w 822"/>
                <a:gd name="T7" fmla="*/ 13 h 455"/>
                <a:gd name="T8" fmla="*/ 767 w 822"/>
                <a:gd name="T9" fmla="*/ 13 h 455"/>
                <a:gd name="T10" fmla="*/ 744 w 822"/>
                <a:gd name="T11" fmla="*/ 39 h 455"/>
                <a:gd name="T12" fmla="*/ 632 w 822"/>
                <a:gd name="T13" fmla="*/ 96 h 455"/>
                <a:gd name="T14" fmla="*/ 542 w 822"/>
                <a:gd name="T15" fmla="*/ 133 h 455"/>
                <a:gd name="T16" fmla="*/ 476 w 822"/>
                <a:gd name="T17" fmla="*/ 160 h 455"/>
                <a:gd name="T18" fmla="*/ 363 w 822"/>
                <a:gd name="T19" fmla="*/ 198 h 455"/>
                <a:gd name="T20" fmla="*/ 333 w 822"/>
                <a:gd name="T21" fmla="*/ 232 h 455"/>
                <a:gd name="T22" fmla="*/ 425 w 822"/>
                <a:gd name="T23" fmla="*/ 250 h 455"/>
                <a:gd name="T24" fmla="*/ 521 w 822"/>
                <a:gd name="T25" fmla="*/ 278 h 455"/>
                <a:gd name="T26" fmla="*/ 588 w 822"/>
                <a:gd name="T27" fmla="*/ 285 h 455"/>
                <a:gd name="T28" fmla="*/ 728 w 822"/>
                <a:gd name="T29" fmla="*/ 283 h 455"/>
                <a:gd name="T30" fmla="*/ 797 w 822"/>
                <a:gd name="T31" fmla="*/ 285 h 455"/>
                <a:gd name="T32" fmla="*/ 818 w 822"/>
                <a:gd name="T33" fmla="*/ 301 h 455"/>
                <a:gd name="T34" fmla="*/ 781 w 822"/>
                <a:gd name="T35" fmla="*/ 321 h 455"/>
                <a:gd name="T36" fmla="*/ 583 w 822"/>
                <a:gd name="T37" fmla="*/ 345 h 455"/>
                <a:gd name="T38" fmla="*/ 526 w 822"/>
                <a:gd name="T39" fmla="*/ 349 h 455"/>
                <a:gd name="T40" fmla="*/ 461 w 822"/>
                <a:gd name="T41" fmla="*/ 328 h 455"/>
                <a:gd name="T42" fmla="*/ 335 w 822"/>
                <a:gd name="T43" fmla="*/ 283 h 455"/>
                <a:gd name="T44" fmla="*/ 266 w 822"/>
                <a:gd name="T45" fmla="*/ 278 h 455"/>
                <a:gd name="T46" fmla="*/ 121 w 822"/>
                <a:gd name="T47" fmla="*/ 354 h 455"/>
                <a:gd name="T48" fmla="*/ 30 w 822"/>
                <a:gd name="T49" fmla="*/ 429 h 455"/>
                <a:gd name="T50" fmla="*/ 4 w 822"/>
                <a:gd name="T51" fmla="*/ 434 h 455"/>
                <a:gd name="T52" fmla="*/ 89 w 822"/>
                <a:gd name="T53" fmla="*/ 363 h 455"/>
                <a:gd name="T54" fmla="*/ 186 w 822"/>
                <a:gd name="T55" fmla="*/ 294 h 455"/>
                <a:gd name="T56" fmla="*/ 273 w 822"/>
                <a:gd name="T57" fmla="*/ 259 h 455"/>
                <a:gd name="T58" fmla="*/ 397 w 822"/>
                <a:gd name="T59" fmla="*/ 292 h 455"/>
                <a:gd name="T60" fmla="*/ 503 w 822"/>
                <a:gd name="T61" fmla="*/ 328 h 455"/>
                <a:gd name="T62" fmla="*/ 570 w 822"/>
                <a:gd name="T63" fmla="*/ 328 h 455"/>
                <a:gd name="T64" fmla="*/ 675 w 822"/>
                <a:gd name="T65" fmla="*/ 312 h 455"/>
                <a:gd name="T66" fmla="*/ 795 w 822"/>
                <a:gd name="T67" fmla="*/ 308 h 455"/>
                <a:gd name="T68" fmla="*/ 728 w 822"/>
                <a:gd name="T69" fmla="*/ 292 h 455"/>
                <a:gd name="T70" fmla="*/ 607 w 822"/>
                <a:gd name="T71" fmla="*/ 296 h 455"/>
                <a:gd name="T72" fmla="*/ 544 w 822"/>
                <a:gd name="T73" fmla="*/ 299 h 455"/>
                <a:gd name="T74" fmla="*/ 422 w 822"/>
                <a:gd name="T75" fmla="*/ 266 h 455"/>
                <a:gd name="T76" fmla="*/ 347 w 822"/>
                <a:gd name="T77" fmla="*/ 250 h 455"/>
                <a:gd name="T78" fmla="*/ 324 w 822"/>
                <a:gd name="T79" fmla="*/ 216 h 455"/>
                <a:gd name="T80" fmla="*/ 430 w 822"/>
                <a:gd name="T81" fmla="*/ 161 h 455"/>
                <a:gd name="T82" fmla="*/ 510 w 822"/>
                <a:gd name="T83" fmla="*/ 128 h 455"/>
                <a:gd name="T84" fmla="*/ 609 w 822"/>
                <a:gd name="T85" fmla="*/ 83 h 455"/>
                <a:gd name="T86" fmla="*/ 698 w 822"/>
                <a:gd name="T87" fmla="*/ 52 h 455"/>
                <a:gd name="T88" fmla="*/ 728 w 822"/>
                <a:gd name="T89" fmla="*/ 32 h 455"/>
                <a:gd name="T90" fmla="*/ 654 w 822"/>
                <a:gd name="T91" fmla="*/ 50 h 455"/>
                <a:gd name="T92" fmla="*/ 512 w 822"/>
                <a:gd name="T93" fmla="*/ 106 h 455"/>
                <a:gd name="T94" fmla="*/ 331 w 822"/>
                <a:gd name="T95" fmla="*/ 172 h 455"/>
                <a:gd name="T96" fmla="*/ 197 w 822"/>
                <a:gd name="T97" fmla="*/ 255 h 455"/>
                <a:gd name="T98" fmla="*/ 53 w 822"/>
                <a:gd name="T99" fmla="*/ 340 h 455"/>
                <a:gd name="T100" fmla="*/ 41 w 822"/>
                <a:gd name="T101" fmla="*/ 331 h 4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2"/>
                <a:gd name="T154" fmla="*/ 0 h 455"/>
                <a:gd name="T155" fmla="*/ 822 w 822"/>
                <a:gd name="T156" fmla="*/ 455 h 4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2" h="455">
                  <a:moveTo>
                    <a:pt x="41" y="331"/>
                  </a:moveTo>
                  <a:lnTo>
                    <a:pt x="73" y="310"/>
                  </a:lnTo>
                  <a:lnTo>
                    <a:pt x="131" y="275"/>
                  </a:lnTo>
                  <a:lnTo>
                    <a:pt x="202" y="229"/>
                  </a:lnTo>
                  <a:lnTo>
                    <a:pt x="275" y="184"/>
                  </a:lnTo>
                  <a:lnTo>
                    <a:pt x="342" y="151"/>
                  </a:lnTo>
                  <a:lnTo>
                    <a:pt x="407" y="129"/>
                  </a:lnTo>
                  <a:lnTo>
                    <a:pt x="461" y="113"/>
                  </a:lnTo>
                  <a:lnTo>
                    <a:pt x="500" y="99"/>
                  </a:lnTo>
                  <a:lnTo>
                    <a:pt x="558" y="75"/>
                  </a:lnTo>
                  <a:lnTo>
                    <a:pt x="646" y="43"/>
                  </a:lnTo>
                  <a:lnTo>
                    <a:pt x="728" y="13"/>
                  </a:lnTo>
                  <a:lnTo>
                    <a:pt x="765" y="0"/>
                  </a:lnTo>
                  <a:lnTo>
                    <a:pt x="765" y="4"/>
                  </a:lnTo>
                  <a:lnTo>
                    <a:pt x="767" y="13"/>
                  </a:lnTo>
                  <a:lnTo>
                    <a:pt x="765" y="21"/>
                  </a:lnTo>
                  <a:lnTo>
                    <a:pt x="763" y="28"/>
                  </a:lnTo>
                  <a:lnTo>
                    <a:pt x="744" y="39"/>
                  </a:lnTo>
                  <a:lnTo>
                    <a:pt x="707" y="62"/>
                  </a:lnTo>
                  <a:lnTo>
                    <a:pt x="664" y="85"/>
                  </a:lnTo>
                  <a:lnTo>
                    <a:pt x="632" y="96"/>
                  </a:lnTo>
                  <a:lnTo>
                    <a:pt x="602" y="101"/>
                  </a:lnTo>
                  <a:lnTo>
                    <a:pt x="570" y="117"/>
                  </a:lnTo>
                  <a:lnTo>
                    <a:pt x="542" y="133"/>
                  </a:lnTo>
                  <a:lnTo>
                    <a:pt x="528" y="144"/>
                  </a:lnTo>
                  <a:lnTo>
                    <a:pt x="510" y="151"/>
                  </a:lnTo>
                  <a:lnTo>
                    <a:pt x="476" y="160"/>
                  </a:lnTo>
                  <a:lnTo>
                    <a:pt x="436" y="170"/>
                  </a:lnTo>
                  <a:lnTo>
                    <a:pt x="395" y="184"/>
                  </a:lnTo>
                  <a:lnTo>
                    <a:pt x="363" y="198"/>
                  </a:lnTo>
                  <a:lnTo>
                    <a:pt x="344" y="214"/>
                  </a:lnTo>
                  <a:lnTo>
                    <a:pt x="335" y="227"/>
                  </a:lnTo>
                  <a:lnTo>
                    <a:pt x="333" y="232"/>
                  </a:lnTo>
                  <a:lnTo>
                    <a:pt x="347" y="236"/>
                  </a:lnTo>
                  <a:lnTo>
                    <a:pt x="383" y="241"/>
                  </a:lnTo>
                  <a:lnTo>
                    <a:pt x="425" y="250"/>
                  </a:lnTo>
                  <a:lnTo>
                    <a:pt x="459" y="259"/>
                  </a:lnTo>
                  <a:lnTo>
                    <a:pt x="489" y="268"/>
                  </a:lnTo>
                  <a:lnTo>
                    <a:pt x="521" y="278"/>
                  </a:lnTo>
                  <a:lnTo>
                    <a:pt x="547" y="287"/>
                  </a:lnTo>
                  <a:lnTo>
                    <a:pt x="563" y="289"/>
                  </a:lnTo>
                  <a:lnTo>
                    <a:pt x="588" y="285"/>
                  </a:lnTo>
                  <a:lnTo>
                    <a:pt x="638" y="282"/>
                  </a:lnTo>
                  <a:lnTo>
                    <a:pt x="691" y="282"/>
                  </a:lnTo>
                  <a:lnTo>
                    <a:pt x="728" y="283"/>
                  </a:lnTo>
                  <a:lnTo>
                    <a:pt x="751" y="283"/>
                  </a:lnTo>
                  <a:lnTo>
                    <a:pt x="776" y="285"/>
                  </a:lnTo>
                  <a:lnTo>
                    <a:pt x="797" y="285"/>
                  </a:lnTo>
                  <a:lnTo>
                    <a:pt x="806" y="285"/>
                  </a:lnTo>
                  <a:lnTo>
                    <a:pt x="809" y="289"/>
                  </a:lnTo>
                  <a:lnTo>
                    <a:pt x="818" y="301"/>
                  </a:lnTo>
                  <a:lnTo>
                    <a:pt x="822" y="312"/>
                  </a:lnTo>
                  <a:lnTo>
                    <a:pt x="820" y="319"/>
                  </a:lnTo>
                  <a:lnTo>
                    <a:pt x="781" y="321"/>
                  </a:lnTo>
                  <a:lnTo>
                    <a:pt x="705" y="328"/>
                  </a:lnTo>
                  <a:lnTo>
                    <a:pt x="627" y="335"/>
                  </a:lnTo>
                  <a:lnTo>
                    <a:pt x="583" y="345"/>
                  </a:lnTo>
                  <a:lnTo>
                    <a:pt x="561" y="351"/>
                  </a:lnTo>
                  <a:lnTo>
                    <a:pt x="542" y="351"/>
                  </a:lnTo>
                  <a:lnTo>
                    <a:pt x="526" y="349"/>
                  </a:lnTo>
                  <a:lnTo>
                    <a:pt x="521" y="347"/>
                  </a:lnTo>
                  <a:lnTo>
                    <a:pt x="503" y="342"/>
                  </a:lnTo>
                  <a:lnTo>
                    <a:pt x="461" y="328"/>
                  </a:lnTo>
                  <a:lnTo>
                    <a:pt x="413" y="310"/>
                  </a:lnTo>
                  <a:lnTo>
                    <a:pt x="370" y="294"/>
                  </a:lnTo>
                  <a:lnTo>
                    <a:pt x="335" y="283"/>
                  </a:lnTo>
                  <a:lnTo>
                    <a:pt x="307" y="278"/>
                  </a:lnTo>
                  <a:lnTo>
                    <a:pt x="282" y="278"/>
                  </a:lnTo>
                  <a:lnTo>
                    <a:pt x="266" y="278"/>
                  </a:lnTo>
                  <a:lnTo>
                    <a:pt x="234" y="289"/>
                  </a:lnTo>
                  <a:lnTo>
                    <a:pt x="177" y="319"/>
                  </a:lnTo>
                  <a:lnTo>
                    <a:pt x="121" y="354"/>
                  </a:lnTo>
                  <a:lnTo>
                    <a:pt x="82" y="383"/>
                  </a:lnTo>
                  <a:lnTo>
                    <a:pt x="57" y="406"/>
                  </a:lnTo>
                  <a:lnTo>
                    <a:pt x="30" y="429"/>
                  </a:lnTo>
                  <a:lnTo>
                    <a:pt x="9" y="448"/>
                  </a:lnTo>
                  <a:lnTo>
                    <a:pt x="0" y="455"/>
                  </a:lnTo>
                  <a:lnTo>
                    <a:pt x="4" y="434"/>
                  </a:lnTo>
                  <a:lnTo>
                    <a:pt x="18" y="422"/>
                  </a:lnTo>
                  <a:lnTo>
                    <a:pt x="52" y="393"/>
                  </a:lnTo>
                  <a:lnTo>
                    <a:pt x="89" y="363"/>
                  </a:lnTo>
                  <a:lnTo>
                    <a:pt x="115" y="340"/>
                  </a:lnTo>
                  <a:lnTo>
                    <a:pt x="142" y="321"/>
                  </a:lnTo>
                  <a:lnTo>
                    <a:pt x="186" y="294"/>
                  </a:lnTo>
                  <a:lnTo>
                    <a:pt x="229" y="268"/>
                  </a:lnTo>
                  <a:lnTo>
                    <a:pt x="252" y="257"/>
                  </a:lnTo>
                  <a:lnTo>
                    <a:pt x="273" y="259"/>
                  </a:lnTo>
                  <a:lnTo>
                    <a:pt x="312" y="268"/>
                  </a:lnTo>
                  <a:lnTo>
                    <a:pt x="358" y="280"/>
                  </a:lnTo>
                  <a:lnTo>
                    <a:pt x="397" y="292"/>
                  </a:lnTo>
                  <a:lnTo>
                    <a:pt x="432" y="305"/>
                  </a:lnTo>
                  <a:lnTo>
                    <a:pt x="471" y="317"/>
                  </a:lnTo>
                  <a:lnTo>
                    <a:pt x="503" y="328"/>
                  </a:lnTo>
                  <a:lnTo>
                    <a:pt x="523" y="333"/>
                  </a:lnTo>
                  <a:lnTo>
                    <a:pt x="540" y="333"/>
                  </a:lnTo>
                  <a:lnTo>
                    <a:pt x="570" y="328"/>
                  </a:lnTo>
                  <a:lnTo>
                    <a:pt x="604" y="321"/>
                  </a:lnTo>
                  <a:lnTo>
                    <a:pt x="636" y="317"/>
                  </a:lnTo>
                  <a:lnTo>
                    <a:pt x="675" y="312"/>
                  </a:lnTo>
                  <a:lnTo>
                    <a:pt x="728" y="310"/>
                  </a:lnTo>
                  <a:lnTo>
                    <a:pt x="774" y="308"/>
                  </a:lnTo>
                  <a:lnTo>
                    <a:pt x="795" y="308"/>
                  </a:lnTo>
                  <a:lnTo>
                    <a:pt x="788" y="296"/>
                  </a:lnTo>
                  <a:lnTo>
                    <a:pt x="769" y="294"/>
                  </a:lnTo>
                  <a:lnTo>
                    <a:pt x="728" y="292"/>
                  </a:lnTo>
                  <a:lnTo>
                    <a:pt x="677" y="291"/>
                  </a:lnTo>
                  <a:lnTo>
                    <a:pt x="638" y="292"/>
                  </a:lnTo>
                  <a:lnTo>
                    <a:pt x="607" y="296"/>
                  </a:lnTo>
                  <a:lnTo>
                    <a:pt x="583" y="301"/>
                  </a:lnTo>
                  <a:lnTo>
                    <a:pt x="560" y="303"/>
                  </a:lnTo>
                  <a:lnTo>
                    <a:pt x="544" y="299"/>
                  </a:lnTo>
                  <a:lnTo>
                    <a:pt x="517" y="291"/>
                  </a:lnTo>
                  <a:lnTo>
                    <a:pt x="469" y="278"/>
                  </a:lnTo>
                  <a:lnTo>
                    <a:pt x="422" y="266"/>
                  </a:lnTo>
                  <a:lnTo>
                    <a:pt x="392" y="259"/>
                  </a:lnTo>
                  <a:lnTo>
                    <a:pt x="372" y="253"/>
                  </a:lnTo>
                  <a:lnTo>
                    <a:pt x="347" y="250"/>
                  </a:lnTo>
                  <a:lnTo>
                    <a:pt x="326" y="245"/>
                  </a:lnTo>
                  <a:lnTo>
                    <a:pt x="315" y="236"/>
                  </a:lnTo>
                  <a:lnTo>
                    <a:pt x="324" y="216"/>
                  </a:lnTo>
                  <a:lnTo>
                    <a:pt x="354" y="193"/>
                  </a:lnTo>
                  <a:lnTo>
                    <a:pt x="395" y="170"/>
                  </a:lnTo>
                  <a:lnTo>
                    <a:pt x="430" y="161"/>
                  </a:lnTo>
                  <a:lnTo>
                    <a:pt x="459" y="154"/>
                  </a:lnTo>
                  <a:lnTo>
                    <a:pt x="487" y="142"/>
                  </a:lnTo>
                  <a:lnTo>
                    <a:pt x="510" y="128"/>
                  </a:lnTo>
                  <a:lnTo>
                    <a:pt x="531" y="117"/>
                  </a:lnTo>
                  <a:lnTo>
                    <a:pt x="561" y="103"/>
                  </a:lnTo>
                  <a:lnTo>
                    <a:pt x="609" y="83"/>
                  </a:lnTo>
                  <a:lnTo>
                    <a:pt x="655" y="67"/>
                  </a:lnTo>
                  <a:lnTo>
                    <a:pt x="684" y="57"/>
                  </a:lnTo>
                  <a:lnTo>
                    <a:pt x="698" y="52"/>
                  </a:lnTo>
                  <a:lnTo>
                    <a:pt x="712" y="44"/>
                  </a:lnTo>
                  <a:lnTo>
                    <a:pt x="723" y="37"/>
                  </a:lnTo>
                  <a:lnTo>
                    <a:pt x="728" y="32"/>
                  </a:lnTo>
                  <a:lnTo>
                    <a:pt x="714" y="32"/>
                  </a:lnTo>
                  <a:lnTo>
                    <a:pt x="685" y="41"/>
                  </a:lnTo>
                  <a:lnTo>
                    <a:pt x="654" y="50"/>
                  </a:lnTo>
                  <a:lnTo>
                    <a:pt x="636" y="57"/>
                  </a:lnTo>
                  <a:lnTo>
                    <a:pt x="593" y="73"/>
                  </a:lnTo>
                  <a:lnTo>
                    <a:pt x="512" y="106"/>
                  </a:lnTo>
                  <a:lnTo>
                    <a:pt x="427" y="140"/>
                  </a:lnTo>
                  <a:lnTo>
                    <a:pt x="372" y="160"/>
                  </a:lnTo>
                  <a:lnTo>
                    <a:pt x="331" y="172"/>
                  </a:lnTo>
                  <a:lnTo>
                    <a:pt x="280" y="200"/>
                  </a:lnTo>
                  <a:lnTo>
                    <a:pt x="230" y="230"/>
                  </a:lnTo>
                  <a:lnTo>
                    <a:pt x="197" y="255"/>
                  </a:lnTo>
                  <a:lnTo>
                    <a:pt x="161" y="280"/>
                  </a:lnTo>
                  <a:lnTo>
                    <a:pt x="105" y="312"/>
                  </a:lnTo>
                  <a:lnTo>
                    <a:pt x="53" y="340"/>
                  </a:lnTo>
                  <a:lnTo>
                    <a:pt x="30" y="353"/>
                  </a:lnTo>
                  <a:lnTo>
                    <a:pt x="41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226"/>
            <p:cNvSpPr>
              <a:spLocks/>
            </p:cNvSpPr>
            <p:nvPr/>
          </p:nvSpPr>
          <p:spPr bwMode="auto">
            <a:xfrm>
              <a:off x="2819" y="1816"/>
              <a:ext cx="80" cy="83"/>
            </a:xfrm>
            <a:custGeom>
              <a:avLst/>
              <a:gdLst>
                <a:gd name="T0" fmla="*/ 12 w 80"/>
                <a:gd name="T1" fmla="*/ 0 h 83"/>
                <a:gd name="T2" fmla="*/ 20 w 80"/>
                <a:gd name="T3" fmla="*/ 23 h 83"/>
                <a:gd name="T4" fmla="*/ 35 w 80"/>
                <a:gd name="T5" fmla="*/ 44 h 83"/>
                <a:gd name="T6" fmla="*/ 57 w 80"/>
                <a:gd name="T7" fmla="*/ 60 h 83"/>
                <a:gd name="T8" fmla="*/ 80 w 80"/>
                <a:gd name="T9" fmla="*/ 69 h 83"/>
                <a:gd name="T10" fmla="*/ 74 w 80"/>
                <a:gd name="T11" fmla="*/ 83 h 83"/>
                <a:gd name="T12" fmla="*/ 67 w 80"/>
                <a:gd name="T13" fmla="*/ 80 h 83"/>
                <a:gd name="T14" fmla="*/ 53 w 80"/>
                <a:gd name="T15" fmla="*/ 73 h 83"/>
                <a:gd name="T16" fmla="*/ 34 w 80"/>
                <a:gd name="T17" fmla="*/ 62 h 83"/>
                <a:gd name="T18" fmla="*/ 18 w 80"/>
                <a:gd name="T19" fmla="*/ 52 h 83"/>
                <a:gd name="T20" fmla="*/ 7 w 80"/>
                <a:gd name="T21" fmla="*/ 37 h 83"/>
                <a:gd name="T22" fmla="*/ 4 w 80"/>
                <a:gd name="T23" fmla="*/ 21 h 83"/>
                <a:gd name="T24" fmla="*/ 0 w 80"/>
                <a:gd name="T25" fmla="*/ 7 h 83"/>
                <a:gd name="T26" fmla="*/ 2 w 80"/>
                <a:gd name="T27" fmla="*/ 4 h 83"/>
                <a:gd name="T28" fmla="*/ 12 w 80"/>
                <a:gd name="T29" fmla="*/ 0 h 83"/>
                <a:gd name="T30" fmla="*/ 12 w 80"/>
                <a:gd name="T31" fmla="*/ 0 h 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83"/>
                <a:gd name="T50" fmla="*/ 80 w 80"/>
                <a:gd name="T51" fmla="*/ 83 h 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83">
                  <a:moveTo>
                    <a:pt x="12" y="0"/>
                  </a:moveTo>
                  <a:lnTo>
                    <a:pt x="20" y="23"/>
                  </a:lnTo>
                  <a:lnTo>
                    <a:pt x="35" y="44"/>
                  </a:lnTo>
                  <a:lnTo>
                    <a:pt x="57" y="60"/>
                  </a:lnTo>
                  <a:lnTo>
                    <a:pt x="80" y="69"/>
                  </a:lnTo>
                  <a:lnTo>
                    <a:pt x="74" y="83"/>
                  </a:lnTo>
                  <a:lnTo>
                    <a:pt x="67" y="80"/>
                  </a:lnTo>
                  <a:lnTo>
                    <a:pt x="53" y="73"/>
                  </a:lnTo>
                  <a:lnTo>
                    <a:pt x="34" y="62"/>
                  </a:lnTo>
                  <a:lnTo>
                    <a:pt x="18" y="52"/>
                  </a:lnTo>
                  <a:lnTo>
                    <a:pt x="7" y="37"/>
                  </a:lnTo>
                  <a:lnTo>
                    <a:pt x="4" y="21"/>
                  </a:lnTo>
                  <a:lnTo>
                    <a:pt x="0" y="7"/>
                  </a:lnTo>
                  <a:lnTo>
                    <a:pt x="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9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227"/>
            <p:cNvSpPr>
              <a:spLocks/>
            </p:cNvSpPr>
            <p:nvPr/>
          </p:nvSpPr>
          <p:spPr bwMode="auto">
            <a:xfrm>
              <a:off x="2885" y="1820"/>
              <a:ext cx="208" cy="134"/>
            </a:xfrm>
            <a:custGeom>
              <a:avLst/>
              <a:gdLst>
                <a:gd name="T0" fmla="*/ 5 w 208"/>
                <a:gd name="T1" fmla="*/ 62 h 134"/>
                <a:gd name="T2" fmla="*/ 10 w 208"/>
                <a:gd name="T3" fmla="*/ 49 h 134"/>
                <a:gd name="T4" fmla="*/ 24 w 208"/>
                <a:gd name="T5" fmla="*/ 33 h 134"/>
                <a:gd name="T6" fmla="*/ 44 w 208"/>
                <a:gd name="T7" fmla="*/ 17 h 134"/>
                <a:gd name="T8" fmla="*/ 69 w 208"/>
                <a:gd name="T9" fmla="*/ 5 h 134"/>
                <a:gd name="T10" fmla="*/ 93 w 208"/>
                <a:gd name="T11" fmla="*/ 0 h 134"/>
                <a:gd name="T12" fmla="*/ 115 w 208"/>
                <a:gd name="T13" fmla="*/ 0 h 134"/>
                <a:gd name="T14" fmla="*/ 134 w 208"/>
                <a:gd name="T15" fmla="*/ 3 h 134"/>
                <a:gd name="T16" fmla="*/ 150 w 208"/>
                <a:gd name="T17" fmla="*/ 10 h 134"/>
                <a:gd name="T18" fmla="*/ 168 w 208"/>
                <a:gd name="T19" fmla="*/ 21 h 134"/>
                <a:gd name="T20" fmla="*/ 184 w 208"/>
                <a:gd name="T21" fmla="*/ 35 h 134"/>
                <a:gd name="T22" fmla="*/ 200 w 208"/>
                <a:gd name="T23" fmla="*/ 49 h 134"/>
                <a:gd name="T24" fmla="*/ 208 w 208"/>
                <a:gd name="T25" fmla="*/ 56 h 134"/>
                <a:gd name="T26" fmla="*/ 208 w 208"/>
                <a:gd name="T27" fmla="*/ 65 h 134"/>
                <a:gd name="T28" fmla="*/ 194 w 208"/>
                <a:gd name="T29" fmla="*/ 83 h 134"/>
                <a:gd name="T30" fmla="*/ 177 w 208"/>
                <a:gd name="T31" fmla="*/ 99 h 134"/>
                <a:gd name="T32" fmla="*/ 159 w 208"/>
                <a:gd name="T33" fmla="*/ 113 h 134"/>
                <a:gd name="T34" fmla="*/ 139 w 208"/>
                <a:gd name="T35" fmla="*/ 124 h 134"/>
                <a:gd name="T36" fmla="*/ 118 w 208"/>
                <a:gd name="T37" fmla="*/ 131 h 134"/>
                <a:gd name="T38" fmla="*/ 92 w 208"/>
                <a:gd name="T39" fmla="*/ 134 h 134"/>
                <a:gd name="T40" fmla="*/ 62 w 208"/>
                <a:gd name="T41" fmla="*/ 127 h 134"/>
                <a:gd name="T42" fmla="*/ 31 w 208"/>
                <a:gd name="T43" fmla="*/ 111 h 134"/>
                <a:gd name="T44" fmla="*/ 12 w 208"/>
                <a:gd name="T45" fmla="*/ 94 h 134"/>
                <a:gd name="T46" fmla="*/ 1 w 208"/>
                <a:gd name="T47" fmla="*/ 78 h 134"/>
                <a:gd name="T48" fmla="*/ 0 w 208"/>
                <a:gd name="T49" fmla="*/ 72 h 134"/>
                <a:gd name="T50" fmla="*/ 7 w 208"/>
                <a:gd name="T51" fmla="*/ 72 h 134"/>
                <a:gd name="T52" fmla="*/ 12 w 208"/>
                <a:gd name="T53" fmla="*/ 79 h 134"/>
                <a:gd name="T54" fmla="*/ 31 w 208"/>
                <a:gd name="T55" fmla="*/ 94 h 134"/>
                <a:gd name="T56" fmla="*/ 56 w 208"/>
                <a:gd name="T57" fmla="*/ 110 h 134"/>
                <a:gd name="T58" fmla="*/ 85 w 208"/>
                <a:gd name="T59" fmla="*/ 120 h 134"/>
                <a:gd name="T60" fmla="*/ 111 w 208"/>
                <a:gd name="T61" fmla="*/ 118 h 134"/>
                <a:gd name="T62" fmla="*/ 134 w 208"/>
                <a:gd name="T63" fmla="*/ 113 h 134"/>
                <a:gd name="T64" fmla="*/ 154 w 208"/>
                <a:gd name="T65" fmla="*/ 104 h 134"/>
                <a:gd name="T66" fmla="*/ 171 w 208"/>
                <a:gd name="T67" fmla="*/ 92 h 134"/>
                <a:gd name="T68" fmla="*/ 182 w 208"/>
                <a:gd name="T69" fmla="*/ 81 h 134"/>
                <a:gd name="T70" fmla="*/ 193 w 208"/>
                <a:gd name="T71" fmla="*/ 72 h 134"/>
                <a:gd name="T72" fmla="*/ 198 w 208"/>
                <a:gd name="T73" fmla="*/ 65 h 134"/>
                <a:gd name="T74" fmla="*/ 200 w 208"/>
                <a:gd name="T75" fmla="*/ 63 h 134"/>
                <a:gd name="T76" fmla="*/ 193 w 208"/>
                <a:gd name="T77" fmla="*/ 56 h 134"/>
                <a:gd name="T78" fmla="*/ 177 w 208"/>
                <a:gd name="T79" fmla="*/ 39 h 134"/>
                <a:gd name="T80" fmla="*/ 152 w 208"/>
                <a:gd name="T81" fmla="*/ 21 h 134"/>
                <a:gd name="T82" fmla="*/ 122 w 208"/>
                <a:gd name="T83" fmla="*/ 10 h 134"/>
                <a:gd name="T84" fmla="*/ 92 w 208"/>
                <a:gd name="T85" fmla="*/ 9 h 134"/>
                <a:gd name="T86" fmla="*/ 65 w 208"/>
                <a:gd name="T87" fmla="*/ 16 h 134"/>
                <a:gd name="T88" fmla="*/ 46 w 208"/>
                <a:gd name="T89" fmla="*/ 26 h 134"/>
                <a:gd name="T90" fmla="*/ 33 w 208"/>
                <a:gd name="T91" fmla="*/ 37 h 134"/>
                <a:gd name="T92" fmla="*/ 24 w 208"/>
                <a:gd name="T93" fmla="*/ 46 h 134"/>
                <a:gd name="T94" fmla="*/ 19 w 208"/>
                <a:gd name="T95" fmla="*/ 56 h 134"/>
                <a:gd name="T96" fmla="*/ 15 w 208"/>
                <a:gd name="T97" fmla="*/ 65 h 134"/>
                <a:gd name="T98" fmla="*/ 14 w 208"/>
                <a:gd name="T99" fmla="*/ 69 h 134"/>
                <a:gd name="T100" fmla="*/ 5 w 208"/>
                <a:gd name="T101" fmla="*/ 62 h 134"/>
                <a:gd name="T102" fmla="*/ 5 w 208"/>
                <a:gd name="T103" fmla="*/ 62 h 1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8"/>
                <a:gd name="T157" fmla="*/ 0 h 134"/>
                <a:gd name="T158" fmla="*/ 208 w 208"/>
                <a:gd name="T159" fmla="*/ 134 h 1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8" h="134">
                  <a:moveTo>
                    <a:pt x="5" y="62"/>
                  </a:moveTo>
                  <a:lnTo>
                    <a:pt x="10" y="49"/>
                  </a:lnTo>
                  <a:lnTo>
                    <a:pt x="24" y="33"/>
                  </a:lnTo>
                  <a:lnTo>
                    <a:pt x="44" y="17"/>
                  </a:lnTo>
                  <a:lnTo>
                    <a:pt x="69" y="5"/>
                  </a:lnTo>
                  <a:lnTo>
                    <a:pt x="93" y="0"/>
                  </a:lnTo>
                  <a:lnTo>
                    <a:pt x="115" y="0"/>
                  </a:lnTo>
                  <a:lnTo>
                    <a:pt x="134" y="3"/>
                  </a:lnTo>
                  <a:lnTo>
                    <a:pt x="150" y="10"/>
                  </a:lnTo>
                  <a:lnTo>
                    <a:pt x="168" y="21"/>
                  </a:lnTo>
                  <a:lnTo>
                    <a:pt x="184" y="35"/>
                  </a:lnTo>
                  <a:lnTo>
                    <a:pt x="200" y="49"/>
                  </a:lnTo>
                  <a:lnTo>
                    <a:pt x="208" y="56"/>
                  </a:lnTo>
                  <a:lnTo>
                    <a:pt x="208" y="65"/>
                  </a:lnTo>
                  <a:lnTo>
                    <a:pt x="194" y="83"/>
                  </a:lnTo>
                  <a:lnTo>
                    <a:pt x="177" y="99"/>
                  </a:lnTo>
                  <a:lnTo>
                    <a:pt x="159" y="113"/>
                  </a:lnTo>
                  <a:lnTo>
                    <a:pt x="139" y="124"/>
                  </a:lnTo>
                  <a:lnTo>
                    <a:pt x="118" y="131"/>
                  </a:lnTo>
                  <a:lnTo>
                    <a:pt x="92" y="134"/>
                  </a:lnTo>
                  <a:lnTo>
                    <a:pt x="62" y="127"/>
                  </a:lnTo>
                  <a:lnTo>
                    <a:pt x="31" y="111"/>
                  </a:lnTo>
                  <a:lnTo>
                    <a:pt x="12" y="94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7" y="72"/>
                  </a:lnTo>
                  <a:lnTo>
                    <a:pt x="12" y="79"/>
                  </a:lnTo>
                  <a:lnTo>
                    <a:pt x="31" y="94"/>
                  </a:lnTo>
                  <a:lnTo>
                    <a:pt x="56" y="110"/>
                  </a:lnTo>
                  <a:lnTo>
                    <a:pt x="85" y="120"/>
                  </a:lnTo>
                  <a:lnTo>
                    <a:pt x="111" y="118"/>
                  </a:lnTo>
                  <a:lnTo>
                    <a:pt x="134" y="113"/>
                  </a:lnTo>
                  <a:lnTo>
                    <a:pt x="154" y="104"/>
                  </a:lnTo>
                  <a:lnTo>
                    <a:pt x="171" y="92"/>
                  </a:lnTo>
                  <a:lnTo>
                    <a:pt x="182" y="81"/>
                  </a:lnTo>
                  <a:lnTo>
                    <a:pt x="193" y="72"/>
                  </a:lnTo>
                  <a:lnTo>
                    <a:pt x="198" y="65"/>
                  </a:lnTo>
                  <a:lnTo>
                    <a:pt x="200" y="63"/>
                  </a:lnTo>
                  <a:lnTo>
                    <a:pt x="193" y="56"/>
                  </a:lnTo>
                  <a:lnTo>
                    <a:pt x="177" y="39"/>
                  </a:lnTo>
                  <a:lnTo>
                    <a:pt x="152" y="21"/>
                  </a:lnTo>
                  <a:lnTo>
                    <a:pt x="122" y="10"/>
                  </a:lnTo>
                  <a:lnTo>
                    <a:pt x="92" y="9"/>
                  </a:lnTo>
                  <a:lnTo>
                    <a:pt x="65" y="16"/>
                  </a:lnTo>
                  <a:lnTo>
                    <a:pt x="46" y="26"/>
                  </a:lnTo>
                  <a:lnTo>
                    <a:pt x="33" y="37"/>
                  </a:lnTo>
                  <a:lnTo>
                    <a:pt x="24" y="46"/>
                  </a:lnTo>
                  <a:lnTo>
                    <a:pt x="19" y="56"/>
                  </a:lnTo>
                  <a:lnTo>
                    <a:pt x="15" y="65"/>
                  </a:lnTo>
                  <a:lnTo>
                    <a:pt x="14" y="69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228"/>
            <p:cNvSpPr>
              <a:spLocks/>
            </p:cNvSpPr>
            <p:nvPr/>
          </p:nvSpPr>
          <p:spPr bwMode="auto">
            <a:xfrm>
              <a:off x="2566" y="2110"/>
              <a:ext cx="172" cy="154"/>
            </a:xfrm>
            <a:custGeom>
              <a:avLst/>
              <a:gdLst>
                <a:gd name="T0" fmla="*/ 5 w 172"/>
                <a:gd name="T1" fmla="*/ 124 h 154"/>
                <a:gd name="T2" fmla="*/ 0 w 172"/>
                <a:gd name="T3" fmla="*/ 113 h 154"/>
                <a:gd name="T4" fmla="*/ 0 w 172"/>
                <a:gd name="T5" fmla="*/ 92 h 154"/>
                <a:gd name="T6" fmla="*/ 9 w 172"/>
                <a:gd name="T7" fmla="*/ 67 h 154"/>
                <a:gd name="T8" fmla="*/ 32 w 172"/>
                <a:gd name="T9" fmla="*/ 43 h 154"/>
                <a:gd name="T10" fmla="*/ 64 w 172"/>
                <a:gd name="T11" fmla="*/ 23 h 154"/>
                <a:gd name="T12" fmla="*/ 94 w 172"/>
                <a:gd name="T13" fmla="*/ 18 h 154"/>
                <a:gd name="T14" fmla="*/ 120 w 172"/>
                <a:gd name="T15" fmla="*/ 18 h 154"/>
                <a:gd name="T16" fmla="*/ 138 w 172"/>
                <a:gd name="T17" fmla="*/ 14 h 154"/>
                <a:gd name="T18" fmla="*/ 149 w 172"/>
                <a:gd name="T19" fmla="*/ 7 h 154"/>
                <a:gd name="T20" fmla="*/ 156 w 172"/>
                <a:gd name="T21" fmla="*/ 4 h 154"/>
                <a:gd name="T22" fmla="*/ 161 w 172"/>
                <a:gd name="T23" fmla="*/ 0 h 154"/>
                <a:gd name="T24" fmla="*/ 165 w 172"/>
                <a:gd name="T25" fmla="*/ 0 h 154"/>
                <a:gd name="T26" fmla="*/ 166 w 172"/>
                <a:gd name="T27" fmla="*/ 11 h 154"/>
                <a:gd name="T28" fmla="*/ 172 w 172"/>
                <a:gd name="T29" fmla="*/ 37 h 154"/>
                <a:gd name="T30" fmla="*/ 170 w 172"/>
                <a:gd name="T31" fmla="*/ 73 h 154"/>
                <a:gd name="T32" fmla="*/ 157 w 172"/>
                <a:gd name="T33" fmla="*/ 110 h 154"/>
                <a:gd name="T34" fmla="*/ 134 w 172"/>
                <a:gd name="T35" fmla="*/ 137 h 154"/>
                <a:gd name="T36" fmla="*/ 110 w 172"/>
                <a:gd name="T37" fmla="*/ 147 h 154"/>
                <a:gd name="T38" fmla="*/ 85 w 172"/>
                <a:gd name="T39" fmla="*/ 152 h 154"/>
                <a:gd name="T40" fmla="*/ 65 w 172"/>
                <a:gd name="T41" fmla="*/ 154 h 154"/>
                <a:gd name="T42" fmla="*/ 48 w 172"/>
                <a:gd name="T43" fmla="*/ 152 h 154"/>
                <a:gd name="T44" fmla="*/ 32 w 172"/>
                <a:gd name="T45" fmla="*/ 144 h 154"/>
                <a:gd name="T46" fmla="*/ 18 w 172"/>
                <a:gd name="T47" fmla="*/ 137 h 154"/>
                <a:gd name="T48" fmla="*/ 12 w 172"/>
                <a:gd name="T49" fmla="*/ 133 h 154"/>
                <a:gd name="T50" fmla="*/ 21 w 172"/>
                <a:gd name="T51" fmla="*/ 126 h 154"/>
                <a:gd name="T52" fmla="*/ 25 w 172"/>
                <a:gd name="T53" fmla="*/ 129 h 154"/>
                <a:gd name="T54" fmla="*/ 39 w 172"/>
                <a:gd name="T55" fmla="*/ 137 h 154"/>
                <a:gd name="T56" fmla="*/ 57 w 172"/>
                <a:gd name="T57" fmla="*/ 140 h 154"/>
                <a:gd name="T58" fmla="*/ 78 w 172"/>
                <a:gd name="T59" fmla="*/ 140 h 154"/>
                <a:gd name="T60" fmla="*/ 96 w 172"/>
                <a:gd name="T61" fmla="*/ 137 h 154"/>
                <a:gd name="T62" fmla="*/ 113 w 172"/>
                <a:gd name="T63" fmla="*/ 133 h 154"/>
                <a:gd name="T64" fmla="*/ 129 w 172"/>
                <a:gd name="T65" fmla="*/ 124 h 154"/>
                <a:gd name="T66" fmla="*/ 147 w 172"/>
                <a:gd name="T67" fmla="*/ 106 h 154"/>
                <a:gd name="T68" fmla="*/ 157 w 172"/>
                <a:gd name="T69" fmla="*/ 78 h 154"/>
                <a:gd name="T70" fmla="*/ 163 w 172"/>
                <a:gd name="T71" fmla="*/ 46 h 154"/>
                <a:gd name="T72" fmla="*/ 161 w 172"/>
                <a:gd name="T73" fmla="*/ 21 h 154"/>
                <a:gd name="T74" fmla="*/ 161 w 172"/>
                <a:gd name="T75" fmla="*/ 11 h 154"/>
                <a:gd name="T76" fmla="*/ 157 w 172"/>
                <a:gd name="T77" fmla="*/ 13 h 154"/>
                <a:gd name="T78" fmla="*/ 147 w 172"/>
                <a:gd name="T79" fmla="*/ 20 h 154"/>
                <a:gd name="T80" fmla="*/ 131 w 172"/>
                <a:gd name="T81" fmla="*/ 25 h 154"/>
                <a:gd name="T82" fmla="*/ 110 w 172"/>
                <a:gd name="T83" fmla="*/ 27 h 154"/>
                <a:gd name="T84" fmla="*/ 87 w 172"/>
                <a:gd name="T85" fmla="*/ 27 h 154"/>
                <a:gd name="T86" fmla="*/ 65 w 172"/>
                <a:gd name="T87" fmla="*/ 34 h 154"/>
                <a:gd name="T88" fmla="*/ 49 w 172"/>
                <a:gd name="T89" fmla="*/ 41 h 154"/>
                <a:gd name="T90" fmla="*/ 41 w 172"/>
                <a:gd name="T91" fmla="*/ 46 h 154"/>
                <a:gd name="T92" fmla="*/ 32 w 172"/>
                <a:gd name="T93" fmla="*/ 50 h 154"/>
                <a:gd name="T94" fmla="*/ 23 w 172"/>
                <a:gd name="T95" fmla="*/ 59 h 154"/>
                <a:gd name="T96" fmla="*/ 14 w 172"/>
                <a:gd name="T97" fmla="*/ 71 h 154"/>
                <a:gd name="T98" fmla="*/ 9 w 172"/>
                <a:gd name="T99" fmla="*/ 90 h 154"/>
                <a:gd name="T100" fmla="*/ 7 w 172"/>
                <a:gd name="T101" fmla="*/ 106 h 154"/>
                <a:gd name="T102" fmla="*/ 11 w 172"/>
                <a:gd name="T103" fmla="*/ 117 h 154"/>
                <a:gd name="T104" fmla="*/ 12 w 172"/>
                <a:gd name="T105" fmla="*/ 121 h 154"/>
                <a:gd name="T106" fmla="*/ 14 w 172"/>
                <a:gd name="T107" fmla="*/ 122 h 154"/>
                <a:gd name="T108" fmla="*/ 12 w 172"/>
                <a:gd name="T109" fmla="*/ 122 h 154"/>
                <a:gd name="T110" fmla="*/ 9 w 172"/>
                <a:gd name="T111" fmla="*/ 124 h 154"/>
                <a:gd name="T112" fmla="*/ 5 w 172"/>
                <a:gd name="T113" fmla="*/ 124 h 154"/>
                <a:gd name="T114" fmla="*/ 5 w 172"/>
                <a:gd name="T115" fmla="*/ 124 h 154"/>
                <a:gd name="T116" fmla="*/ 5 w 172"/>
                <a:gd name="T117" fmla="*/ 124 h 1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"/>
                <a:gd name="T178" fmla="*/ 0 h 154"/>
                <a:gd name="T179" fmla="*/ 172 w 172"/>
                <a:gd name="T180" fmla="*/ 154 h 1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" h="154">
                  <a:moveTo>
                    <a:pt x="5" y="124"/>
                  </a:moveTo>
                  <a:lnTo>
                    <a:pt x="0" y="113"/>
                  </a:lnTo>
                  <a:lnTo>
                    <a:pt x="0" y="92"/>
                  </a:lnTo>
                  <a:lnTo>
                    <a:pt x="9" y="67"/>
                  </a:lnTo>
                  <a:lnTo>
                    <a:pt x="32" y="43"/>
                  </a:lnTo>
                  <a:lnTo>
                    <a:pt x="64" y="23"/>
                  </a:lnTo>
                  <a:lnTo>
                    <a:pt x="94" y="18"/>
                  </a:lnTo>
                  <a:lnTo>
                    <a:pt x="120" y="18"/>
                  </a:lnTo>
                  <a:lnTo>
                    <a:pt x="138" y="14"/>
                  </a:lnTo>
                  <a:lnTo>
                    <a:pt x="149" y="7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6" y="11"/>
                  </a:lnTo>
                  <a:lnTo>
                    <a:pt x="172" y="37"/>
                  </a:lnTo>
                  <a:lnTo>
                    <a:pt x="170" y="73"/>
                  </a:lnTo>
                  <a:lnTo>
                    <a:pt x="157" y="110"/>
                  </a:lnTo>
                  <a:lnTo>
                    <a:pt x="134" y="137"/>
                  </a:lnTo>
                  <a:lnTo>
                    <a:pt x="110" y="147"/>
                  </a:lnTo>
                  <a:lnTo>
                    <a:pt x="85" y="152"/>
                  </a:lnTo>
                  <a:lnTo>
                    <a:pt x="65" y="154"/>
                  </a:lnTo>
                  <a:lnTo>
                    <a:pt x="48" y="152"/>
                  </a:lnTo>
                  <a:lnTo>
                    <a:pt x="32" y="144"/>
                  </a:lnTo>
                  <a:lnTo>
                    <a:pt x="18" y="137"/>
                  </a:lnTo>
                  <a:lnTo>
                    <a:pt x="12" y="133"/>
                  </a:lnTo>
                  <a:lnTo>
                    <a:pt x="21" y="126"/>
                  </a:lnTo>
                  <a:lnTo>
                    <a:pt x="25" y="129"/>
                  </a:lnTo>
                  <a:lnTo>
                    <a:pt x="39" y="137"/>
                  </a:lnTo>
                  <a:lnTo>
                    <a:pt x="57" y="140"/>
                  </a:lnTo>
                  <a:lnTo>
                    <a:pt x="78" y="140"/>
                  </a:lnTo>
                  <a:lnTo>
                    <a:pt x="96" y="137"/>
                  </a:lnTo>
                  <a:lnTo>
                    <a:pt x="113" y="133"/>
                  </a:lnTo>
                  <a:lnTo>
                    <a:pt x="129" y="124"/>
                  </a:lnTo>
                  <a:lnTo>
                    <a:pt x="147" y="106"/>
                  </a:lnTo>
                  <a:lnTo>
                    <a:pt x="157" y="78"/>
                  </a:lnTo>
                  <a:lnTo>
                    <a:pt x="163" y="46"/>
                  </a:lnTo>
                  <a:lnTo>
                    <a:pt x="161" y="21"/>
                  </a:lnTo>
                  <a:lnTo>
                    <a:pt x="161" y="11"/>
                  </a:lnTo>
                  <a:lnTo>
                    <a:pt x="157" y="13"/>
                  </a:lnTo>
                  <a:lnTo>
                    <a:pt x="147" y="20"/>
                  </a:lnTo>
                  <a:lnTo>
                    <a:pt x="131" y="25"/>
                  </a:lnTo>
                  <a:lnTo>
                    <a:pt x="110" y="27"/>
                  </a:lnTo>
                  <a:lnTo>
                    <a:pt x="87" y="27"/>
                  </a:lnTo>
                  <a:lnTo>
                    <a:pt x="65" y="34"/>
                  </a:lnTo>
                  <a:lnTo>
                    <a:pt x="49" y="41"/>
                  </a:lnTo>
                  <a:lnTo>
                    <a:pt x="41" y="46"/>
                  </a:lnTo>
                  <a:lnTo>
                    <a:pt x="32" y="50"/>
                  </a:lnTo>
                  <a:lnTo>
                    <a:pt x="23" y="59"/>
                  </a:lnTo>
                  <a:lnTo>
                    <a:pt x="14" y="71"/>
                  </a:lnTo>
                  <a:lnTo>
                    <a:pt x="9" y="90"/>
                  </a:lnTo>
                  <a:lnTo>
                    <a:pt x="7" y="106"/>
                  </a:lnTo>
                  <a:lnTo>
                    <a:pt x="11" y="117"/>
                  </a:lnTo>
                  <a:lnTo>
                    <a:pt x="12" y="121"/>
                  </a:lnTo>
                  <a:lnTo>
                    <a:pt x="14" y="122"/>
                  </a:lnTo>
                  <a:lnTo>
                    <a:pt x="12" y="122"/>
                  </a:lnTo>
                  <a:lnTo>
                    <a:pt x="9" y="124"/>
                  </a:lnTo>
                  <a:lnTo>
                    <a:pt x="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229"/>
            <p:cNvSpPr>
              <a:spLocks/>
            </p:cNvSpPr>
            <p:nvPr/>
          </p:nvSpPr>
          <p:spPr bwMode="auto">
            <a:xfrm>
              <a:off x="2476" y="2190"/>
              <a:ext cx="108" cy="55"/>
            </a:xfrm>
            <a:custGeom>
              <a:avLst/>
              <a:gdLst>
                <a:gd name="T0" fmla="*/ 99 w 108"/>
                <a:gd name="T1" fmla="*/ 41 h 55"/>
                <a:gd name="T2" fmla="*/ 92 w 108"/>
                <a:gd name="T3" fmla="*/ 41 h 55"/>
                <a:gd name="T4" fmla="*/ 86 w 108"/>
                <a:gd name="T5" fmla="*/ 42 h 55"/>
                <a:gd name="T6" fmla="*/ 78 w 108"/>
                <a:gd name="T7" fmla="*/ 42 h 55"/>
                <a:gd name="T8" fmla="*/ 60 w 108"/>
                <a:gd name="T9" fmla="*/ 41 h 55"/>
                <a:gd name="T10" fmla="*/ 37 w 108"/>
                <a:gd name="T11" fmla="*/ 30 h 55"/>
                <a:gd name="T12" fmla="*/ 21 w 108"/>
                <a:gd name="T13" fmla="*/ 18 h 55"/>
                <a:gd name="T14" fmla="*/ 14 w 108"/>
                <a:gd name="T15" fmla="*/ 3 h 55"/>
                <a:gd name="T16" fmla="*/ 10 w 108"/>
                <a:gd name="T17" fmla="*/ 0 h 55"/>
                <a:gd name="T18" fmla="*/ 0 w 108"/>
                <a:gd name="T19" fmla="*/ 19 h 55"/>
                <a:gd name="T20" fmla="*/ 0 w 108"/>
                <a:gd name="T21" fmla="*/ 21 h 55"/>
                <a:gd name="T22" fmla="*/ 3 w 108"/>
                <a:gd name="T23" fmla="*/ 26 h 55"/>
                <a:gd name="T24" fmla="*/ 10 w 108"/>
                <a:gd name="T25" fmla="*/ 33 h 55"/>
                <a:gd name="T26" fmla="*/ 26 w 108"/>
                <a:gd name="T27" fmla="*/ 42 h 55"/>
                <a:gd name="T28" fmla="*/ 47 w 108"/>
                <a:gd name="T29" fmla="*/ 49 h 55"/>
                <a:gd name="T30" fmla="*/ 72 w 108"/>
                <a:gd name="T31" fmla="*/ 53 h 55"/>
                <a:gd name="T32" fmla="*/ 93 w 108"/>
                <a:gd name="T33" fmla="*/ 55 h 55"/>
                <a:gd name="T34" fmla="*/ 108 w 108"/>
                <a:gd name="T35" fmla="*/ 51 h 55"/>
                <a:gd name="T36" fmla="*/ 108 w 108"/>
                <a:gd name="T37" fmla="*/ 46 h 55"/>
                <a:gd name="T38" fmla="*/ 106 w 108"/>
                <a:gd name="T39" fmla="*/ 42 h 55"/>
                <a:gd name="T40" fmla="*/ 101 w 108"/>
                <a:gd name="T41" fmla="*/ 41 h 55"/>
                <a:gd name="T42" fmla="*/ 99 w 108"/>
                <a:gd name="T43" fmla="*/ 41 h 55"/>
                <a:gd name="T44" fmla="*/ 99 w 108"/>
                <a:gd name="T45" fmla="*/ 41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8"/>
                <a:gd name="T70" fmla="*/ 0 h 55"/>
                <a:gd name="T71" fmla="*/ 108 w 108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8" h="55">
                  <a:moveTo>
                    <a:pt x="99" y="41"/>
                  </a:moveTo>
                  <a:lnTo>
                    <a:pt x="92" y="41"/>
                  </a:lnTo>
                  <a:lnTo>
                    <a:pt x="86" y="42"/>
                  </a:lnTo>
                  <a:lnTo>
                    <a:pt x="78" y="42"/>
                  </a:lnTo>
                  <a:lnTo>
                    <a:pt x="60" y="41"/>
                  </a:lnTo>
                  <a:lnTo>
                    <a:pt x="37" y="30"/>
                  </a:lnTo>
                  <a:lnTo>
                    <a:pt x="21" y="18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10" y="33"/>
                  </a:lnTo>
                  <a:lnTo>
                    <a:pt x="26" y="42"/>
                  </a:lnTo>
                  <a:lnTo>
                    <a:pt x="47" y="49"/>
                  </a:lnTo>
                  <a:lnTo>
                    <a:pt x="72" y="53"/>
                  </a:lnTo>
                  <a:lnTo>
                    <a:pt x="93" y="55"/>
                  </a:lnTo>
                  <a:lnTo>
                    <a:pt x="108" y="51"/>
                  </a:lnTo>
                  <a:lnTo>
                    <a:pt x="108" y="46"/>
                  </a:lnTo>
                  <a:lnTo>
                    <a:pt x="106" y="42"/>
                  </a:lnTo>
                  <a:lnTo>
                    <a:pt x="101" y="41"/>
                  </a:lnTo>
                  <a:lnTo>
                    <a:pt x="99" y="41"/>
                  </a:lnTo>
                  <a:close/>
                </a:path>
              </a:pathLst>
            </a:custGeom>
            <a:solidFill>
              <a:srgbClr val="59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230"/>
            <p:cNvSpPr>
              <a:spLocks/>
            </p:cNvSpPr>
            <p:nvPr/>
          </p:nvSpPr>
          <p:spPr bwMode="auto">
            <a:xfrm>
              <a:off x="1962" y="2498"/>
              <a:ext cx="53" cy="87"/>
            </a:xfrm>
            <a:custGeom>
              <a:avLst/>
              <a:gdLst>
                <a:gd name="T0" fmla="*/ 44 w 53"/>
                <a:gd name="T1" fmla="*/ 0 h 87"/>
                <a:gd name="T2" fmla="*/ 23 w 53"/>
                <a:gd name="T3" fmla="*/ 27 h 87"/>
                <a:gd name="T4" fmla="*/ 7 w 53"/>
                <a:gd name="T5" fmla="*/ 46 h 87"/>
                <a:gd name="T6" fmla="*/ 0 w 53"/>
                <a:gd name="T7" fmla="*/ 62 h 87"/>
                <a:gd name="T8" fmla="*/ 6 w 53"/>
                <a:gd name="T9" fmla="*/ 78 h 87"/>
                <a:gd name="T10" fmla="*/ 14 w 53"/>
                <a:gd name="T11" fmla="*/ 85 h 87"/>
                <a:gd name="T12" fmla="*/ 21 w 53"/>
                <a:gd name="T13" fmla="*/ 87 h 87"/>
                <a:gd name="T14" fmla="*/ 27 w 53"/>
                <a:gd name="T15" fmla="*/ 76 h 87"/>
                <a:gd name="T16" fmla="*/ 32 w 53"/>
                <a:gd name="T17" fmla="*/ 53 h 87"/>
                <a:gd name="T18" fmla="*/ 36 w 53"/>
                <a:gd name="T19" fmla="*/ 41 h 87"/>
                <a:gd name="T20" fmla="*/ 41 w 53"/>
                <a:gd name="T21" fmla="*/ 30 h 87"/>
                <a:gd name="T22" fmla="*/ 48 w 53"/>
                <a:gd name="T23" fmla="*/ 19 h 87"/>
                <a:gd name="T24" fmla="*/ 53 w 53"/>
                <a:gd name="T25" fmla="*/ 12 h 87"/>
                <a:gd name="T26" fmla="*/ 52 w 53"/>
                <a:gd name="T27" fmla="*/ 5 h 87"/>
                <a:gd name="T28" fmla="*/ 48 w 53"/>
                <a:gd name="T29" fmla="*/ 2 h 87"/>
                <a:gd name="T30" fmla="*/ 46 w 53"/>
                <a:gd name="T31" fmla="*/ 0 h 87"/>
                <a:gd name="T32" fmla="*/ 44 w 53"/>
                <a:gd name="T33" fmla="*/ 0 h 87"/>
                <a:gd name="T34" fmla="*/ 44 w 53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87"/>
                <a:gd name="T56" fmla="*/ 53 w 53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87">
                  <a:moveTo>
                    <a:pt x="44" y="0"/>
                  </a:moveTo>
                  <a:lnTo>
                    <a:pt x="23" y="27"/>
                  </a:lnTo>
                  <a:lnTo>
                    <a:pt x="7" y="46"/>
                  </a:lnTo>
                  <a:lnTo>
                    <a:pt x="0" y="62"/>
                  </a:lnTo>
                  <a:lnTo>
                    <a:pt x="6" y="78"/>
                  </a:lnTo>
                  <a:lnTo>
                    <a:pt x="14" y="85"/>
                  </a:lnTo>
                  <a:lnTo>
                    <a:pt x="21" y="87"/>
                  </a:lnTo>
                  <a:lnTo>
                    <a:pt x="27" y="76"/>
                  </a:lnTo>
                  <a:lnTo>
                    <a:pt x="32" y="53"/>
                  </a:lnTo>
                  <a:lnTo>
                    <a:pt x="36" y="41"/>
                  </a:lnTo>
                  <a:lnTo>
                    <a:pt x="41" y="30"/>
                  </a:lnTo>
                  <a:lnTo>
                    <a:pt x="48" y="19"/>
                  </a:lnTo>
                  <a:lnTo>
                    <a:pt x="53" y="12"/>
                  </a:lnTo>
                  <a:lnTo>
                    <a:pt x="52" y="5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231"/>
            <p:cNvSpPr>
              <a:spLocks/>
            </p:cNvSpPr>
            <p:nvPr/>
          </p:nvSpPr>
          <p:spPr bwMode="auto">
            <a:xfrm>
              <a:off x="2192" y="2284"/>
              <a:ext cx="61" cy="88"/>
            </a:xfrm>
            <a:custGeom>
              <a:avLst/>
              <a:gdLst>
                <a:gd name="T0" fmla="*/ 45 w 61"/>
                <a:gd name="T1" fmla="*/ 0 h 88"/>
                <a:gd name="T2" fmla="*/ 27 w 61"/>
                <a:gd name="T3" fmla="*/ 19 h 88"/>
                <a:gd name="T4" fmla="*/ 13 w 61"/>
                <a:gd name="T5" fmla="*/ 48 h 88"/>
                <a:gd name="T6" fmla="*/ 0 w 61"/>
                <a:gd name="T7" fmla="*/ 72 h 88"/>
                <a:gd name="T8" fmla="*/ 2 w 61"/>
                <a:gd name="T9" fmla="*/ 86 h 88"/>
                <a:gd name="T10" fmla="*/ 9 w 61"/>
                <a:gd name="T11" fmla="*/ 88 h 88"/>
                <a:gd name="T12" fmla="*/ 16 w 61"/>
                <a:gd name="T13" fmla="*/ 88 h 88"/>
                <a:gd name="T14" fmla="*/ 23 w 61"/>
                <a:gd name="T15" fmla="*/ 81 h 88"/>
                <a:gd name="T16" fmla="*/ 29 w 61"/>
                <a:gd name="T17" fmla="*/ 71 h 88"/>
                <a:gd name="T18" fmla="*/ 36 w 61"/>
                <a:gd name="T19" fmla="*/ 51 h 88"/>
                <a:gd name="T20" fmla="*/ 46 w 61"/>
                <a:gd name="T21" fmla="*/ 28 h 88"/>
                <a:gd name="T22" fmla="*/ 55 w 61"/>
                <a:gd name="T23" fmla="*/ 10 h 88"/>
                <a:gd name="T24" fmla="*/ 61 w 61"/>
                <a:gd name="T25" fmla="*/ 1 h 88"/>
                <a:gd name="T26" fmla="*/ 45 w 61"/>
                <a:gd name="T27" fmla="*/ 0 h 88"/>
                <a:gd name="T28" fmla="*/ 45 w 61"/>
                <a:gd name="T29" fmla="*/ 0 h 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88"/>
                <a:gd name="T47" fmla="*/ 61 w 61"/>
                <a:gd name="T48" fmla="*/ 88 h 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88">
                  <a:moveTo>
                    <a:pt x="45" y="0"/>
                  </a:moveTo>
                  <a:lnTo>
                    <a:pt x="27" y="19"/>
                  </a:lnTo>
                  <a:lnTo>
                    <a:pt x="13" y="48"/>
                  </a:lnTo>
                  <a:lnTo>
                    <a:pt x="0" y="72"/>
                  </a:lnTo>
                  <a:lnTo>
                    <a:pt x="2" y="86"/>
                  </a:lnTo>
                  <a:lnTo>
                    <a:pt x="9" y="88"/>
                  </a:lnTo>
                  <a:lnTo>
                    <a:pt x="16" y="88"/>
                  </a:lnTo>
                  <a:lnTo>
                    <a:pt x="23" y="81"/>
                  </a:lnTo>
                  <a:lnTo>
                    <a:pt x="29" y="71"/>
                  </a:lnTo>
                  <a:lnTo>
                    <a:pt x="36" y="51"/>
                  </a:lnTo>
                  <a:lnTo>
                    <a:pt x="46" y="28"/>
                  </a:lnTo>
                  <a:lnTo>
                    <a:pt x="55" y="10"/>
                  </a:lnTo>
                  <a:lnTo>
                    <a:pt x="61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232"/>
            <p:cNvSpPr>
              <a:spLocks/>
            </p:cNvSpPr>
            <p:nvPr/>
          </p:nvSpPr>
          <p:spPr bwMode="auto">
            <a:xfrm>
              <a:off x="2162" y="2094"/>
              <a:ext cx="53" cy="66"/>
            </a:xfrm>
            <a:custGeom>
              <a:avLst/>
              <a:gdLst>
                <a:gd name="T0" fmla="*/ 39 w 53"/>
                <a:gd name="T1" fmla="*/ 0 h 66"/>
                <a:gd name="T2" fmla="*/ 25 w 53"/>
                <a:gd name="T3" fmla="*/ 14 h 66"/>
                <a:gd name="T4" fmla="*/ 11 w 53"/>
                <a:gd name="T5" fmla="*/ 29 h 66"/>
                <a:gd name="T6" fmla="*/ 0 w 53"/>
                <a:gd name="T7" fmla="*/ 43 h 66"/>
                <a:gd name="T8" fmla="*/ 0 w 53"/>
                <a:gd name="T9" fmla="*/ 53 h 66"/>
                <a:gd name="T10" fmla="*/ 6 w 53"/>
                <a:gd name="T11" fmla="*/ 60 h 66"/>
                <a:gd name="T12" fmla="*/ 11 w 53"/>
                <a:gd name="T13" fmla="*/ 66 h 66"/>
                <a:gd name="T14" fmla="*/ 16 w 53"/>
                <a:gd name="T15" fmla="*/ 66 h 66"/>
                <a:gd name="T16" fmla="*/ 20 w 53"/>
                <a:gd name="T17" fmla="*/ 64 h 66"/>
                <a:gd name="T18" fmla="*/ 27 w 53"/>
                <a:gd name="T19" fmla="*/ 50 h 66"/>
                <a:gd name="T20" fmla="*/ 37 w 53"/>
                <a:gd name="T21" fmla="*/ 29 h 66"/>
                <a:gd name="T22" fmla="*/ 48 w 53"/>
                <a:gd name="T23" fmla="*/ 11 h 66"/>
                <a:gd name="T24" fmla="*/ 53 w 53"/>
                <a:gd name="T25" fmla="*/ 2 h 66"/>
                <a:gd name="T26" fmla="*/ 39 w 53"/>
                <a:gd name="T27" fmla="*/ 0 h 66"/>
                <a:gd name="T28" fmla="*/ 39 w 53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66"/>
                <a:gd name="T47" fmla="*/ 53 w 53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66">
                  <a:moveTo>
                    <a:pt x="39" y="0"/>
                  </a:moveTo>
                  <a:lnTo>
                    <a:pt x="25" y="14"/>
                  </a:lnTo>
                  <a:lnTo>
                    <a:pt x="11" y="29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6" y="60"/>
                  </a:lnTo>
                  <a:lnTo>
                    <a:pt x="11" y="66"/>
                  </a:lnTo>
                  <a:lnTo>
                    <a:pt x="16" y="66"/>
                  </a:lnTo>
                  <a:lnTo>
                    <a:pt x="20" y="64"/>
                  </a:lnTo>
                  <a:lnTo>
                    <a:pt x="27" y="50"/>
                  </a:lnTo>
                  <a:lnTo>
                    <a:pt x="37" y="29"/>
                  </a:lnTo>
                  <a:lnTo>
                    <a:pt x="48" y="11"/>
                  </a:lnTo>
                  <a:lnTo>
                    <a:pt x="53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233"/>
            <p:cNvSpPr>
              <a:spLocks/>
            </p:cNvSpPr>
            <p:nvPr/>
          </p:nvSpPr>
          <p:spPr bwMode="auto">
            <a:xfrm>
              <a:off x="1534" y="2064"/>
              <a:ext cx="60" cy="78"/>
            </a:xfrm>
            <a:custGeom>
              <a:avLst/>
              <a:gdLst>
                <a:gd name="T0" fmla="*/ 46 w 60"/>
                <a:gd name="T1" fmla="*/ 0 h 78"/>
                <a:gd name="T2" fmla="*/ 28 w 60"/>
                <a:gd name="T3" fmla="*/ 18 h 78"/>
                <a:gd name="T4" fmla="*/ 12 w 60"/>
                <a:gd name="T5" fmla="*/ 41 h 78"/>
                <a:gd name="T6" fmla="*/ 2 w 60"/>
                <a:gd name="T7" fmla="*/ 60 h 78"/>
                <a:gd name="T8" fmla="*/ 0 w 60"/>
                <a:gd name="T9" fmla="*/ 73 h 78"/>
                <a:gd name="T10" fmla="*/ 5 w 60"/>
                <a:gd name="T11" fmla="*/ 76 h 78"/>
                <a:gd name="T12" fmla="*/ 10 w 60"/>
                <a:gd name="T13" fmla="*/ 78 h 78"/>
                <a:gd name="T14" fmla="*/ 14 w 60"/>
                <a:gd name="T15" fmla="*/ 74 h 78"/>
                <a:gd name="T16" fmla="*/ 21 w 60"/>
                <a:gd name="T17" fmla="*/ 67 h 78"/>
                <a:gd name="T18" fmla="*/ 32 w 60"/>
                <a:gd name="T19" fmla="*/ 51 h 78"/>
                <a:gd name="T20" fmla="*/ 44 w 60"/>
                <a:gd name="T21" fmla="*/ 32 h 78"/>
                <a:gd name="T22" fmla="*/ 55 w 60"/>
                <a:gd name="T23" fmla="*/ 14 h 78"/>
                <a:gd name="T24" fmla="*/ 60 w 60"/>
                <a:gd name="T25" fmla="*/ 7 h 78"/>
                <a:gd name="T26" fmla="*/ 46 w 60"/>
                <a:gd name="T27" fmla="*/ 0 h 78"/>
                <a:gd name="T28" fmla="*/ 46 w 60"/>
                <a:gd name="T29" fmla="*/ 0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78"/>
                <a:gd name="T47" fmla="*/ 60 w 60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78">
                  <a:moveTo>
                    <a:pt x="46" y="0"/>
                  </a:moveTo>
                  <a:lnTo>
                    <a:pt x="28" y="18"/>
                  </a:lnTo>
                  <a:lnTo>
                    <a:pt x="12" y="41"/>
                  </a:lnTo>
                  <a:lnTo>
                    <a:pt x="2" y="60"/>
                  </a:lnTo>
                  <a:lnTo>
                    <a:pt x="0" y="73"/>
                  </a:lnTo>
                  <a:lnTo>
                    <a:pt x="5" y="76"/>
                  </a:lnTo>
                  <a:lnTo>
                    <a:pt x="10" y="78"/>
                  </a:lnTo>
                  <a:lnTo>
                    <a:pt x="14" y="74"/>
                  </a:lnTo>
                  <a:lnTo>
                    <a:pt x="21" y="67"/>
                  </a:lnTo>
                  <a:lnTo>
                    <a:pt x="32" y="51"/>
                  </a:lnTo>
                  <a:lnTo>
                    <a:pt x="44" y="32"/>
                  </a:lnTo>
                  <a:lnTo>
                    <a:pt x="55" y="14"/>
                  </a:lnTo>
                  <a:lnTo>
                    <a:pt x="60" y="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234"/>
            <p:cNvSpPr>
              <a:spLocks/>
            </p:cNvSpPr>
            <p:nvPr/>
          </p:nvSpPr>
          <p:spPr bwMode="auto">
            <a:xfrm>
              <a:off x="1513" y="2471"/>
              <a:ext cx="69" cy="108"/>
            </a:xfrm>
            <a:custGeom>
              <a:avLst/>
              <a:gdLst>
                <a:gd name="T0" fmla="*/ 53 w 69"/>
                <a:gd name="T1" fmla="*/ 0 h 108"/>
                <a:gd name="T2" fmla="*/ 35 w 69"/>
                <a:gd name="T3" fmla="*/ 23 h 108"/>
                <a:gd name="T4" fmla="*/ 15 w 69"/>
                <a:gd name="T5" fmla="*/ 55 h 108"/>
                <a:gd name="T6" fmla="*/ 1 w 69"/>
                <a:gd name="T7" fmla="*/ 84 h 108"/>
                <a:gd name="T8" fmla="*/ 0 w 69"/>
                <a:gd name="T9" fmla="*/ 101 h 108"/>
                <a:gd name="T10" fmla="*/ 8 w 69"/>
                <a:gd name="T11" fmla="*/ 105 h 108"/>
                <a:gd name="T12" fmla="*/ 19 w 69"/>
                <a:gd name="T13" fmla="*/ 108 h 108"/>
                <a:gd name="T14" fmla="*/ 28 w 69"/>
                <a:gd name="T15" fmla="*/ 107 h 108"/>
                <a:gd name="T16" fmla="*/ 35 w 69"/>
                <a:gd name="T17" fmla="*/ 101 h 108"/>
                <a:gd name="T18" fmla="*/ 42 w 69"/>
                <a:gd name="T19" fmla="*/ 82 h 108"/>
                <a:gd name="T20" fmla="*/ 53 w 69"/>
                <a:gd name="T21" fmla="*/ 54 h 108"/>
                <a:gd name="T22" fmla="*/ 63 w 69"/>
                <a:gd name="T23" fmla="*/ 25 h 108"/>
                <a:gd name="T24" fmla="*/ 69 w 69"/>
                <a:gd name="T25" fmla="*/ 9 h 108"/>
                <a:gd name="T26" fmla="*/ 65 w 69"/>
                <a:gd name="T27" fmla="*/ 2 h 108"/>
                <a:gd name="T28" fmla="*/ 60 w 69"/>
                <a:gd name="T29" fmla="*/ 0 h 108"/>
                <a:gd name="T30" fmla="*/ 54 w 69"/>
                <a:gd name="T31" fmla="*/ 0 h 108"/>
                <a:gd name="T32" fmla="*/ 53 w 69"/>
                <a:gd name="T33" fmla="*/ 0 h 108"/>
                <a:gd name="T34" fmla="*/ 53 w 69"/>
                <a:gd name="T35" fmla="*/ 0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108"/>
                <a:gd name="T56" fmla="*/ 69 w 69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108">
                  <a:moveTo>
                    <a:pt x="53" y="0"/>
                  </a:moveTo>
                  <a:lnTo>
                    <a:pt x="35" y="23"/>
                  </a:lnTo>
                  <a:lnTo>
                    <a:pt x="15" y="55"/>
                  </a:lnTo>
                  <a:lnTo>
                    <a:pt x="1" y="84"/>
                  </a:lnTo>
                  <a:lnTo>
                    <a:pt x="0" y="101"/>
                  </a:lnTo>
                  <a:lnTo>
                    <a:pt x="8" y="105"/>
                  </a:lnTo>
                  <a:lnTo>
                    <a:pt x="19" y="108"/>
                  </a:lnTo>
                  <a:lnTo>
                    <a:pt x="28" y="107"/>
                  </a:lnTo>
                  <a:lnTo>
                    <a:pt x="35" y="101"/>
                  </a:lnTo>
                  <a:lnTo>
                    <a:pt x="42" y="82"/>
                  </a:lnTo>
                  <a:lnTo>
                    <a:pt x="53" y="54"/>
                  </a:lnTo>
                  <a:lnTo>
                    <a:pt x="63" y="25"/>
                  </a:lnTo>
                  <a:lnTo>
                    <a:pt x="69" y="9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235"/>
            <p:cNvSpPr>
              <a:spLocks/>
            </p:cNvSpPr>
            <p:nvPr/>
          </p:nvSpPr>
          <p:spPr bwMode="auto">
            <a:xfrm>
              <a:off x="2646" y="2390"/>
              <a:ext cx="56" cy="99"/>
            </a:xfrm>
            <a:custGeom>
              <a:avLst/>
              <a:gdLst>
                <a:gd name="T0" fmla="*/ 5 w 56"/>
                <a:gd name="T1" fmla="*/ 67 h 99"/>
                <a:gd name="T2" fmla="*/ 0 w 56"/>
                <a:gd name="T3" fmla="*/ 81 h 99"/>
                <a:gd name="T4" fmla="*/ 0 w 56"/>
                <a:gd name="T5" fmla="*/ 90 h 99"/>
                <a:gd name="T6" fmla="*/ 3 w 56"/>
                <a:gd name="T7" fmla="*/ 96 h 99"/>
                <a:gd name="T8" fmla="*/ 10 w 56"/>
                <a:gd name="T9" fmla="*/ 99 h 99"/>
                <a:gd name="T10" fmla="*/ 23 w 56"/>
                <a:gd name="T11" fmla="*/ 92 h 99"/>
                <a:gd name="T12" fmla="*/ 37 w 56"/>
                <a:gd name="T13" fmla="*/ 73 h 99"/>
                <a:gd name="T14" fmla="*/ 47 w 56"/>
                <a:gd name="T15" fmla="*/ 46 h 99"/>
                <a:gd name="T16" fmla="*/ 56 w 56"/>
                <a:gd name="T17" fmla="*/ 23 h 99"/>
                <a:gd name="T18" fmla="*/ 54 w 56"/>
                <a:gd name="T19" fmla="*/ 9 h 99"/>
                <a:gd name="T20" fmla="*/ 53 w 56"/>
                <a:gd name="T21" fmla="*/ 2 h 99"/>
                <a:gd name="T22" fmla="*/ 47 w 56"/>
                <a:gd name="T23" fmla="*/ 0 h 99"/>
                <a:gd name="T24" fmla="*/ 46 w 56"/>
                <a:gd name="T25" fmla="*/ 2 h 99"/>
                <a:gd name="T26" fmla="*/ 5 w 56"/>
                <a:gd name="T27" fmla="*/ 67 h 99"/>
                <a:gd name="T28" fmla="*/ 5 w 56"/>
                <a:gd name="T29" fmla="*/ 67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99"/>
                <a:gd name="T47" fmla="*/ 56 w 56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99">
                  <a:moveTo>
                    <a:pt x="5" y="67"/>
                  </a:moveTo>
                  <a:lnTo>
                    <a:pt x="0" y="81"/>
                  </a:lnTo>
                  <a:lnTo>
                    <a:pt x="0" y="90"/>
                  </a:lnTo>
                  <a:lnTo>
                    <a:pt x="3" y="96"/>
                  </a:lnTo>
                  <a:lnTo>
                    <a:pt x="10" y="99"/>
                  </a:lnTo>
                  <a:lnTo>
                    <a:pt x="23" y="92"/>
                  </a:lnTo>
                  <a:lnTo>
                    <a:pt x="37" y="73"/>
                  </a:lnTo>
                  <a:lnTo>
                    <a:pt x="47" y="46"/>
                  </a:lnTo>
                  <a:lnTo>
                    <a:pt x="56" y="23"/>
                  </a:lnTo>
                  <a:lnTo>
                    <a:pt x="54" y="9"/>
                  </a:lnTo>
                  <a:lnTo>
                    <a:pt x="53" y="2"/>
                  </a:lnTo>
                  <a:lnTo>
                    <a:pt x="47" y="0"/>
                  </a:lnTo>
                  <a:lnTo>
                    <a:pt x="46" y="2"/>
                  </a:lnTo>
                  <a:lnTo>
                    <a:pt x="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236"/>
            <p:cNvSpPr>
              <a:spLocks/>
            </p:cNvSpPr>
            <p:nvPr/>
          </p:nvSpPr>
          <p:spPr bwMode="auto">
            <a:xfrm>
              <a:off x="2732" y="2525"/>
              <a:ext cx="59" cy="69"/>
            </a:xfrm>
            <a:custGeom>
              <a:avLst/>
              <a:gdLst>
                <a:gd name="T0" fmla="*/ 52 w 59"/>
                <a:gd name="T1" fmla="*/ 0 h 69"/>
                <a:gd name="T2" fmla="*/ 34 w 59"/>
                <a:gd name="T3" fmla="*/ 10 h 69"/>
                <a:gd name="T4" fmla="*/ 16 w 59"/>
                <a:gd name="T5" fmla="*/ 26 h 69"/>
                <a:gd name="T6" fmla="*/ 2 w 59"/>
                <a:gd name="T7" fmla="*/ 40 h 69"/>
                <a:gd name="T8" fmla="*/ 0 w 59"/>
                <a:gd name="T9" fmla="*/ 51 h 69"/>
                <a:gd name="T10" fmla="*/ 4 w 59"/>
                <a:gd name="T11" fmla="*/ 58 h 69"/>
                <a:gd name="T12" fmla="*/ 9 w 59"/>
                <a:gd name="T13" fmla="*/ 65 h 69"/>
                <a:gd name="T14" fmla="*/ 14 w 59"/>
                <a:gd name="T15" fmla="*/ 69 h 69"/>
                <a:gd name="T16" fmla="*/ 22 w 59"/>
                <a:gd name="T17" fmla="*/ 65 h 69"/>
                <a:gd name="T18" fmla="*/ 29 w 59"/>
                <a:gd name="T19" fmla="*/ 54 h 69"/>
                <a:gd name="T20" fmla="*/ 41 w 59"/>
                <a:gd name="T21" fmla="*/ 40 h 69"/>
                <a:gd name="T22" fmla="*/ 52 w 59"/>
                <a:gd name="T23" fmla="*/ 26 h 69"/>
                <a:gd name="T24" fmla="*/ 59 w 59"/>
                <a:gd name="T25" fmla="*/ 19 h 69"/>
                <a:gd name="T26" fmla="*/ 59 w 59"/>
                <a:gd name="T27" fmla="*/ 12 h 69"/>
                <a:gd name="T28" fmla="*/ 55 w 59"/>
                <a:gd name="T29" fmla="*/ 5 h 69"/>
                <a:gd name="T30" fmla="*/ 52 w 59"/>
                <a:gd name="T31" fmla="*/ 1 h 69"/>
                <a:gd name="T32" fmla="*/ 52 w 59"/>
                <a:gd name="T33" fmla="*/ 0 h 69"/>
                <a:gd name="T34" fmla="*/ 52 w 59"/>
                <a:gd name="T35" fmla="*/ 0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69"/>
                <a:gd name="T56" fmla="*/ 59 w 59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69">
                  <a:moveTo>
                    <a:pt x="52" y="0"/>
                  </a:moveTo>
                  <a:lnTo>
                    <a:pt x="34" y="10"/>
                  </a:lnTo>
                  <a:lnTo>
                    <a:pt x="16" y="26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4" y="58"/>
                  </a:lnTo>
                  <a:lnTo>
                    <a:pt x="9" y="65"/>
                  </a:lnTo>
                  <a:lnTo>
                    <a:pt x="14" y="69"/>
                  </a:lnTo>
                  <a:lnTo>
                    <a:pt x="22" y="65"/>
                  </a:lnTo>
                  <a:lnTo>
                    <a:pt x="29" y="54"/>
                  </a:lnTo>
                  <a:lnTo>
                    <a:pt x="41" y="40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5" y="5"/>
                  </a:lnTo>
                  <a:lnTo>
                    <a:pt x="5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237"/>
            <p:cNvSpPr>
              <a:spLocks/>
            </p:cNvSpPr>
            <p:nvPr/>
          </p:nvSpPr>
          <p:spPr bwMode="auto">
            <a:xfrm>
              <a:off x="3056" y="1664"/>
              <a:ext cx="62" cy="88"/>
            </a:xfrm>
            <a:custGeom>
              <a:avLst/>
              <a:gdLst>
                <a:gd name="T0" fmla="*/ 57 w 62"/>
                <a:gd name="T1" fmla="*/ 0 h 88"/>
                <a:gd name="T2" fmla="*/ 36 w 62"/>
                <a:gd name="T3" fmla="*/ 16 h 88"/>
                <a:gd name="T4" fmla="*/ 18 w 62"/>
                <a:gd name="T5" fmla="*/ 35 h 88"/>
                <a:gd name="T6" fmla="*/ 4 w 62"/>
                <a:gd name="T7" fmla="*/ 53 h 88"/>
                <a:gd name="T8" fmla="*/ 0 w 62"/>
                <a:gd name="T9" fmla="*/ 67 h 88"/>
                <a:gd name="T10" fmla="*/ 2 w 62"/>
                <a:gd name="T11" fmla="*/ 78 h 88"/>
                <a:gd name="T12" fmla="*/ 9 w 62"/>
                <a:gd name="T13" fmla="*/ 87 h 88"/>
                <a:gd name="T14" fmla="*/ 18 w 62"/>
                <a:gd name="T15" fmla="*/ 88 h 88"/>
                <a:gd name="T16" fmla="*/ 25 w 62"/>
                <a:gd name="T17" fmla="*/ 81 h 88"/>
                <a:gd name="T18" fmla="*/ 30 w 62"/>
                <a:gd name="T19" fmla="*/ 64 h 88"/>
                <a:gd name="T20" fmla="*/ 43 w 62"/>
                <a:gd name="T21" fmla="*/ 44 h 88"/>
                <a:gd name="T22" fmla="*/ 53 w 62"/>
                <a:gd name="T23" fmla="*/ 26 h 88"/>
                <a:gd name="T24" fmla="*/ 62 w 62"/>
                <a:gd name="T25" fmla="*/ 16 h 88"/>
                <a:gd name="T26" fmla="*/ 62 w 62"/>
                <a:gd name="T27" fmla="*/ 9 h 88"/>
                <a:gd name="T28" fmla="*/ 60 w 62"/>
                <a:gd name="T29" fmla="*/ 3 h 88"/>
                <a:gd name="T30" fmla="*/ 57 w 62"/>
                <a:gd name="T31" fmla="*/ 2 h 88"/>
                <a:gd name="T32" fmla="*/ 57 w 62"/>
                <a:gd name="T33" fmla="*/ 0 h 88"/>
                <a:gd name="T34" fmla="*/ 57 w 62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88"/>
                <a:gd name="T56" fmla="*/ 62 w 62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88">
                  <a:moveTo>
                    <a:pt x="57" y="0"/>
                  </a:moveTo>
                  <a:lnTo>
                    <a:pt x="36" y="16"/>
                  </a:lnTo>
                  <a:lnTo>
                    <a:pt x="18" y="35"/>
                  </a:lnTo>
                  <a:lnTo>
                    <a:pt x="4" y="53"/>
                  </a:lnTo>
                  <a:lnTo>
                    <a:pt x="0" y="67"/>
                  </a:lnTo>
                  <a:lnTo>
                    <a:pt x="2" y="78"/>
                  </a:lnTo>
                  <a:lnTo>
                    <a:pt x="9" y="87"/>
                  </a:lnTo>
                  <a:lnTo>
                    <a:pt x="18" y="88"/>
                  </a:lnTo>
                  <a:lnTo>
                    <a:pt x="25" y="81"/>
                  </a:lnTo>
                  <a:lnTo>
                    <a:pt x="30" y="64"/>
                  </a:lnTo>
                  <a:lnTo>
                    <a:pt x="43" y="44"/>
                  </a:lnTo>
                  <a:lnTo>
                    <a:pt x="53" y="26"/>
                  </a:lnTo>
                  <a:lnTo>
                    <a:pt x="62" y="16"/>
                  </a:lnTo>
                  <a:lnTo>
                    <a:pt x="62" y="9"/>
                  </a:lnTo>
                  <a:lnTo>
                    <a:pt x="60" y="3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238"/>
            <p:cNvSpPr>
              <a:spLocks/>
            </p:cNvSpPr>
            <p:nvPr/>
          </p:nvSpPr>
          <p:spPr bwMode="auto">
            <a:xfrm>
              <a:off x="2936" y="1471"/>
              <a:ext cx="55" cy="88"/>
            </a:xfrm>
            <a:custGeom>
              <a:avLst/>
              <a:gdLst>
                <a:gd name="T0" fmla="*/ 44 w 55"/>
                <a:gd name="T1" fmla="*/ 0 h 88"/>
                <a:gd name="T2" fmla="*/ 26 w 55"/>
                <a:gd name="T3" fmla="*/ 26 h 88"/>
                <a:gd name="T4" fmla="*/ 9 w 55"/>
                <a:gd name="T5" fmla="*/ 49 h 88"/>
                <a:gd name="T6" fmla="*/ 0 w 55"/>
                <a:gd name="T7" fmla="*/ 67 h 88"/>
                <a:gd name="T8" fmla="*/ 0 w 55"/>
                <a:gd name="T9" fmla="*/ 80 h 88"/>
                <a:gd name="T10" fmla="*/ 5 w 55"/>
                <a:gd name="T11" fmla="*/ 85 h 88"/>
                <a:gd name="T12" fmla="*/ 11 w 55"/>
                <a:gd name="T13" fmla="*/ 88 h 88"/>
                <a:gd name="T14" fmla="*/ 14 w 55"/>
                <a:gd name="T15" fmla="*/ 88 h 88"/>
                <a:gd name="T16" fmla="*/ 21 w 55"/>
                <a:gd name="T17" fmla="*/ 83 h 88"/>
                <a:gd name="T18" fmla="*/ 26 w 55"/>
                <a:gd name="T19" fmla="*/ 71 h 88"/>
                <a:gd name="T20" fmla="*/ 39 w 55"/>
                <a:gd name="T21" fmla="*/ 49 h 88"/>
                <a:gd name="T22" fmla="*/ 49 w 55"/>
                <a:gd name="T23" fmla="*/ 28 h 88"/>
                <a:gd name="T24" fmla="*/ 55 w 55"/>
                <a:gd name="T25" fmla="*/ 14 h 88"/>
                <a:gd name="T26" fmla="*/ 53 w 55"/>
                <a:gd name="T27" fmla="*/ 7 h 88"/>
                <a:gd name="T28" fmla="*/ 49 w 55"/>
                <a:gd name="T29" fmla="*/ 3 h 88"/>
                <a:gd name="T30" fmla="*/ 46 w 55"/>
                <a:gd name="T31" fmla="*/ 0 h 88"/>
                <a:gd name="T32" fmla="*/ 44 w 55"/>
                <a:gd name="T33" fmla="*/ 0 h 88"/>
                <a:gd name="T34" fmla="*/ 44 w 55"/>
                <a:gd name="T35" fmla="*/ 0 h 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88"/>
                <a:gd name="T56" fmla="*/ 55 w 55"/>
                <a:gd name="T57" fmla="*/ 88 h 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88">
                  <a:moveTo>
                    <a:pt x="44" y="0"/>
                  </a:moveTo>
                  <a:lnTo>
                    <a:pt x="26" y="26"/>
                  </a:lnTo>
                  <a:lnTo>
                    <a:pt x="9" y="49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5" y="85"/>
                  </a:lnTo>
                  <a:lnTo>
                    <a:pt x="11" y="88"/>
                  </a:lnTo>
                  <a:lnTo>
                    <a:pt x="14" y="88"/>
                  </a:lnTo>
                  <a:lnTo>
                    <a:pt x="21" y="83"/>
                  </a:lnTo>
                  <a:lnTo>
                    <a:pt x="26" y="71"/>
                  </a:lnTo>
                  <a:lnTo>
                    <a:pt x="39" y="49"/>
                  </a:lnTo>
                  <a:lnTo>
                    <a:pt x="49" y="28"/>
                  </a:lnTo>
                  <a:lnTo>
                    <a:pt x="55" y="14"/>
                  </a:lnTo>
                  <a:lnTo>
                    <a:pt x="53" y="7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239"/>
            <p:cNvSpPr>
              <a:spLocks/>
            </p:cNvSpPr>
            <p:nvPr/>
          </p:nvSpPr>
          <p:spPr bwMode="auto">
            <a:xfrm>
              <a:off x="3240" y="1136"/>
              <a:ext cx="147" cy="179"/>
            </a:xfrm>
            <a:custGeom>
              <a:avLst/>
              <a:gdLst>
                <a:gd name="T0" fmla="*/ 117 w 147"/>
                <a:gd name="T1" fmla="*/ 167 h 179"/>
                <a:gd name="T2" fmla="*/ 105 w 147"/>
                <a:gd name="T3" fmla="*/ 163 h 179"/>
                <a:gd name="T4" fmla="*/ 82 w 147"/>
                <a:gd name="T5" fmla="*/ 158 h 179"/>
                <a:gd name="T6" fmla="*/ 54 w 147"/>
                <a:gd name="T7" fmla="*/ 147 h 179"/>
                <a:gd name="T8" fmla="*/ 29 w 147"/>
                <a:gd name="T9" fmla="*/ 131 h 179"/>
                <a:gd name="T10" fmla="*/ 15 w 147"/>
                <a:gd name="T11" fmla="*/ 101 h 179"/>
                <a:gd name="T12" fmla="*/ 15 w 147"/>
                <a:gd name="T13" fmla="*/ 64 h 179"/>
                <a:gd name="T14" fmla="*/ 20 w 147"/>
                <a:gd name="T15" fmla="*/ 30 h 179"/>
                <a:gd name="T16" fmla="*/ 22 w 147"/>
                <a:gd name="T17" fmla="*/ 11 h 179"/>
                <a:gd name="T18" fmla="*/ 25 w 147"/>
                <a:gd name="T19" fmla="*/ 9 h 179"/>
                <a:gd name="T20" fmla="*/ 38 w 147"/>
                <a:gd name="T21" fmla="*/ 7 h 179"/>
                <a:gd name="T22" fmla="*/ 59 w 147"/>
                <a:gd name="T23" fmla="*/ 13 h 179"/>
                <a:gd name="T24" fmla="*/ 87 w 147"/>
                <a:gd name="T25" fmla="*/ 29 h 179"/>
                <a:gd name="T26" fmla="*/ 114 w 147"/>
                <a:gd name="T27" fmla="*/ 55 h 179"/>
                <a:gd name="T28" fmla="*/ 130 w 147"/>
                <a:gd name="T29" fmla="*/ 87 h 179"/>
                <a:gd name="T30" fmla="*/ 138 w 147"/>
                <a:gd name="T31" fmla="*/ 115 h 179"/>
                <a:gd name="T32" fmla="*/ 140 w 147"/>
                <a:gd name="T33" fmla="*/ 138 h 179"/>
                <a:gd name="T34" fmla="*/ 137 w 147"/>
                <a:gd name="T35" fmla="*/ 149 h 179"/>
                <a:gd name="T36" fmla="*/ 131 w 147"/>
                <a:gd name="T37" fmla="*/ 160 h 179"/>
                <a:gd name="T38" fmla="*/ 128 w 147"/>
                <a:gd name="T39" fmla="*/ 163 h 179"/>
                <a:gd name="T40" fmla="*/ 128 w 147"/>
                <a:gd name="T41" fmla="*/ 167 h 179"/>
                <a:gd name="T42" fmla="*/ 133 w 147"/>
                <a:gd name="T43" fmla="*/ 174 h 179"/>
                <a:gd name="T44" fmla="*/ 135 w 147"/>
                <a:gd name="T45" fmla="*/ 170 h 179"/>
                <a:gd name="T46" fmla="*/ 142 w 147"/>
                <a:gd name="T47" fmla="*/ 160 h 179"/>
                <a:gd name="T48" fmla="*/ 147 w 147"/>
                <a:gd name="T49" fmla="*/ 140 h 179"/>
                <a:gd name="T50" fmla="*/ 147 w 147"/>
                <a:gd name="T51" fmla="*/ 117 h 179"/>
                <a:gd name="T52" fmla="*/ 142 w 147"/>
                <a:gd name="T53" fmla="*/ 90 h 179"/>
                <a:gd name="T54" fmla="*/ 137 w 147"/>
                <a:gd name="T55" fmla="*/ 66 h 179"/>
                <a:gd name="T56" fmla="*/ 124 w 147"/>
                <a:gd name="T57" fmla="*/ 44 h 179"/>
                <a:gd name="T58" fmla="*/ 107 w 147"/>
                <a:gd name="T59" fmla="*/ 25 h 179"/>
                <a:gd name="T60" fmla="*/ 80 w 147"/>
                <a:gd name="T61" fmla="*/ 9 h 179"/>
                <a:gd name="T62" fmla="*/ 54 w 147"/>
                <a:gd name="T63" fmla="*/ 2 h 179"/>
                <a:gd name="T64" fmla="*/ 31 w 147"/>
                <a:gd name="T65" fmla="*/ 0 h 179"/>
                <a:gd name="T66" fmla="*/ 13 w 147"/>
                <a:gd name="T67" fmla="*/ 0 h 179"/>
                <a:gd name="T68" fmla="*/ 13 w 147"/>
                <a:gd name="T69" fmla="*/ 5 h 179"/>
                <a:gd name="T70" fmla="*/ 13 w 147"/>
                <a:gd name="T71" fmla="*/ 18 h 179"/>
                <a:gd name="T72" fmla="*/ 11 w 147"/>
                <a:gd name="T73" fmla="*/ 34 h 179"/>
                <a:gd name="T74" fmla="*/ 6 w 147"/>
                <a:gd name="T75" fmla="*/ 50 h 179"/>
                <a:gd name="T76" fmla="*/ 0 w 147"/>
                <a:gd name="T77" fmla="*/ 67 h 179"/>
                <a:gd name="T78" fmla="*/ 2 w 147"/>
                <a:gd name="T79" fmla="*/ 89 h 179"/>
                <a:gd name="T80" fmla="*/ 7 w 147"/>
                <a:gd name="T81" fmla="*/ 114 h 179"/>
                <a:gd name="T82" fmla="*/ 22 w 147"/>
                <a:gd name="T83" fmla="*/ 135 h 179"/>
                <a:gd name="T84" fmla="*/ 41 w 147"/>
                <a:gd name="T85" fmla="*/ 151 h 179"/>
                <a:gd name="T86" fmla="*/ 66 w 147"/>
                <a:gd name="T87" fmla="*/ 163 h 179"/>
                <a:gd name="T88" fmla="*/ 87 w 147"/>
                <a:gd name="T89" fmla="*/ 170 h 179"/>
                <a:gd name="T90" fmla="*/ 100 w 147"/>
                <a:gd name="T91" fmla="*/ 172 h 179"/>
                <a:gd name="T92" fmla="*/ 105 w 147"/>
                <a:gd name="T93" fmla="*/ 174 h 179"/>
                <a:gd name="T94" fmla="*/ 112 w 147"/>
                <a:gd name="T95" fmla="*/ 177 h 179"/>
                <a:gd name="T96" fmla="*/ 119 w 147"/>
                <a:gd name="T97" fmla="*/ 179 h 179"/>
                <a:gd name="T98" fmla="*/ 123 w 147"/>
                <a:gd name="T99" fmla="*/ 179 h 179"/>
                <a:gd name="T100" fmla="*/ 117 w 147"/>
                <a:gd name="T101" fmla="*/ 167 h 179"/>
                <a:gd name="T102" fmla="*/ 117 w 147"/>
                <a:gd name="T103" fmla="*/ 167 h 1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7"/>
                <a:gd name="T157" fmla="*/ 0 h 179"/>
                <a:gd name="T158" fmla="*/ 147 w 147"/>
                <a:gd name="T159" fmla="*/ 179 h 1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7" h="179">
                  <a:moveTo>
                    <a:pt x="117" y="167"/>
                  </a:moveTo>
                  <a:lnTo>
                    <a:pt x="105" y="163"/>
                  </a:lnTo>
                  <a:lnTo>
                    <a:pt x="82" y="158"/>
                  </a:lnTo>
                  <a:lnTo>
                    <a:pt x="54" y="147"/>
                  </a:lnTo>
                  <a:lnTo>
                    <a:pt x="29" y="131"/>
                  </a:lnTo>
                  <a:lnTo>
                    <a:pt x="15" y="101"/>
                  </a:lnTo>
                  <a:lnTo>
                    <a:pt x="15" y="64"/>
                  </a:lnTo>
                  <a:lnTo>
                    <a:pt x="20" y="30"/>
                  </a:lnTo>
                  <a:lnTo>
                    <a:pt x="22" y="11"/>
                  </a:lnTo>
                  <a:lnTo>
                    <a:pt x="25" y="9"/>
                  </a:lnTo>
                  <a:lnTo>
                    <a:pt x="38" y="7"/>
                  </a:lnTo>
                  <a:lnTo>
                    <a:pt x="59" y="13"/>
                  </a:lnTo>
                  <a:lnTo>
                    <a:pt x="87" y="29"/>
                  </a:lnTo>
                  <a:lnTo>
                    <a:pt x="114" y="55"/>
                  </a:lnTo>
                  <a:lnTo>
                    <a:pt x="130" y="87"/>
                  </a:lnTo>
                  <a:lnTo>
                    <a:pt x="138" y="115"/>
                  </a:lnTo>
                  <a:lnTo>
                    <a:pt x="140" y="138"/>
                  </a:lnTo>
                  <a:lnTo>
                    <a:pt x="137" y="149"/>
                  </a:lnTo>
                  <a:lnTo>
                    <a:pt x="131" y="160"/>
                  </a:lnTo>
                  <a:lnTo>
                    <a:pt x="128" y="163"/>
                  </a:lnTo>
                  <a:lnTo>
                    <a:pt x="128" y="167"/>
                  </a:lnTo>
                  <a:lnTo>
                    <a:pt x="133" y="174"/>
                  </a:lnTo>
                  <a:lnTo>
                    <a:pt x="135" y="170"/>
                  </a:lnTo>
                  <a:lnTo>
                    <a:pt x="142" y="160"/>
                  </a:lnTo>
                  <a:lnTo>
                    <a:pt x="147" y="140"/>
                  </a:lnTo>
                  <a:lnTo>
                    <a:pt x="147" y="117"/>
                  </a:lnTo>
                  <a:lnTo>
                    <a:pt x="142" y="90"/>
                  </a:lnTo>
                  <a:lnTo>
                    <a:pt x="137" y="66"/>
                  </a:lnTo>
                  <a:lnTo>
                    <a:pt x="124" y="44"/>
                  </a:lnTo>
                  <a:lnTo>
                    <a:pt x="107" y="25"/>
                  </a:lnTo>
                  <a:lnTo>
                    <a:pt x="80" y="9"/>
                  </a:lnTo>
                  <a:lnTo>
                    <a:pt x="54" y="2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3" y="18"/>
                  </a:lnTo>
                  <a:lnTo>
                    <a:pt x="11" y="34"/>
                  </a:lnTo>
                  <a:lnTo>
                    <a:pt x="6" y="50"/>
                  </a:lnTo>
                  <a:lnTo>
                    <a:pt x="0" y="67"/>
                  </a:lnTo>
                  <a:lnTo>
                    <a:pt x="2" y="89"/>
                  </a:lnTo>
                  <a:lnTo>
                    <a:pt x="7" y="114"/>
                  </a:lnTo>
                  <a:lnTo>
                    <a:pt x="22" y="135"/>
                  </a:lnTo>
                  <a:lnTo>
                    <a:pt x="41" y="151"/>
                  </a:lnTo>
                  <a:lnTo>
                    <a:pt x="66" y="163"/>
                  </a:lnTo>
                  <a:lnTo>
                    <a:pt x="87" y="170"/>
                  </a:lnTo>
                  <a:lnTo>
                    <a:pt x="100" y="172"/>
                  </a:lnTo>
                  <a:lnTo>
                    <a:pt x="105" y="174"/>
                  </a:lnTo>
                  <a:lnTo>
                    <a:pt x="112" y="177"/>
                  </a:lnTo>
                  <a:lnTo>
                    <a:pt x="119" y="179"/>
                  </a:lnTo>
                  <a:lnTo>
                    <a:pt x="123" y="179"/>
                  </a:lnTo>
                  <a:lnTo>
                    <a:pt x="117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240"/>
            <p:cNvSpPr>
              <a:spLocks/>
            </p:cNvSpPr>
            <p:nvPr/>
          </p:nvSpPr>
          <p:spPr bwMode="auto">
            <a:xfrm>
              <a:off x="3324" y="1303"/>
              <a:ext cx="53" cy="122"/>
            </a:xfrm>
            <a:custGeom>
              <a:avLst/>
              <a:gdLst>
                <a:gd name="T0" fmla="*/ 46 w 53"/>
                <a:gd name="T1" fmla="*/ 0 h 122"/>
                <a:gd name="T2" fmla="*/ 51 w 53"/>
                <a:gd name="T3" fmla="*/ 16 h 122"/>
                <a:gd name="T4" fmla="*/ 53 w 53"/>
                <a:gd name="T5" fmla="*/ 44 h 122"/>
                <a:gd name="T6" fmla="*/ 51 w 53"/>
                <a:gd name="T7" fmla="*/ 70 h 122"/>
                <a:gd name="T8" fmla="*/ 46 w 53"/>
                <a:gd name="T9" fmla="*/ 92 h 122"/>
                <a:gd name="T10" fmla="*/ 35 w 53"/>
                <a:gd name="T11" fmla="*/ 102 h 122"/>
                <a:gd name="T12" fmla="*/ 23 w 53"/>
                <a:gd name="T13" fmla="*/ 113 h 122"/>
                <a:gd name="T14" fmla="*/ 14 w 53"/>
                <a:gd name="T15" fmla="*/ 118 h 122"/>
                <a:gd name="T16" fmla="*/ 10 w 53"/>
                <a:gd name="T17" fmla="*/ 122 h 122"/>
                <a:gd name="T18" fmla="*/ 0 w 53"/>
                <a:gd name="T19" fmla="*/ 106 h 122"/>
                <a:gd name="T20" fmla="*/ 3 w 53"/>
                <a:gd name="T21" fmla="*/ 104 h 122"/>
                <a:gd name="T22" fmla="*/ 12 w 53"/>
                <a:gd name="T23" fmla="*/ 99 h 122"/>
                <a:gd name="T24" fmla="*/ 23 w 53"/>
                <a:gd name="T25" fmla="*/ 92 h 122"/>
                <a:gd name="T26" fmla="*/ 33 w 53"/>
                <a:gd name="T27" fmla="*/ 76 h 122"/>
                <a:gd name="T28" fmla="*/ 39 w 53"/>
                <a:gd name="T29" fmla="*/ 51 h 122"/>
                <a:gd name="T30" fmla="*/ 37 w 53"/>
                <a:gd name="T31" fmla="*/ 28 h 122"/>
                <a:gd name="T32" fmla="*/ 33 w 53"/>
                <a:gd name="T33" fmla="*/ 7 h 122"/>
                <a:gd name="T34" fmla="*/ 33 w 53"/>
                <a:gd name="T35" fmla="*/ 0 h 122"/>
                <a:gd name="T36" fmla="*/ 46 w 53"/>
                <a:gd name="T37" fmla="*/ 0 h 122"/>
                <a:gd name="T38" fmla="*/ 46 w 53"/>
                <a:gd name="T39" fmla="*/ 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22"/>
                <a:gd name="T62" fmla="*/ 53 w 53"/>
                <a:gd name="T63" fmla="*/ 122 h 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22">
                  <a:moveTo>
                    <a:pt x="46" y="0"/>
                  </a:moveTo>
                  <a:lnTo>
                    <a:pt x="51" y="16"/>
                  </a:lnTo>
                  <a:lnTo>
                    <a:pt x="53" y="44"/>
                  </a:lnTo>
                  <a:lnTo>
                    <a:pt x="51" y="70"/>
                  </a:lnTo>
                  <a:lnTo>
                    <a:pt x="46" y="92"/>
                  </a:lnTo>
                  <a:lnTo>
                    <a:pt x="35" y="102"/>
                  </a:lnTo>
                  <a:lnTo>
                    <a:pt x="23" y="113"/>
                  </a:lnTo>
                  <a:lnTo>
                    <a:pt x="14" y="118"/>
                  </a:lnTo>
                  <a:lnTo>
                    <a:pt x="10" y="122"/>
                  </a:lnTo>
                  <a:lnTo>
                    <a:pt x="0" y="106"/>
                  </a:lnTo>
                  <a:lnTo>
                    <a:pt x="3" y="104"/>
                  </a:lnTo>
                  <a:lnTo>
                    <a:pt x="12" y="99"/>
                  </a:lnTo>
                  <a:lnTo>
                    <a:pt x="23" y="92"/>
                  </a:lnTo>
                  <a:lnTo>
                    <a:pt x="33" y="76"/>
                  </a:lnTo>
                  <a:lnTo>
                    <a:pt x="39" y="51"/>
                  </a:lnTo>
                  <a:lnTo>
                    <a:pt x="37" y="28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59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241"/>
            <p:cNvSpPr>
              <a:spLocks/>
            </p:cNvSpPr>
            <p:nvPr/>
          </p:nvSpPr>
          <p:spPr bwMode="auto">
            <a:xfrm>
              <a:off x="3120" y="2197"/>
              <a:ext cx="220" cy="133"/>
            </a:xfrm>
            <a:custGeom>
              <a:avLst/>
              <a:gdLst>
                <a:gd name="T0" fmla="*/ 0 w 220"/>
                <a:gd name="T1" fmla="*/ 53 h 133"/>
                <a:gd name="T2" fmla="*/ 25 w 220"/>
                <a:gd name="T3" fmla="*/ 21 h 133"/>
                <a:gd name="T4" fmla="*/ 69 w 220"/>
                <a:gd name="T5" fmla="*/ 0 h 133"/>
                <a:gd name="T6" fmla="*/ 120 w 220"/>
                <a:gd name="T7" fmla="*/ 3 h 133"/>
                <a:gd name="T8" fmla="*/ 145 w 220"/>
                <a:gd name="T9" fmla="*/ 11 h 133"/>
                <a:gd name="T10" fmla="*/ 170 w 220"/>
                <a:gd name="T11" fmla="*/ 18 h 133"/>
                <a:gd name="T12" fmla="*/ 191 w 220"/>
                <a:gd name="T13" fmla="*/ 19 h 133"/>
                <a:gd name="T14" fmla="*/ 214 w 220"/>
                <a:gd name="T15" fmla="*/ 16 h 133"/>
                <a:gd name="T16" fmla="*/ 216 w 220"/>
                <a:gd name="T17" fmla="*/ 25 h 133"/>
                <a:gd name="T18" fmla="*/ 197 w 220"/>
                <a:gd name="T19" fmla="*/ 74 h 133"/>
                <a:gd name="T20" fmla="*/ 163 w 220"/>
                <a:gd name="T21" fmla="*/ 108 h 133"/>
                <a:gd name="T22" fmla="*/ 120 w 220"/>
                <a:gd name="T23" fmla="*/ 131 h 133"/>
                <a:gd name="T24" fmla="*/ 66 w 220"/>
                <a:gd name="T25" fmla="*/ 127 h 133"/>
                <a:gd name="T26" fmla="*/ 37 w 220"/>
                <a:gd name="T27" fmla="*/ 110 h 133"/>
                <a:gd name="T28" fmla="*/ 19 w 220"/>
                <a:gd name="T29" fmla="*/ 90 h 133"/>
                <a:gd name="T30" fmla="*/ 5 w 220"/>
                <a:gd name="T31" fmla="*/ 74 h 133"/>
                <a:gd name="T32" fmla="*/ 16 w 220"/>
                <a:gd name="T33" fmla="*/ 71 h 133"/>
                <a:gd name="T34" fmla="*/ 30 w 220"/>
                <a:gd name="T35" fmla="*/ 90 h 133"/>
                <a:gd name="T36" fmla="*/ 66 w 220"/>
                <a:gd name="T37" fmla="*/ 119 h 133"/>
                <a:gd name="T38" fmla="*/ 104 w 220"/>
                <a:gd name="T39" fmla="*/ 119 h 133"/>
                <a:gd name="T40" fmla="*/ 145 w 220"/>
                <a:gd name="T41" fmla="*/ 103 h 133"/>
                <a:gd name="T42" fmla="*/ 182 w 220"/>
                <a:gd name="T43" fmla="*/ 65 h 133"/>
                <a:gd name="T44" fmla="*/ 204 w 220"/>
                <a:gd name="T45" fmla="*/ 37 h 133"/>
                <a:gd name="T46" fmla="*/ 188 w 220"/>
                <a:gd name="T47" fmla="*/ 34 h 133"/>
                <a:gd name="T48" fmla="*/ 158 w 220"/>
                <a:gd name="T49" fmla="*/ 26 h 133"/>
                <a:gd name="T50" fmla="*/ 122 w 220"/>
                <a:gd name="T51" fmla="*/ 14 h 133"/>
                <a:gd name="T52" fmla="*/ 74 w 220"/>
                <a:gd name="T53" fmla="*/ 9 h 133"/>
                <a:gd name="T54" fmla="*/ 34 w 220"/>
                <a:gd name="T55" fmla="*/ 23 h 133"/>
                <a:gd name="T56" fmla="*/ 12 w 220"/>
                <a:gd name="T57" fmla="*/ 44 h 133"/>
                <a:gd name="T58" fmla="*/ 11 w 220"/>
                <a:gd name="T59" fmla="*/ 57 h 133"/>
                <a:gd name="T60" fmla="*/ 12 w 220"/>
                <a:gd name="T61" fmla="*/ 64 h 133"/>
                <a:gd name="T62" fmla="*/ 2 w 220"/>
                <a:gd name="T63" fmla="*/ 65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"/>
                <a:gd name="T97" fmla="*/ 0 h 133"/>
                <a:gd name="T98" fmla="*/ 220 w 220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" h="133">
                  <a:moveTo>
                    <a:pt x="2" y="65"/>
                  </a:moveTo>
                  <a:lnTo>
                    <a:pt x="0" y="53"/>
                  </a:lnTo>
                  <a:lnTo>
                    <a:pt x="9" y="37"/>
                  </a:lnTo>
                  <a:lnTo>
                    <a:pt x="25" y="21"/>
                  </a:lnTo>
                  <a:lnTo>
                    <a:pt x="44" y="7"/>
                  </a:lnTo>
                  <a:lnTo>
                    <a:pt x="69" y="0"/>
                  </a:lnTo>
                  <a:lnTo>
                    <a:pt x="96" y="0"/>
                  </a:lnTo>
                  <a:lnTo>
                    <a:pt x="120" y="3"/>
                  </a:lnTo>
                  <a:lnTo>
                    <a:pt x="136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0" y="18"/>
                  </a:lnTo>
                  <a:lnTo>
                    <a:pt x="181" y="19"/>
                  </a:lnTo>
                  <a:lnTo>
                    <a:pt x="191" y="19"/>
                  </a:lnTo>
                  <a:lnTo>
                    <a:pt x="205" y="18"/>
                  </a:lnTo>
                  <a:lnTo>
                    <a:pt x="214" y="16"/>
                  </a:lnTo>
                  <a:lnTo>
                    <a:pt x="220" y="16"/>
                  </a:lnTo>
                  <a:lnTo>
                    <a:pt x="216" y="25"/>
                  </a:lnTo>
                  <a:lnTo>
                    <a:pt x="209" y="48"/>
                  </a:lnTo>
                  <a:lnTo>
                    <a:pt x="197" y="74"/>
                  </a:lnTo>
                  <a:lnTo>
                    <a:pt x="181" y="94"/>
                  </a:lnTo>
                  <a:lnTo>
                    <a:pt x="163" y="108"/>
                  </a:lnTo>
                  <a:lnTo>
                    <a:pt x="143" y="122"/>
                  </a:lnTo>
                  <a:lnTo>
                    <a:pt x="120" y="131"/>
                  </a:lnTo>
                  <a:lnTo>
                    <a:pt x="92" y="133"/>
                  </a:lnTo>
                  <a:lnTo>
                    <a:pt x="66" y="127"/>
                  </a:lnTo>
                  <a:lnTo>
                    <a:pt x="48" y="119"/>
                  </a:lnTo>
                  <a:lnTo>
                    <a:pt x="37" y="110"/>
                  </a:lnTo>
                  <a:lnTo>
                    <a:pt x="28" y="101"/>
                  </a:lnTo>
                  <a:lnTo>
                    <a:pt x="19" y="90"/>
                  </a:lnTo>
                  <a:lnTo>
                    <a:pt x="12" y="81"/>
                  </a:lnTo>
                  <a:lnTo>
                    <a:pt x="5" y="74"/>
                  </a:lnTo>
                  <a:lnTo>
                    <a:pt x="5" y="73"/>
                  </a:lnTo>
                  <a:lnTo>
                    <a:pt x="16" y="71"/>
                  </a:lnTo>
                  <a:lnTo>
                    <a:pt x="19" y="76"/>
                  </a:lnTo>
                  <a:lnTo>
                    <a:pt x="30" y="90"/>
                  </a:lnTo>
                  <a:lnTo>
                    <a:pt x="44" y="106"/>
                  </a:lnTo>
                  <a:lnTo>
                    <a:pt x="66" y="119"/>
                  </a:lnTo>
                  <a:lnTo>
                    <a:pt x="85" y="120"/>
                  </a:lnTo>
                  <a:lnTo>
                    <a:pt x="104" y="119"/>
                  </a:lnTo>
                  <a:lnTo>
                    <a:pt x="126" y="113"/>
                  </a:lnTo>
                  <a:lnTo>
                    <a:pt x="145" y="103"/>
                  </a:lnTo>
                  <a:lnTo>
                    <a:pt x="166" y="85"/>
                  </a:lnTo>
                  <a:lnTo>
                    <a:pt x="182" y="65"/>
                  </a:lnTo>
                  <a:lnTo>
                    <a:pt x="197" y="48"/>
                  </a:lnTo>
                  <a:lnTo>
                    <a:pt x="204" y="37"/>
                  </a:lnTo>
                  <a:lnTo>
                    <a:pt x="198" y="34"/>
                  </a:lnTo>
                  <a:lnTo>
                    <a:pt x="188" y="34"/>
                  </a:lnTo>
                  <a:lnTo>
                    <a:pt x="172" y="32"/>
                  </a:lnTo>
                  <a:lnTo>
                    <a:pt x="158" y="26"/>
                  </a:lnTo>
                  <a:lnTo>
                    <a:pt x="142" y="19"/>
                  </a:lnTo>
                  <a:lnTo>
                    <a:pt x="122" y="14"/>
                  </a:lnTo>
                  <a:lnTo>
                    <a:pt x="99" y="9"/>
                  </a:lnTo>
                  <a:lnTo>
                    <a:pt x="74" y="9"/>
                  </a:lnTo>
                  <a:lnTo>
                    <a:pt x="53" y="12"/>
                  </a:lnTo>
                  <a:lnTo>
                    <a:pt x="34" y="23"/>
                  </a:lnTo>
                  <a:lnTo>
                    <a:pt x="19" y="34"/>
                  </a:lnTo>
                  <a:lnTo>
                    <a:pt x="12" y="44"/>
                  </a:lnTo>
                  <a:lnTo>
                    <a:pt x="9" y="51"/>
                  </a:lnTo>
                  <a:lnTo>
                    <a:pt x="11" y="57"/>
                  </a:lnTo>
                  <a:lnTo>
                    <a:pt x="11" y="62"/>
                  </a:lnTo>
                  <a:lnTo>
                    <a:pt x="12" y="64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242"/>
            <p:cNvSpPr>
              <a:spLocks/>
            </p:cNvSpPr>
            <p:nvPr/>
          </p:nvSpPr>
          <p:spPr bwMode="auto">
            <a:xfrm>
              <a:off x="3039" y="2220"/>
              <a:ext cx="99" cy="51"/>
            </a:xfrm>
            <a:custGeom>
              <a:avLst/>
              <a:gdLst>
                <a:gd name="T0" fmla="*/ 17 w 99"/>
                <a:gd name="T1" fmla="*/ 0 h 51"/>
                <a:gd name="T2" fmla="*/ 21 w 99"/>
                <a:gd name="T3" fmla="*/ 9 h 51"/>
                <a:gd name="T4" fmla="*/ 28 w 99"/>
                <a:gd name="T5" fmla="*/ 19 h 51"/>
                <a:gd name="T6" fmla="*/ 39 w 99"/>
                <a:gd name="T7" fmla="*/ 30 h 51"/>
                <a:gd name="T8" fmla="*/ 53 w 99"/>
                <a:gd name="T9" fmla="*/ 37 h 51"/>
                <a:gd name="T10" fmla="*/ 65 w 99"/>
                <a:gd name="T11" fmla="*/ 39 h 51"/>
                <a:gd name="T12" fmla="*/ 77 w 99"/>
                <a:gd name="T13" fmla="*/ 39 h 51"/>
                <a:gd name="T14" fmla="*/ 86 w 99"/>
                <a:gd name="T15" fmla="*/ 37 h 51"/>
                <a:gd name="T16" fmla="*/ 92 w 99"/>
                <a:gd name="T17" fmla="*/ 35 h 51"/>
                <a:gd name="T18" fmla="*/ 99 w 99"/>
                <a:gd name="T19" fmla="*/ 50 h 51"/>
                <a:gd name="T20" fmla="*/ 92 w 99"/>
                <a:gd name="T21" fmla="*/ 50 h 51"/>
                <a:gd name="T22" fmla="*/ 74 w 99"/>
                <a:gd name="T23" fmla="*/ 51 h 51"/>
                <a:gd name="T24" fmla="*/ 51 w 99"/>
                <a:gd name="T25" fmla="*/ 48 h 51"/>
                <a:gd name="T26" fmla="*/ 26 w 99"/>
                <a:gd name="T27" fmla="*/ 37 h 51"/>
                <a:gd name="T28" fmla="*/ 8 w 99"/>
                <a:gd name="T29" fmla="*/ 23 h 51"/>
                <a:gd name="T30" fmla="*/ 1 w 99"/>
                <a:gd name="T31" fmla="*/ 16 h 51"/>
                <a:gd name="T32" fmla="*/ 0 w 99"/>
                <a:gd name="T33" fmla="*/ 11 h 51"/>
                <a:gd name="T34" fmla="*/ 1 w 99"/>
                <a:gd name="T35" fmla="*/ 11 h 51"/>
                <a:gd name="T36" fmla="*/ 17 w 99"/>
                <a:gd name="T37" fmla="*/ 0 h 51"/>
                <a:gd name="T38" fmla="*/ 17 w 99"/>
                <a:gd name="T39" fmla="*/ 0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9"/>
                <a:gd name="T61" fmla="*/ 0 h 51"/>
                <a:gd name="T62" fmla="*/ 99 w 99"/>
                <a:gd name="T63" fmla="*/ 51 h 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9" h="51">
                  <a:moveTo>
                    <a:pt x="17" y="0"/>
                  </a:moveTo>
                  <a:lnTo>
                    <a:pt x="21" y="9"/>
                  </a:lnTo>
                  <a:lnTo>
                    <a:pt x="28" y="19"/>
                  </a:lnTo>
                  <a:lnTo>
                    <a:pt x="39" y="30"/>
                  </a:lnTo>
                  <a:lnTo>
                    <a:pt x="53" y="37"/>
                  </a:lnTo>
                  <a:lnTo>
                    <a:pt x="65" y="39"/>
                  </a:lnTo>
                  <a:lnTo>
                    <a:pt x="77" y="39"/>
                  </a:lnTo>
                  <a:lnTo>
                    <a:pt x="86" y="37"/>
                  </a:lnTo>
                  <a:lnTo>
                    <a:pt x="92" y="35"/>
                  </a:lnTo>
                  <a:lnTo>
                    <a:pt x="99" y="50"/>
                  </a:lnTo>
                  <a:lnTo>
                    <a:pt x="92" y="50"/>
                  </a:lnTo>
                  <a:lnTo>
                    <a:pt x="74" y="51"/>
                  </a:lnTo>
                  <a:lnTo>
                    <a:pt x="51" y="48"/>
                  </a:lnTo>
                  <a:lnTo>
                    <a:pt x="26" y="37"/>
                  </a:lnTo>
                  <a:lnTo>
                    <a:pt x="8" y="23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9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243"/>
            <p:cNvSpPr>
              <a:spLocks/>
            </p:cNvSpPr>
            <p:nvPr/>
          </p:nvSpPr>
          <p:spPr bwMode="auto">
            <a:xfrm>
              <a:off x="1537" y="3040"/>
              <a:ext cx="165" cy="51"/>
            </a:xfrm>
            <a:custGeom>
              <a:avLst/>
              <a:gdLst>
                <a:gd name="T0" fmla="*/ 163 w 165"/>
                <a:gd name="T1" fmla="*/ 12 h 51"/>
                <a:gd name="T2" fmla="*/ 149 w 165"/>
                <a:gd name="T3" fmla="*/ 5 h 51"/>
                <a:gd name="T4" fmla="*/ 128 w 165"/>
                <a:gd name="T5" fmla="*/ 2 h 51"/>
                <a:gd name="T6" fmla="*/ 103 w 165"/>
                <a:gd name="T7" fmla="*/ 0 h 51"/>
                <a:gd name="T8" fmla="*/ 76 w 165"/>
                <a:gd name="T9" fmla="*/ 5 h 51"/>
                <a:gd name="T10" fmla="*/ 46 w 165"/>
                <a:gd name="T11" fmla="*/ 12 h 51"/>
                <a:gd name="T12" fmla="*/ 23 w 165"/>
                <a:gd name="T13" fmla="*/ 25 h 51"/>
                <a:gd name="T14" fmla="*/ 6 w 165"/>
                <a:gd name="T15" fmla="*/ 35 h 51"/>
                <a:gd name="T16" fmla="*/ 0 w 165"/>
                <a:gd name="T17" fmla="*/ 42 h 51"/>
                <a:gd name="T18" fmla="*/ 0 w 165"/>
                <a:gd name="T19" fmla="*/ 44 h 51"/>
                <a:gd name="T20" fmla="*/ 0 w 165"/>
                <a:gd name="T21" fmla="*/ 48 h 51"/>
                <a:gd name="T22" fmla="*/ 2 w 165"/>
                <a:gd name="T23" fmla="*/ 51 h 51"/>
                <a:gd name="T24" fmla="*/ 7 w 165"/>
                <a:gd name="T25" fmla="*/ 51 h 51"/>
                <a:gd name="T26" fmla="*/ 27 w 165"/>
                <a:gd name="T27" fmla="*/ 34 h 51"/>
                <a:gd name="T28" fmla="*/ 50 w 165"/>
                <a:gd name="T29" fmla="*/ 21 h 51"/>
                <a:gd name="T30" fmla="*/ 80 w 165"/>
                <a:gd name="T31" fmla="*/ 14 h 51"/>
                <a:gd name="T32" fmla="*/ 124 w 165"/>
                <a:gd name="T33" fmla="*/ 12 h 51"/>
                <a:gd name="T34" fmla="*/ 135 w 165"/>
                <a:gd name="T35" fmla="*/ 14 h 51"/>
                <a:gd name="T36" fmla="*/ 149 w 165"/>
                <a:gd name="T37" fmla="*/ 18 h 51"/>
                <a:gd name="T38" fmla="*/ 161 w 165"/>
                <a:gd name="T39" fmla="*/ 21 h 51"/>
                <a:gd name="T40" fmla="*/ 165 w 165"/>
                <a:gd name="T41" fmla="*/ 23 h 51"/>
                <a:gd name="T42" fmla="*/ 163 w 165"/>
                <a:gd name="T43" fmla="*/ 12 h 51"/>
                <a:gd name="T44" fmla="*/ 163 w 165"/>
                <a:gd name="T45" fmla="*/ 1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5"/>
                <a:gd name="T70" fmla="*/ 0 h 51"/>
                <a:gd name="T71" fmla="*/ 165 w 165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5" h="51">
                  <a:moveTo>
                    <a:pt x="163" y="12"/>
                  </a:moveTo>
                  <a:lnTo>
                    <a:pt x="149" y="5"/>
                  </a:lnTo>
                  <a:lnTo>
                    <a:pt x="128" y="2"/>
                  </a:lnTo>
                  <a:lnTo>
                    <a:pt x="103" y="0"/>
                  </a:lnTo>
                  <a:lnTo>
                    <a:pt x="76" y="5"/>
                  </a:lnTo>
                  <a:lnTo>
                    <a:pt x="46" y="12"/>
                  </a:lnTo>
                  <a:lnTo>
                    <a:pt x="23" y="25"/>
                  </a:lnTo>
                  <a:lnTo>
                    <a:pt x="6" y="35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2" y="51"/>
                  </a:lnTo>
                  <a:lnTo>
                    <a:pt x="7" y="51"/>
                  </a:lnTo>
                  <a:lnTo>
                    <a:pt x="27" y="34"/>
                  </a:lnTo>
                  <a:lnTo>
                    <a:pt x="50" y="21"/>
                  </a:lnTo>
                  <a:lnTo>
                    <a:pt x="80" y="14"/>
                  </a:lnTo>
                  <a:lnTo>
                    <a:pt x="124" y="12"/>
                  </a:lnTo>
                  <a:lnTo>
                    <a:pt x="135" y="14"/>
                  </a:lnTo>
                  <a:lnTo>
                    <a:pt x="149" y="18"/>
                  </a:lnTo>
                  <a:lnTo>
                    <a:pt x="161" y="21"/>
                  </a:lnTo>
                  <a:lnTo>
                    <a:pt x="165" y="23"/>
                  </a:lnTo>
                  <a:lnTo>
                    <a:pt x="16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244"/>
            <p:cNvSpPr>
              <a:spLocks/>
            </p:cNvSpPr>
            <p:nvPr/>
          </p:nvSpPr>
          <p:spPr bwMode="auto">
            <a:xfrm>
              <a:off x="1376" y="2904"/>
              <a:ext cx="149" cy="281"/>
            </a:xfrm>
            <a:custGeom>
              <a:avLst/>
              <a:gdLst>
                <a:gd name="T0" fmla="*/ 149 w 149"/>
                <a:gd name="T1" fmla="*/ 270 h 281"/>
                <a:gd name="T2" fmla="*/ 140 w 149"/>
                <a:gd name="T3" fmla="*/ 256 h 281"/>
                <a:gd name="T4" fmla="*/ 126 w 149"/>
                <a:gd name="T5" fmla="*/ 244 h 281"/>
                <a:gd name="T6" fmla="*/ 108 w 149"/>
                <a:gd name="T7" fmla="*/ 233 h 281"/>
                <a:gd name="T8" fmla="*/ 85 w 149"/>
                <a:gd name="T9" fmla="*/ 219 h 281"/>
                <a:gd name="T10" fmla="*/ 62 w 149"/>
                <a:gd name="T11" fmla="*/ 189 h 281"/>
                <a:gd name="T12" fmla="*/ 44 w 149"/>
                <a:gd name="T13" fmla="*/ 148 h 281"/>
                <a:gd name="T14" fmla="*/ 34 w 149"/>
                <a:gd name="T15" fmla="*/ 106 h 281"/>
                <a:gd name="T16" fmla="*/ 32 w 149"/>
                <a:gd name="T17" fmla="*/ 77 h 281"/>
                <a:gd name="T18" fmla="*/ 34 w 149"/>
                <a:gd name="T19" fmla="*/ 53 h 281"/>
                <a:gd name="T20" fmla="*/ 39 w 149"/>
                <a:gd name="T21" fmla="*/ 26 h 281"/>
                <a:gd name="T22" fmla="*/ 39 w 149"/>
                <a:gd name="T23" fmla="*/ 7 h 281"/>
                <a:gd name="T24" fmla="*/ 39 w 149"/>
                <a:gd name="T25" fmla="*/ 0 h 281"/>
                <a:gd name="T26" fmla="*/ 30 w 149"/>
                <a:gd name="T27" fmla="*/ 7 h 281"/>
                <a:gd name="T28" fmla="*/ 18 w 149"/>
                <a:gd name="T29" fmla="*/ 26 h 281"/>
                <a:gd name="T30" fmla="*/ 7 w 149"/>
                <a:gd name="T31" fmla="*/ 54 h 281"/>
                <a:gd name="T32" fmla="*/ 0 w 149"/>
                <a:gd name="T33" fmla="*/ 88 h 281"/>
                <a:gd name="T34" fmla="*/ 0 w 149"/>
                <a:gd name="T35" fmla="*/ 123 h 281"/>
                <a:gd name="T36" fmla="*/ 7 w 149"/>
                <a:gd name="T37" fmla="*/ 155 h 281"/>
                <a:gd name="T38" fmla="*/ 20 w 149"/>
                <a:gd name="T39" fmla="*/ 184 h 281"/>
                <a:gd name="T40" fmla="*/ 36 w 149"/>
                <a:gd name="T41" fmla="*/ 210 h 281"/>
                <a:gd name="T42" fmla="*/ 57 w 149"/>
                <a:gd name="T43" fmla="*/ 233 h 281"/>
                <a:gd name="T44" fmla="*/ 83 w 149"/>
                <a:gd name="T45" fmla="*/ 256 h 281"/>
                <a:gd name="T46" fmla="*/ 106 w 149"/>
                <a:gd name="T47" fmla="*/ 274 h 281"/>
                <a:gd name="T48" fmla="*/ 121 w 149"/>
                <a:gd name="T49" fmla="*/ 281 h 281"/>
                <a:gd name="T50" fmla="*/ 128 w 149"/>
                <a:gd name="T51" fmla="*/ 279 h 281"/>
                <a:gd name="T52" fmla="*/ 138 w 149"/>
                <a:gd name="T53" fmla="*/ 276 h 281"/>
                <a:gd name="T54" fmla="*/ 145 w 149"/>
                <a:gd name="T55" fmla="*/ 272 h 281"/>
                <a:gd name="T56" fmla="*/ 149 w 149"/>
                <a:gd name="T57" fmla="*/ 270 h 281"/>
                <a:gd name="T58" fmla="*/ 149 w 149"/>
                <a:gd name="T59" fmla="*/ 270 h 2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9"/>
                <a:gd name="T91" fmla="*/ 0 h 281"/>
                <a:gd name="T92" fmla="*/ 149 w 149"/>
                <a:gd name="T93" fmla="*/ 281 h 2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9" h="281">
                  <a:moveTo>
                    <a:pt x="149" y="270"/>
                  </a:moveTo>
                  <a:lnTo>
                    <a:pt x="140" y="256"/>
                  </a:lnTo>
                  <a:lnTo>
                    <a:pt x="126" y="244"/>
                  </a:lnTo>
                  <a:lnTo>
                    <a:pt x="108" y="233"/>
                  </a:lnTo>
                  <a:lnTo>
                    <a:pt x="85" y="219"/>
                  </a:lnTo>
                  <a:lnTo>
                    <a:pt x="62" y="189"/>
                  </a:lnTo>
                  <a:lnTo>
                    <a:pt x="44" y="148"/>
                  </a:lnTo>
                  <a:lnTo>
                    <a:pt x="34" y="106"/>
                  </a:lnTo>
                  <a:lnTo>
                    <a:pt x="32" y="77"/>
                  </a:lnTo>
                  <a:lnTo>
                    <a:pt x="34" y="53"/>
                  </a:lnTo>
                  <a:lnTo>
                    <a:pt x="39" y="26"/>
                  </a:lnTo>
                  <a:lnTo>
                    <a:pt x="39" y="7"/>
                  </a:lnTo>
                  <a:lnTo>
                    <a:pt x="39" y="0"/>
                  </a:lnTo>
                  <a:lnTo>
                    <a:pt x="30" y="7"/>
                  </a:lnTo>
                  <a:lnTo>
                    <a:pt x="18" y="26"/>
                  </a:lnTo>
                  <a:lnTo>
                    <a:pt x="7" y="54"/>
                  </a:lnTo>
                  <a:lnTo>
                    <a:pt x="0" y="88"/>
                  </a:lnTo>
                  <a:lnTo>
                    <a:pt x="0" y="123"/>
                  </a:lnTo>
                  <a:lnTo>
                    <a:pt x="7" y="155"/>
                  </a:lnTo>
                  <a:lnTo>
                    <a:pt x="20" y="184"/>
                  </a:lnTo>
                  <a:lnTo>
                    <a:pt x="36" y="210"/>
                  </a:lnTo>
                  <a:lnTo>
                    <a:pt x="57" y="233"/>
                  </a:lnTo>
                  <a:lnTo>
                    <a:pt x="83" y="256"/>
                  </a:lnTo>
                  <a:lnTo>
                    <a:pt x="106" y="274"/>
                  </a:lnTo>
                  <a:lnTo>
                    <a:pt x="121" y="281"/>
                  </a:lnTo>
                  <a:lnTo>
                    <a:pt x="128" y="279"/>
                  </a:lnTo>
                  <a:lnTo>
                    <a:pt x="138" y="276"/>
                  </a:lnTo>
                  <a:lnTo>
                    <a:pt x="145" y="272"/>
                  </a:lnTo>
                  <a:lnTo>
                    <a:pt x="149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245"/>
            <p:cNvSpPr>
              <a:spLocks/>
            </p:cNvSpPr>
            <p:nvPr/>
          </p:nvSpPr>
          <p:spPr bwMode="auto">
            <a:xfrm>
              <a:off x="1482" y="2772"/>
              <a:ext cx="153" cy="342"/>
            </a:xfrm>
            <a:custGeom>
              <a:avLst/>
              <a:gdLst>
                <a:gd name="T0" fmla="*/ 29 w 153"/>
                <a:gd name="T1" fmla="*/ 342 h 342"/>
                <a:gd name="T2" fmla="*/ 16 w 153"/>
                <a:gd name="T3" fmla="*/ 316 h 342"/>
                <a:gd name="T4" fmla="*/ 8 w 153"/>
                <a:gd name="T5" fmla="*/ 270 h 342"/>
                <a:gd name="T6" fmla="*/ 2 w 153"/>
                <a:gd name="T7" fmla="*/ 220 h 342"/>
                <a:gd name="T8" fmla="*/ 0 w 153"/>
                <a:gd name="T9" fmla="*/ 181 h 342"/>
                <a:gd name="T10" fmla="*/ 4 w 153"/>
                <a:gd name="T11" fmla="*/ 147 h 342"/>
                <a:gd name="T12" fmla="*/ 13 w 153"/>
                <a:gd name="T13" fmla="*/ 114 h 342"/>
                <a:gd name="T14" fmla="*/ 25 w 153"/>
                <a:gd name="T15" fmla="*/ 82 h 342"/>
                <a:gd name="T16" fmla="*/ 38 w 153"/>
                <a:gd name="T17" fmla="*/ 61 h 342"/>
                <a:gd name="T18" fmla="*/ 55 w 153"/>
                <a:gd name="T19" fmla="*/ 43 h 342"/>
                <a:gd name="T20" fmla="*/ 80 w 153"/>
                <a:gd name="T21" fmla="*/ 23 h 342"/>
                <a:gd name="T22" fmla="*/ 103 w 153"/>
                <a:gd name="T23" fmla="*/ 8 h 342"/>
                <a:gd name="T24" fmla="*/ 116 w 153"/>
                <a:gd name="T25" fmla="*/ 0 h 342"/>
                <a:gd name="T26" fmla="*/ 124 w 153"/>
                <a:gd name="T27" fmla="*/ 0 h 342"/>
                <a:gd name="T28" fmla="*/ 139 w 153"/>
                <a:gd name="T29" fmla="*/ 2 h 342"/>
                <a:gd name="T30" fmla="*/ 151 w 153"/>
                <a:gd name="T31" fmla="*/ 6 h 342"/>
                <a:gd name="T32" fmla="*/ 153 w 153"/>
                <a:gd name="T33" fmla="*/ 9 h 342"/>
                <a:gd name="T34" fmla="*/ 135 w 153"/>
                <a:gd name="T35" fmla="*/ 20 h 342"/>
                <a:gd name="T36" fmla="*/ 108 w 153"/>
                <a:gd name="T37" fmla="*/ 39 h 342"/>
                <a:gd name="T38" fmla="*/ 77 w 153"/>
                <a:gd name="T39" fmla="*/ 66 h 342"/>
                <a:gd name="T40" fmla="*/ 57 w 153"/>
                <a:gd name="T41" fmla="*/ 94 h 342"/>
                <a:gd name="T42" fmla="*/ 45 w 153"/>
                <a:gd name="T43" fmla="*/ 124 h 342"/>
                <a:gd name="T44" fmla="*/ 39 w 153"/>
                <a:gd name="T45" fmla="*/ 153 h 342"/>
                <a:gd name="T46" fmla="*/ 36 w 153"/>
                <a:gd name="T47" fmla="*/ 185 h 342"/>
                <a:gd name="T48" fmla="*/ 36 w 153"/>
                <a:gd name="T49" fmla="*/ 218 h 342"/>
                <a:gd name="T50" fmla="*/ 41 w 153"/>
                <a:gd name="T51" fmla="*/ 250 h 342"/>
                <a:gd name="T52" fmla="*/ 48 w 153"/>
                <a:gd name="T53" fmla="*/ 282 h 342"/>
                <a:gd name="T54" fmla="*/ 57 w 153"/>
                <a:gd name="T55" fmla="*/ 305 h 342"/>
                <a:gd name="T56" fmla="*/ 61 w 153"/>
                <a:gd name="T57" fmla="*/ 321 h 342"/>
                <a:gd name="T58" fmla="*/ 55 w 153"/>
                <a:gd name="T59" fmla="*/ 332 h 342"/>
                <a:gd name="T60" fmla="*/ 45 w 153"/>
                <a:gd name="T61" fmla="*/ 337 h 342"/>
                <a:gd name="T62" fmla="*/ 34 w 153"/>
                <a:gd name="T63" fmla="*/ 340 h 342"/>
                <a:gd name="T64" fmla="*/ 29 w 153"/>
                <a:gd name="T65" fmla="*/ 342 h 342"/>
                <a:gd name="T66" fmla="*/ 29 w 153"/>
                <a:gd name="T67" fmla="*/ 342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"/>
                <a:gd name="T103" fmla="*/ 0 h 342"/>
                <a:gd name="T104" fmla="*/ 153 w 153"/>
                <a:gd name="T105" fmla="*/ 342 h 3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" h="342">
                  <a:moveTo>
                    <a:pt x="29" y="342"/>
                  </a:moveTo>
                  <a:lnTo>
                    <a:pt x="16" y="316"/>
                  </a:lnTo>
                  <a:lnTo>
                    <a:pt x="8" y="270"/>
                  </a:lnTo>
                  <a:lnTo>
                    <a:pt x="2" y="220"/>
                  </a:lnTo>
                  <a:lnTo>
                    <a:pt x="0" y="181"/>
                  </a:lnTo>
                  <a:lnTo>
                    <a:pt x="4" y="147"/>
                  </a:lnTo>
                  <a:lnTo>
                    <a:pt x="13" y="114"/>
                  </a:lnTo>
                  <a:lnTo>
                    <a:pt x="25" y="82"/>
                  </a:lnTo>
                  <a:lnTo>
                    <a:pt x="38" y="61"/>
                  </a:lnTo>
                  <a:lnTo>
                    <a:pt x="55" y="43"/>
                  </a:lnTo>
                  <a:lnTo>
                    <a:pt x="80" y="23"/>
                  </a:lnTo>
                  <a:lnTo>
                    <a:pt x="103" y="8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9" y="2"/>
                  </a:lnTo>
                  <a:lnTo>
                    <a:pt x="151" y="6"/>
                  </a:lnTo>
                  <a:lnTo>
                    <a:pt x="153" y="9"/>
                  </a:lnTo>
                  <a:lnTo>
                    <a:pt x="135" y="20"/>
                  </a:lnTo>
                  <a:lnTo>
                    <a:pt x="108" y="39"/>
                  </a:lnTo>
                  <a:lnTo>
                    <a:pt x="77" y="66"/>
                  </a:lnTo>
                  <a:lnTo>
                    <a:pt x="57" y="94"/>
                  </a:lnTo>
                  <a:lnTo>
                    <a:pt x="45" y="124"/>
                  </a:lnTo>
                  <a:lnTo>
                    <a:pt x="39" y="153"/>
                  </a:lnTo>
                  <a:lnTo>
                    <a:pt x="36" y="185"/>
                  </a:lnTo>
                  <a:lnTo>
                    <a:pt x="36" y="218"/>
                  </a:lnTo>
                  <a:lnTo>
                    <a:pt x="41" y="250"/>
                  </a:lnTo>
                  <a:lnTo>
                    <a:pt x="48" y="282"/>
                  </a:lnTo>
                  <a:lnTo>
                    <a:pt x="57" y="305"/>
                  </a:lnTo>
                  <a:lnTo>
                    <a:pt x="61" y="321"/>
                  </a:lnTo>
                  <a:lnTo>
                    <a:pt x="55" y="332"/>
                  </a:lnTo>
                  <a:lnTo>
                    <a:pt x="45" y="337"/>
                  </a:lnTo>
                  <a:lnTo>
                    <a:pt x="34" y="340"/>
                  </a:lnTo>
                  <a:lnTo>
                    <a:pt x="29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246"/>
            <p:cNvSpPr>
              <a:spLocks/>
            </p:cNvSpPr>
            <p:nvPr/>
          </p:nvSpPr>
          <p:spPr bwMode="auto">
            <a:xfrm>
              <a:off x="1916" y="2765"/>
              <a:ext cx="283" cy="289"/>
            </a:xfrm>
            <a:custGeom>
              <a:avLst/>
              <a:gdLst>
                <a:gd name="T0" fmla="*/ 0 w 283"/>
                <a:gd name="T1" fmla="*/ 280 h 289"/>
                <a:gd name="T2" fmla="*/ 6 w 283"/>
                <a:gd name="T3" fmla="*/ 252 h 289"/>
                <a:gd name="T4" fmla="*/ 23 w 283"/>
                <a:gd name="T5" fmla="*/ 200 h 289"/>
                <a:gd name="T6" fmla="*/ 48 w 283"/>
                <a:gd name="T7" fmla="*/ 137 h 289"/>
                <a:gd name="T8" fmla="*/ 83 w 283"/>
                <a:gd name="T9" fmla="*/ 82 h 289"/>
                <a:gd name="T10" fmla="*/ 119 w 283"/>
                <a:gd name="T11" fmla="*/ 43 h 289"/>
                <a:gd name="T12" fmla="*/ 154 w 283"/>
                <a:gd name="T13" fmla="*/ 16 h 289"/>
                <a:gd name="T14" fmla="*/ 186 w 283"/>
                <a:gd name="T15" fmla="*/ 4 h 289"/>
                <a:gd name="T16" fmla="*/ 213 w 283"/>
                <a:gd name="T17" fmla="*/ 0 h 289"/>
                <a:gd name="T18" fmla="*/ 234 w 283"/>
                <a:gd name="T19" fmla="*/ 6 h 289"/>
                <a:gd name="T20" fmla="*/ 252 w 283"/>
                <a:gd name="T21" fmla="*/ 16 h 289"/>
                <a:gd name="T22" fmla="*/ 266 w 283"/>
                <a:gd name="T23" fmla="*/ 27 h 289"/>
                <a:gd name="T24" fmla="*/ 275 w 283"/>
                <a:gd name="T25" fmla="*/ 36 h 289"/>
                <a:gd name="T26" fmla="*/ 278 w 283"/>
                <a:gd name="T27" fmla="*/ 45 h 289"/>
                <a:gd name="T28" fmla="*/ 280 w 283"/>
                <a:gd name="T29" fmla="*/ 59 h 289"/>
                <a:gd name="T30" fmla="*/ 282 w 283"/>
                <a:gd name="T31" fmla="*/ 71 h 289"/>
                <a:gd name="T32" fmla="*/ 283 w 283"/>
                <a:gd name="T33" fmla="*/ 77 h 289"/>
                <a:gd name="T34" fmla="*/ 280 w 283"/>
                <a:gd name="T35" fmla="*/ 80 h 289"/>
                <a:gd name="T36" fmla="*/ 273 w 283"/>
                <a:gd name="T37" fmla="*/ 87 h 289"/>
                <a:gd name="T38" fmla="*/ 266 w 283"/>
                <a:gd name="T39" fmla="*/ 91 h 289"/>
                <a:gd name="T40" fmla="*/ 262 w 283"/>
                <a:gd name="T41" fmla="*/ 84 h 289"/>
                <a:gd name="T42" fmla="*/ 260 w 283"/>
                <a:gd name="T43" fmla="*/ 68 h 289"/>
                <a:gd name="T44" fmla="*/ 257 w 283"/>
                <a:gd name="T45" fmla="*/ 54 h 289"/>
                <a:gd name="T46" fmla="*/ 244 w 283"/>
                <a:gd name="T47" fmla="*/ 43 h 289"/>
                <a:gd name="T48" fmla="*/ 220 w 283"/>
                <a:gd name="T49" fmla="*/ 39 h 289"/>
                <a:gd name="T50" fmla="*/ 183 w 283"/>
                <a:gd name="T51" fmla="*/ 45 h 289"/>
                <a:gd name="T52" fmla="*/ 151 w 283"/>
                <a:gd name="T53" fmla="*/ 62 h 289"/>
                <a:gd name="T54" fmla="*/ 124 w 283"/>
                <a:gd name="T55" fmla="*/ 87 h 289"/>
                <a:gd name="T56" fmla="*/ 108 w 283"/>
                <a:gd name="T57" fmla="*/ 112 h 289"/>
                <a:gd name="T58" fmla="*/ 94 w 283"/>
                <a:gd name="T59" fmla="*/ 135 h 289"/>
                <a:gd name="T60" fmla="*/ 76 w 283"/>
                <a:gd name="T61" fmla="*/ 165 h 289"/>
                <a:gd name="T62" fmla="*/ 59 w 283"/>
                <a:gd name="T63" fmla="*/ 193 h 289"/>
                <a:gd name="T64" fmla="*/ 48 w 283"/>
                <a:gd name="T65" fmla="*/ 216 h 289"/>
                <a:gd name="T66" fmla="*/ 44 w 283"/>
                <a:gd name="T67" fmla="*/ 234 h 289"/>
                <a:gd name="T68" fmla="*/ 44 w 283"/>
                <a:gd name="T69" fmla="*/ 259 h 289"/>
                <a:gd name="T70" fmla="*/ 41 w 283"/>
                <a:gd name="T71" fmla="*/ 278 h 289"/>
                <a:gd name="T72" fmla="*/ 34 w 283"/>
                <a:gd name="T73" fmla="*/ 289 h 289"/>
                <a:gd name="T74" fmla="*/ 23 w 283"/>
                <a:gd name="T75" fmla="*/ 289 h 289"/>
                <a:gd name="T76" fmla="*/ 11 w 283"/>
                <a:gd name="T77" fmla="*/ 285 h 289"/>
                <a:gd name="T78" fmla="*/ 2 w 283"/>
                <a:gd name="T79" fmla="*/ 280 h 289"/>
                <a:gd name="T80" fmla="*/ 0 w 283"/>
                <a:gd name="T81" fmla="*/ 280 h 289"/>
                <a:gd name="T82" fmla="*/ 0 w 283"/>
                <a:gd name="T83" fmla="*/ 280 h 2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3"/>
                <a:gd name="T127" fmla="*/ 0 h 289"/>
                <a:gd name="T128" fmla="*/ 283 w 283"/>
                <a:gd name="T129" fmla="*/ 289 h 2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3" h="289">
                  <a:moveTo>
                    <a:pt x="0" y="280"/>
                  </a:moveTo>
                  <a:lnTo>
                    <a:pt x="6" y="252"/>
                  </a:lnTo>
                  <a:lnTo>
                    <a:pt x="23" y="200"/>
                  </a:lnTo>
                  <a:lnTo>
                    <a:pt x="48" y="137"/>
                  </a:lnTo>
                  <a:lnTo>
                    <a:pt x="83" y="82"/>
                  </a:lnTo>
                  <a:lnTo>
                    <a:pt x="119" y="43"/>
                  </a:lnTo>
                  <a:lnTo>
                    <a:pt x="154" y="16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4" y="6"/>
                  </a:lnTo>
                  <a:lnTo>
                    <a:pt x="252" y="16"/>
                  </a:lnTo>
                  <a:lnTo>
                    <a:pt x="266" y="27"/>
                  </a:lnTo>
                  <a:lnTo>
                    <a:pt x="275" y="36"/>
                  </a:lnTo>
                  <a:lnTo>
                    <a:pt x="278" y="45"/>
                  </a:lnTo>
                  <a:lnTo>
                    <a:pt x="280" y="59"/>
                  </a:lnTo>
                  <a:lnTo>
                    <a:pt x="282" y="71"/>
                  </a:lnTo>
                  <a:lnTo>
                    <a:pt x="283" y="77"/>
                  </a:lnTo>
                  <a:lnTo>
                    <a:pt x="280" y="80"/>
                  </a:lnTo>
                  <a:lnTo>
                    <a:pt x="273" y="87"/>
                  </a:lnTo>
                  <a:lnTo>
                    <a:pt x="266" y="91"/>
                  </a:lnTo>
                  <a:lnTo>
                    <a:pt x="262" y="84"/>
                  </a:lnTo>
                  <a:lnTo>
                    <a:pt x="260" y="68"/>
                  </a:lnTo>
                  <a:lnTo>
                    <a:pt x="257" y="54"/>
                  </a:lnTo>
                  <a:lnTo>
                    <a:pt x="244" y="43"/>
                  </a:lnTo>
                  <a:lnTo>
                    <a:pt x="220" y="39"/>
                  </a:lnTo>
                  <a:lnTo>
                    <a:pt x="183" y="45"/>
                  </a:lnTo>
                  <a:lnTo>
                    <a:pt x="151" y="62"/>
                  </a:lnTo>
                  <a:lnTo>
                    <a:pt x="124" y="87"/>
                  </a:lnTo>
                  <a:lnTo>
                    <a:pt x="108" y="112"/>
                  </a:lnTo>
                  <a:lnTo>
                    <a:pt x="94" y="135"/>
                  </a:lnTo>
                  <a:lnTo>
                    <a:pt x="76" y="165"/>
                  </a:lnTo>
                  <a:lnTo>
                    <a:pt x="59" y="193"/>
                  </a:lnTo>
                  <a:lnTo>
                    <a:pt x="48" y="216"/>
                  </a:lnTo>
                  <a:lnTo>
                    <a:pt x="44" y="234"/>
                  </a:lnTo>
                  <a:lnTo>
                    <a:pt x="44" y="259"/>
                  </a:lnTo>
                  <a:lnTo>
                    <a:pt x="41" y="278"/>
                  </a:lnTo>
                  <a:lnTo>
                    <a:pt x="34" y="289"/>
                  </a:lnTo>
                  <a:lnTo>
                    <a:pt x="23" y="289"/>
                  </a:lnTo>
                  <a:lnTo>
                    <a:pt x="11" y="285"/>
                  </a:lnTo>
                  <a:lnTo>
                    <a:pt x="2" y="28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247"/>
            <p:cNvSpPr>
              <a:spLocks/>
            </p:cNvSpPr>
            <p:nvPr/>
          </p:nvSpPr>
          <p:spPr bwMode="auto">
            <a:xfrm>
              <a:off x="2005" y="2804"/>
              <a:ext cx="361" cy="273"/>
            </a:xfrm>
            <a:custGeom>
              <a:avLst/>
              <a:gdLst>
                <a:gd name="T0" fmla="*/ 0 w 361"/>
                <a:gd name="T1" fmla="*/ 252 h 273"/>
                <a:gd name="T2" fmla="*/ 16 w 361"/>
                <a:gd name="T3" fmla="*/ 234 h 273"/>
                <a:gd name="T4" fmla="*/ 46 w 361"/>
                <a:gd name="T5" fmla="*/ 213 h 273"/>
                <a:gd name="T6" fmla="*/ 79 w 361"/>
                <a:gd name="T7" fmla="*/ 193 h 273"/>
                <a:gd name="T8" fmla="*/ 111 w 361"/>
                <a:gd name="T9" fmla="*/ 177 h 273"/>
                <a:gd name="T10" fmla="*/ 136 w 361"/>
                <a:gd name="T11" fmla="*/ 163 h 273"/>
                <a:gd name="T12" fmla="*/ 161 w 361"/>
                <a:gd name="T13" fmla="*/ 153 h 273"/>
                <a:gd name="T14" fmla="*/ 184 w 361"/>
                <a:gd name="T15" fmla="*/ 135 h 273"/>
                <a:gd name="T16" fmla="*/ 210 w 361"/>
                <a:gd name="T17" fmla="*/ 110 h 273"/>
                <a:gd name="T18" fmla="*/ 235 w 361"/>
                <a:gd name="T19" fmla="*/ 82 h 273"/>
                <a:gd name="T20" fmla="*/ 258 w 361"/>
                <a:gd name="T21" fmla="*/ 59 h 273"/>
                <a:gd name="T22" fmla="*/ 278 w 361"/>
                <a:gd name="T23" fmla="*/ 39 h 273"/>
                <a:gd name="T24" fmla="*/ 299 w 361"/>
                <a:gd name="T25" fmla="*/ 27 h 273"/>
                <a:gd name="T26" fmla="*/ 318 w 361"/>
                <a:gd name="T27" fmla="*/ 15 h 273"/>
                <a:gd name="T28" fmla="*/ 336 w 361"/>
                <a:gd name="T29" fmla="*/ 7 h 273"/>
                <a:gd name="T30" fmla="*/ 350 w 361"/>
                <a:gd name="T31" fmla="*/ 2 h 273"/>
                <a:gd name="T32" fmla="*/ 361 w 361"/>
                <a:gd name="T33" fmla="*/ 0 h 273"/>
                <a:gd name="T34" fmla="*/ 361 w 361"/>
                <a:gd name="T35" fmla="*/ 6 h 273"/>
                <a:gd name="T36" fmla="*/ 347 w 361"/>
                <a:gd name="T37" fmla="*/ 18 h 273"/>
                <a:gd name="T38" fmla="*/ 327 w 361"/>
                <a:gd name="T39" fmla="*/ 32 h 273"/>
                <a:gd name="T40" fmla="*/ 313 w 361"/>
                <a:gd name="T41" fmla="*/ 46 h 273"/>
                <a:gd name="T42" fmla="*/ 302 w 361"/>
                <a:gd name="T43" fmla="*/ 61 h 273"/>
                <a:gd name="T44" fmla="*/ 290 w 361"/>
                <a:gd name="T45" fmla="*/ 84 h 273"/>
                <a:gd name="T46" fmla="*/ 274 w 361"/>
                <a:gd name="T47" fmla="*/ 107 h 273"/>
                <a:gd name="T48" fmla="*/ 256 w 361"/>
                <a:gd name="T49" fmla="*/ 126 h 273"/>
                <a:gd name="T50" fmla="*/ 240 w 361"/>
                <a:gd name="T51" fmla="*/ 142 h 273"/>
                <a:gd name="T52" fmla="*/ 226 w 361"/>
                <a:gd name="T53" fmla="*/ 156 h 273"/>
                <a:gd name="T54" fmla="*/ 207 w 361"/>
                <a:gd name="T55" fmla="*/ 169 h 273"/>
                <a:gd name="T56" fmla="*/ 184 w 361"/>
                <a:gd name="T57" fmla="*/ 177 h 273"/>
                <a:gd name="T58" fmla="*/ 159 w 361"/>
                <a:gd name="T59" fmla="*/ 183 h 273"/>
                <a:gd name="T60" fmla="*/ 138 w 361"/>
                <a:gd name="T61" fmla="*/ 192 h 273"/>
                <a:gd name="T62" fmla="*/ 115 w 361"/>
                <a:gd name="T63" fmla="*/ 202 h 273"/>
                <a:gd name="T64" fmla="*/ 90 w 361"/>
                <a:gd name="T65" fmla="*/ 220 h 273"/>
                <a:gd name="T66" fmla="*/ 67 w 361"/>
                <a:gd name="T67" fmla="*/ 239 h 273"/>
                <a:gd name="T68" fmla="*/ 53 w 361"/>
                <a:gd name="T69" fmla="*/ 255 h 273"/>
                <a:gd name="T70" fmla="*/ 44 w 361"/>
                <a:gd name="T71" fmla="*/ 268 h 273"/>
                <a:gd name="T72" fmla="*/ 37 w 361"/>
                <a:gd name="T73" fmla="*/ 273 h 273"/>
                <a:gd name="T74" fmla="*/ 24 w 361"/>
                <a:gd name="T75" fmla="*/ 271 h 273"/>
                <a:gd name="T76" fmla="*/ 14 w 361"/>
                <a:gd name="T77" fmla="*/ 264 h 273"/>
                <a:gd name="T78" fmla="*/ 3 w 361"/>
                <a:gd name="T79" fmla="*/ 255 h 273"/>
                <a:gd name="T80" fmla="*/ 0 w 361"/>
                <a:gd name="T81" fmla="*/ 252 h 273"/>
                <a:gd name="T82" fmla="*/ 0 w 361"/>
                <a:gd name="T83" fmla="*/ 252 h 2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1"/>
                <a:gd name="T127" fmla="*/ 0 h 273"/>
                <a:gd name="T128" fmla="*/ 361 w 361"/>
                <a:gd name="T129" fmla="*/ 273 h 2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1" h="273">
                  <a:moveTo>
                    <a:pt x="0" y="252"/>
                  </a:moveTo>
                  <a:lnTo>
                    <a:pt x="16" y="234"/>
                  </a:lnTo>
                  <a:lnTo>
                    <a:pt x="46" y="213"/>
                  </a:lnTo>
                  <a:lnTo>
                    <a:pt x="79" y="193"/>
                  </a:lnTo>
                  <a:lnTo>
                    <a:pt x="111" y="177"/>
                  </a:lnTo>
                  <a:lnTo>
                    <a:pt x="136" y="163"/>
                  </a:lnTo>
                  <a:lnTo>
                    <a:pt x="161" y="153"/>
                  </a:lnTo>
                  <a:lnTo>
                    <a:pt x="184" y="135"/>
                  </a:lnTo>
                  <a:lnTo>
                    <a:pt x="210" y="110"/>
                  </a:lnTo>
                  <a:lnTo>
                    <a:pt x="235" y="82"/>
                  </a:lnTo>
                  <a:lnTo>
                    <a:pt x="258" y="59"/>
                  </a:lnTo>
                  <a:lnTo>
                    <a:pt x="278" y="39"/>
                  </a:lnTo>
                  <a:lnTo>
                    <a:pt x="299" y="27"/>
                  </a:lnTo>
                  <a:lnTo>
                    <a:pt x="318" y="15"/>
                  </a:lnTo>
                  <a:lnTo>
                    <a:pt x="336" y="7"/>
                  </a:lnTo>
                  <a:lnTo>
                    <a:pt x="350" y="2"/>
                  </a:lnTo>
                  <a:lnTo>
                    <a:pt x="361" y="0"/>
                  </a:lnTo>
                  <a:lnTo>
                    <a:pt x="361" y="6"/>
                  </a:lnTo>
                  <a:lnTo>
                    <a:pt x="347" y="18"/>
                  </a:lnTo>
                  <a:lnTo>
                    <a:pt x="327" y="32"/>
                  </a:lnTo>
                  <a:lnTo>
                    <a:pt x="313" y="46"/>
                  </a:lnTo>
                  <a:lnTo>
                    <a:pt x="302" y="61"/>
                  </a:lnTo>
                  <a:lnTo>
                    <a:pt x="290" y="84"/>
                  </a:lnTo>
                  <a:lnTo>
                    <a:pt x="274" y="107"/>
                  </a:lnTo>
                  <a:lnTo>
                    <a:pt x="256" y="126"/>
                  </a:lnTo>
                  <a:lnTo>
                    <a:pt x="240" y="142"/>
                  </a:lnTo>
                  <a:lnTo>
                    <a:pt x="226" y="156"/>
                  </a:lnTo>
                  <a:lnTo>
                    <a:pt x="207" y="169"/>
                  </a:lnTo>
                  <a:lnTo>
                    <a:pt x="184" y="177"/>
                  </a:lnTo>
                  <a:lnTo>
                    <a:pt x="159" y="183"/>
                  </a:lnTo>
                  <a:lnTo>
                    <a:pt x="138" y="192"/>
                  </a:lnTo>
                  <a:lnTo>
                    <a:pt x="115" y="202"/>
                  </a:lnTo>
                  <a:lnTo>
                    <a:pt x="90" y="220"/>
                  </a:lnTo>
                  <a:lnTo>
                    <a:pt x="67" y="239"/>
                  </a:lnTo>
                  <a:lnTo>
                    <a:pt x="53" y="255"/>
                  </a:lnTo>
                  <a:lnTo>
                    <a:pt x="44" y="268"/>
                  </a:lnTo>
                  <a:lnTo>
                    <a:pt x="37" y="273"/>
                  </a:lnTo>
                  <a:lnTo>
                    <a:pt x="24" y="271"/>
                  </a:lnTo>
                  <a:lnTo>
                    <a:pt x="14" y="264"/>
                  </a:lnTo>
                  <a:lnTo>
                    <a:pt x="3" y="255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248"/>
            <p:cNvSpPr>
              <a:spLocks/>
            </p:cNvSpPr>
            <p:nvPr/>
          </p:nvSpPr>
          <p:spPr bwMode="auto">
            <a:xfrm>
              <a:off x="2182" y="2886"/>
              <a:ext cx="368" cy="207"/>
            </a:xfrm>
            <a:custGeom>
              <a:avLst/>
              <a:gdLst>
                <a:gd name="T0" fmla="*/ 10 w 368"/>
                <a:gd name="T1" fmla="*/ 115 h 207"/>
                <a:gd name="T2" fmla="*/ 0 w 368"/>
                <a:gd name="T3" fmla="*/ 188 h 207"/>
                <a:gd name="T4" fmla="*/ 5 w 368"/>
                <a:gd name="T5" fmla="*/ 207 h 207"/>
                <a:gd name="T6" fmla="*/ 35 w 368"/>
                <a:gd name="T7" fmla="*/ 200 h 207"/>
                <a:gd name="T8" fmla="*/ 46 w 368"/>
                <a:gd name="T9" fmla="*/ 191 h 207"/>
                <a:gd name="T10" fmla="*/ 48 w 368"/>
                <a:gd name="T11" fmla="*/ 157 h 207"/>
                <a:gd name="T12" fmla="*/ 83 w 368"/>
                <a:gd name="T13" fmla="*/ 97 h 207"/>
                <a:gd name="T14" fmla="*/ 136 w 368"/>
                <a:gd name="T15" fmla="*/ 55 h 207"/>
                <a:gd name="T16" fmla="*/ 187 w 368"/>
                <a:gd name="T17" fmla="*/ 33 h 207"/>
                <a:gd name="T18" fmla="*/ 246 w 368"/>
                <a:gd name="T19" fmla="*/ 26 h 207"/>
                <a:gd name="T20" fmla="*/ 304 w 368"/>
                <a:gd name="T21" fmla="*/ 28 h 207"/>
                <a:gd name="T22" fmla="*/ 361 w 368"/>
                <a:gd name="T23" fmla="*/ 32 h 207"/>
                <a:gd name="T24" fmla="*/ 356 w 368"/>
                <a:gd name="T25" fmla="*/ 23 h 207"/>
                <a:gd name="T26" fmla="*/ 311 w 368"/>
                <a:gd name="T27" fmla="*/ 16 h 207"/>
                <a:gd name="T28" fmla="*/ 272 w 368"/>
                <a:gd name="T29" fmla="*/ 3 h 207"/>
                <a:gd name="T30" fmla="*/ 219 w 368"/>
                <a:gd name="T31" fmla="*/ 0 h 207"/>
                <a:gd name="T32" fmla="*/ 168 w 368"/>
                <a:gd name="T33" fmla="*/ 3 h 207"/>
                <a:gd name="T34" fmla="*/ 104 w 368"/>
                <a:gd name="T35" fmla="*/ 19 h 207"/>
                <a:gd name="T36" fmla="*/ 78 w 368"/>
                <a:gd name="T37" fmla="*/ 33 h 207"/>
                <a:gd name="T38" fmla="*/ 78 w 368"/>
                <a:gd name="T39" fmla="*/ 39 h 207"/>
                <a:gd name="T40" fmla="*/ 94 w 368"/>
                <a:gd name="T41" fmla="*/ 32 h 207"/>
                <a:gd name="T42" fmla="*/ 143 w 368"/>
                <a:gd name="T43" fmla="*/ 16 h 207"/>
                <a:gd name="T44" fmla="*/ 177 w 368"/>
                <a:gd name="T45" fmla="*/ 7 h 207"/>
                <a:gd name="T46" fmla="*/ 225 w 368"/>
                <a:gd name="T47" fmla="*/ 5 h 207"/>
                <a:gd name="T48" fmla="*/ 258 w 368"/>
                <a:gd name="T49" fmla="*/ 9 h 207"/>
                <a:gd name="T50" fmla="*/ 287 w 368"/>
                <a:gd name="T51" fmla="*/ 16 h 207"/>
                <a:gd name="T52" fmla="*/ 302 w 368"/>
                <a:gd name="T53" fmla="*/ 19 h 207"/>
                <a:gd name="T54" fmla="*/ 315 w 368"/>
                <a:gd name="T55" fmla="*/ 21 h 207"/>
                <a:gd name="T56" fmla="*/ 306 w 368"/>
                <a:gd name="T57" fmla="*/ 23 h 207"/>
                <a:gd name="T58" fmla="*/ 258 w 368"/>
                <a:gd name="T59" fmla="*/ 18 h 207"/>
                <a:gd name="T60" fmla="*/ 209 w 368"/>
                <a:gd name="T61" fmla="*/ 21 h 207"/>
                <a:gd name="T62" fmla="*/ 143 w 368"/>
                <a:gd name="T63" fmla="*/ 41 h 207"/>
                <a:gd name="T64" fmla="*/ 86 w 368"/>
                <a:gd name="T65" fmla="*/ 78 h 207"/>
                <a:gd name="T66" fmla="*/ 51 w 368"/>
                <a:gd name="T67" fmla="*/ 120 h 207"/>
                <a:gd name="T68" fmla="*/ 39 w 368"/>
                <a:gd name="T69" fmla="*/ 152 h 207"/>
                <a:gd name="T70" fmla="*/ 39 w 368"/>
                <a:gd name="T71" fmla="*/ 184 h 207"/>
                <a:gd name="T72" fmla="*/ 30 w 368"/>
                <a:gd name="T73" fmla="*/ 193 h 207"/>
                <a:gd name="T74" fmla="*/ 16 w 368"/>
                <a:gd name="T75" fmla="*/ 195 h 207"/>
                <a:gd name="T76" fmla="*/ 12 w 368"/>
                <a:gd name="T77" fmla="*/ 177 h 207"/>
                <a:gd name="T78" fmla="*/ 21 w 368"/>
                <a:gd name="T79" fmla="*/ 106 h 207"/>
                <a:gd name="T80" fmla="*/ 48 w 368"/>
                <a:gd name="T81" fmla="*/ 65 h 207"/>
                <a:gd name="T82" fmla="*/ 33 w 368"/>
                <a:gd name="T83" fmla="*/ 74 h 207"/>
                <a:gd name="T84" fmla="*/ 28 w 368"/>
                <a:gd name="T85" fmla="*/ 79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8"/>
                <a:gd name="T130" fmla="*/ 0 h 207"/>
                <a:gd name="T131" fmla="*/ 368 w 368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8" h="207">
                  <a:moveTo>
                    <a:pt x="28" y="79"/>
                  </a:moveTo>
                  <a:lnTo>
                    <a:pt x="10" y="115"/>
                  </a:lnTo>
                  <a:lnTo>
                    <a:pt x="3" y="154"/>
                  </a:lnTo>
                  <a:lnTo>
                    <a:pt x="0" y="188"/>
                  </a:lnTo>
                  <a:lnTo>
                    <a:pt x="0" y="205"/>
                  </a:lnTo>
                  <a:lnTo>
                    <a:pt x="5" y="207"/>
                  </a:lnTo>
                  <a:lnTo>
                    <a:pt x="21" y="205"/>
                  </a:lnTo>
                  <a:lnTo>
                    <a:pt x="35" y="200"/>
                  </a:lnTo>
                  <a:lnTo>
                    <a:pt x="46" y="198"/>
                  </a:lnTo>
                  <a:lnTo>
                    <a:pt x="46" y="191"/>
                  </a:lnTo>
                  <a:lnTo>
                    <a:pt x="44" y="179"/>
                  </a:lnTo>
                  <a:lnTo>
                    <a:pt x="48" y="157"/>
                  </a:lnTo>
                  <a:lnTo>
                    <a:pt x="60" y="129"/>
                  </a:lnTo>
                  <a:lnTo>
                    <a:pt x="83" y="97"/>
                  </a:lnTo>
                  <a:lnTo>
                    <a:pt x="110" y="72"/>
                  </a:lnTo>
                  <a:lnTo>
                    <a:pt x="136" y="55"/>
                  </a:lnTo>
                  <a:lnTo>
                    <a:pt x="163" y="42"/>
                  </a:lnTo>
                  <a:lnTo>
                    <a:pt x="187" y="33"/>
                  </a:lnTo>
                  <a:lnTo>
                    <a:pt x="216" y="28"/>
                  </a:lnTo>
                  <a:lnTo>
                    <a:pt x="246" y="26"/>
                  </a:lnTo>
                  <a:lnTo>
                    <a:pt x="274" y="26"/>
                  </a:lnTo>
                  <a:lnTo>
                    <a:pt x="304" y="28"/>
                  </a:lnTo>
                  <a:lnTo>
                    <a:pt x="336" y="30"/>
                  </a:lnTo>
                  <a:lnTo>
                    <a:pt x="361" y="32"/>
                  </a:lnTo>
                  <a:lnTo>
                    <a:pt x="368" y="28"/>
                  </a:lnTo>
                  <a:lnTo>
                    <a:pt x="356" y="23"/>
                  </a:lnTo>
                  <a:lnTo>
                    <a:pt x="334" y="19"/>
                  </a:lnTo>
                  <a:lnTo>
                    <a:pt x="311" y="16"/>
                  </a:lnTo>
                  <a:lnTo>
                    <a:pt x="294" y="10"/>
                  </a:lnTo>
                  <a:lnTo>
                    <a:pt x="272" y="3"/>
                  </a:lnTo>
                  <a:lnTo>
                    <a:pt x="248" y="0"/>
                  </a:lnTo>
                  <a:lnTo>
                    <a:pt x="219" y="0"/>
                  </a:lnTo>
                  <a:lnTo>
                    <a:pt x="196" y="2"/>
                  </a:lnTo>
                  <a:lnTo>
                    <a:pt x="168" y="3"/>
                  </a:lnTo>
                  <a:lnTo>
                    <a:pt x="134" y="10"/>
                  </a:lnTo>
                  <a:lnTo>
                    <a:pt x="104" y="19"/>
                  </a:lnTo>
                  <a:lnTo>
                    <a:pt x="86" y="28"/>
                  </a:lnTo>
                  <a:lnTo>
                    <a:pt x="78" y="33"/>
                  </a:lnTo>
                  <a:lnTo>
                    <a:pt x="76" y="37"/>
                  </a:lnTo>
                  <a:lnTo>
                    <a:pt x="78" y="39"/>
                  </a:lnTo>
                  <a:lnTo>
                    <a:pt x="83" y="39"/>
                  </a:lnTo>
                  <a:lnTo>
                    <a:pt x="94" y="32"/>
                  </a:lnTo>
                  <a:lnTo>
                    <a:pt x="118" y="23"/>
                  </a:lnTo>
                  <a:lnTo>
                    <a:pt x="143" y="16"/>
                  </a:lnTo>
                  <a:lnTo>
                    <a:pt x="163" y="10"/>
                  </a:lnTo>
                  <a:lnTo>
                    <a:pt x="177" y="7"/>
                  </a:lnTo>
                  <a:lnTo>
                    <a:pt x="202" y="5"/>
                  </a:lnTo>
                  <a:lnTo>
                    <a:pt x="225" y="5"/>
                  </a:lnTo>
                  <a:lnTo>
                    <a:pt x="244" y="7"/>
                  </a:lnTo>
                  <a:lnTo>
                    <a:pt x="258" y="9"/>
                  </a:lnTo>
                  <a:lnTo>
                    <a:pt x="272" y="12"/>
                  </a:lnTo>
                  <a:lnTo>
                    <a:pt x="287" y="16"/>
                  </a:lnTo>
                  <a:lnTo>
                    <a:pt x="295" y="19"/>
                  </a:lnTo>
                  <a:lnTo>
                    <a:pt x="302" y="19"/>
                  </a:lnTo>
                  <a:lnTo>
                    <a:pt x="310" y="21"/>
                  </a:lnTo>
                  <a:lnTo>
                    <a:pt x="315" y="21"/>
                  </a:lnTo>
                  <a:lnTo>
                    <a:pt x="317" y="25"/>
                  </a:lnTo>
                  <a:lnTo>
                    <a:pt x="306" y="23"/>
                  </a:lnTo>
                  <a:lnTo>
                    <a:pt x="285" y="21"/>
                  </a:lnTo>
                  <a:lnTo>
                    <a:pt x="258" y="18"/>
                  </a:lnTo>
                  <a:lnTo>
                    <a:pt x="233" y="18"/>
                  </a:lnTo>
                  <a:lnTo>
                    <a:pt x="209" y="21"/>
                  </a:lnTo>
                  <a:lnTo>
                    <a:pt x="177" y="30"/>
                  </a:lnTo>
                  <a:lnTo>
                    <a:pt x="143" y="41"/>
                  </a:lnTo>
                  <a:lnTo>
                    <a:pt x="113" y="58"/>
                  </a:lnTo>
                  <a:lnTo>
                    <a:pt x="86" y="78"/>
                  </a:lnTo>
                  <a:lnTo>
                    <a:pt x="67" y="99"/>
                  </a:lnTo>
                  <a:lnTo>
                    <a:pt x="51" y="120"/>
                  </a:lnTo>
                  <a:lnTo>
                    <a:pt x="44" y="136"/>
                  </a:lnTo>
                  <a:lnTo>
                    <a:pt x="39" y="152"/>
                  </a:lnTo>
                  <a:lnTo>
                    <a:pt x="39" y="170"/>
                  </a:lnTo>
                  <a:lnTo>
                    <a:pt x="39" y="184"/>
                  </a:lnTo>
                  <a:lnTo>
                    <a:pt x="37" y="191"/>
                  </a:lnTo>
                  <a:lnTo>
                    <a:pt x="30" y="193"/>
                  </a:lnTo>
                  <a:lnTo>
                    <a:pt x="23" y="195"/>
                  </a:lnTo>
                  <a:lnTo>
                    <a:pt x="16" y="195"/>
                  </a:lnTo>
                  <a:lnTo>
                    <a:pt x="14" y="193"/>
                  </a:lnTo>
                  <a:lnTo>
                    <a:pt x="12" y="177"/>
                  </a:lnTo>
                  <a:lnTo>
                    <a:pt x="14" y="143"/>
                  </a:lnTo>
                  <a:lnTo>
                    <a:pt x="21" y="106"/>
                  </a:lnTo>
                  <a:lnTo>
                    <a:pt x="37" y="78"/>
                  </a:lnTo>
                  <a:lnTo>
                    <a:pt x="48" y="65"/>
                  </a:lnTo>
                  <a:lnTo>
                    <a:pt x="44" y="67"/>
                  </a:lnTo>
                  <a:lnTo>
                    <a:pt x="33" y="74"/>
                  </a:lnTo>
                  <a:lnTo>
                    <a:pt x="28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249"/>
            <p:cNvSpPr>
              <a:spLocks/>
            </p:cNvSpPr>
            <p:nvPr/>
          </p:nvSpPr>
          <p:spPr bwMode="auto">
            <a:xfrm>
              <a:off x="2274" y="2973"/>
              <a:ext cx="444" cy="132"/>
            </a:xfrm>
            <a:custGeom>
              <a:avLst/>
              <a:gdLst>
                <a:gd name="T0" fmla="*/ 10 w 444"/>
                <a:gd name="T1" fmla="*/ 86 h 132"/>
                <a:gd name="T2" fmla="*/ 69 w 444"/>
                <a:gd name="T3" fmla="*/ 44 h 132"/>
                <a:gd name="T4" fmla="*/ 141 w 444"/>
                <a:gd name="T5" fmla="*/ 23 h 132"/>
                <a:gd name="T6" fmla="*/ 196 w 444"/>
                <a:gd name="T7" fmla="*/ 17 h 132"/>
                <a:gd name="T8" fmla="*/ 253 w 444"/>
                <a:gd name="T9" fmla="*/ 1 h 132"/>
                <a:gd name="T10" fmla="*/ 310 w 444"/>
                <a:gd name="T11" fmla="*/ 1 h 132"/>
                <a:gd name="T12" fmla="*/ 370 w 444"/>
                <a:gd name="T13" fmla="*/ 17 h 132"/>
                <a:gd name="T14" fmla="*/ 434 w 444"/>
                <a:gd name="T15" fmla="*/ 42 h 132"/>
                <a:gd name="T16" fmla="*/ 430 w 444"/>
                <a:gd name="T17" fmla="*/ 49 h 132"/>
                <a:gd name="T18" fmla="*/ 373 w 444"/>
                <a:gd name="T19" fmla="*/ 39 h 132"/>
                <a:gd name="T20" fmla="*/ 308 w 444"/>
                <a:gd name="T21" fmla="*/ 35 h 132"/>
                <a:gd name="T22" fmla="*/ 233 w 444"/>
                <a:gd name="T23" fmla="*/ 39 h 132"/>
                <a:gd name="T24" fmla="*/ 161 w 444"/>
                <a:gd name="T25" fmla="*/ 56 h 132"/>
                <a:gd name="T26" fmla="*/ 108 w 444"/>
                <a:gd name="T27" fmla="*/ 81 h 132"/>
                <a:gd name="T28" fmla="*/ 74 w 444"/>
                <a:gd name="T29" fmla="*/ 111 h 132"/>
                <a:gd name="T30" fmla="*/ 55 w 444"/>
                <a:gd name="T31" fmla="*/ 129 h 132"/>
                <a:gd name="T32" fmla="*/ 46 w 444"/>
                <a:gd name="T33" fmla="*/ 131 h 132"/>
                <a:gd name="T34" fmla="*/ 41 w 444"/>
                <a:gd name="T35" fmla="*/ 125 h 132"/>
                <a:gd name="T36" fmla="*/ 46 w 444"/>
                <a:gd name="T37" fmla="*/ 118 h 132"/>
                <a:gd name="T38" fmla="*/ 83 w 444"/>
                <a:gd name="T39" fmla="*/ 86 h 132"/>
                <a:gd name="T40" fmla="*/ 131 w 444"/>
                <a:gd name="T41" fmla="*/ 56 h 132"/>
                <a:gd name="T42" fmla="*/ 193 w 444"/>
                <a:gd name="T43" fmla="*/ 35 h 132"/>
                <a:gd name="T44" fmla="*/ 244 w 444"/>
                <a:gd name="T45" fmla="*/ 30 h 132"/>
                <a:gd name="T46" fmla="*/ 306 w 444"/>
                <a:gd name="T47" fmla="*/ 26 h 132"/>
                <a:gd name="T48" fmla="*/ 333 w 444"/>
                <a:gd name="T49" fmla="*/ 26 h 132"/>
                <a:gd name="T50" fmla="*/ 364 w 444"/>
                <a:gd name="T51" fmla="*/ 26 h 132"/>
                <a:gd name="T52" fmla="*/ 350 w 444"/>
                <a:gd name="T53" fmla="*/ 19 h 132"/>
                <a:gd name="T54" fmla="*/ 290 w 444"/>
                <a:gd name="T55" fmla="*/ 7 h 132"/>
                <a:gd name="T56" fmla="*/ 242 w 444"/>
                <a:gd name="T57" fmla="*/ 16 h 132"/>
                <a:gd name="T58" fmla="*/ 200 w 444"/>
                <a:gd name="T59" fmla="*/ 26 h 132"/>
                <a:gd name="T60" fmla="*/ 163 w 444"/>
                <a:gd name="T61" fmla="*/ 30 h 132"/>
                <a:gd name="T62" fmla="*/ 106 w 444"/>
                <a:gd name="T63" fmla="*/ 40 h 132"/>
                <a:gd name="T64" fmla="*/ 60 w 444"/>
                <a:gd name="T65" fmla="*/ 62 h 132"/>
                <a:gd name="T66" fmla="*/ 18 w 444"/>
                <a:gd name="T67" fmla="*/ 99 h 132"/>
                <a:gd name="T68" fmla="*/ 9 w 444"/>
                <a:gd name="T69" fmla="*/ 109 h 132"/>
                <a:gd name="T70" fmla="*/ 2 w 444"/>
                <a:gd name="T71" fmla="*/ 102 h 132"/>
                <a:gd name="T72" fmla="*/ 0 w 444"/>
                <a:gd name="T73" fmla="*/ 102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4"/>
                <a:gd name="T112" fmla="*/ 0 h 132"/>
                <a:gd name="T113" fmla="*/ 444 w 444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4" h="132">
                  <a:moveTo>
                    <a:pt x="0" y="102"/>
                  </a:moveTo>
                  <a:lnTo>
                    <a:pt x="10" y="86"/>
                  </a:lnTo>
                  <a:lnTo>
                    <a:pt x="35" y="67"/>
                  </a:lnTo>
                  <a:lnTo>
                    <a:pt x="69" y="44"/>
                  </a:lnTo>
                  <a:lnTo>
                    <a:pt x="108" y="28"/>
                  </a:lnTo>
                  <a:lnTo>
                    <a:pt x="141" y="23"/>
                  </a:lnTo>
                  <a:lnTo>
                    <a:pt x="170" y="21"/>
                  </a:lnTo>
                  <a:lnTo>
                    <a:pt x="196" y="17"/>
                  </a:lnTo>
                  <a:lnTo>
                    <a:pt x="223" y="10"/>
                  </a:lnTo>
                  <a:lnTo>
                    <a:pt x="253" y="1"/>
                  </a:lnTo>
                  <a:lnTo>
                    <a:pt x="283" y="0"/>
                  </a:lnTo>
                  <a:lnTo>
                    <a:pt x="310" y="1"/>
                  </a:lnTo>
                  <a:lnTo>
                    <a:pt x="338" y="8"/>
                  </a:lnTo>
                  <a:lnTo>
                    <a:pt x="370" y="17"/>
                  </a:lnTo>
                  <a:lnTo>
                    <a:pt x="405" y="30"/>
                  </a:lnTo>
                  <a:lnTo>
                    <a:pt x="434" y="42"/>
                  </a:lnTo>
                  <a:lnTo>
                    <a:pt x="444" y="51"/>
                  </a:lnTo>
                  <a:lnTo>
                    <a:pt x="430" y="49"/>
                  </a:lnTo>
                  <a:lnTo>
                    <a:pt x="405" y="46"/>
                  </a:lnTo>
                  <a:lnTo>
                    <a:pt x="373" y="39"/>
                  </a:lnTo>
                  <a:lnTo>
                    <a:pt x="341" y="35"/>
                  </a:lnTo>
                  <a:lnTo>
                    <a:pt x="308" y="35"/>
                  </a:lnTo>
                  <a:lnTo>
                    <a:pt x="271" y="35"/>
                  </a:lnTo>
                  <a:lnTo>
                    <a:pt x="233" y="39"/>
                  </a:lnTo>
                  <a:lnTo>
                    <a:pt x="196" y="46"/>
                  </a:lnTo>
                  <a:lnTo>
                    <a:pt x="161" y="56"/>
                  </a:lnTo>
                  <a:lnTo>
                    <a:pt x="131" y="69"/>
                  </a:lnTo>
                  <a:lnTo>
                    <a:pt x="108" y="81"/>
                  </a:lnTo>
                  <a:lnTo>
                    <a:pt x="88" y="97"/>
                  </a:lnTo>
                  <a:lnTo>
                    <a:pt x="74" y="111"/>
                  </a:lnTo>
                  <a:lnTo>
                    <a:pt x="62" y="122"/>
                  </a:lnTo>
                  <a:lnTo>
                    <a:pt x="55" y="129"/>
                  </a:lnTo>
                  <a:lnTo>
                    <a:pt x="49" y="132"/>
                  </a:lnTo>
                  <a:lnTo>
                    <a:pt x="46" y="131"/>
                  </a:lnTo>
                  <a:lnTo>
                    <a:pt x="42" y="127"/>
                  </a:lnTo>
                  <a:lnTo>
                    <a:pt x="41" y="125"/>
                  </a:lnTo>
                  <a:lnTo>
                    <a:pt x="46" y="118"/>
                  </a:lnTo>
                  <a:lnTo>
                    <a:pt x="62" y="104"/>
                  </a:lnTo>
                  <a:lnTo>
                    <a:pt x="83" y="86"/>
                  </a:lnTo>
                  <a:lnTo>
                    <a:pt x="106" y="70"/>
                  </a:lnTo>
                  <a:lnTo>
                    <a:pt x="131" y="56"/>
                  </a:lnTo>
                  <a:lnTo>
                    <a:pt x="161" y="46"/>
                  </a:lnTo>
                  <a:lnTo>
                    <a:pt x="193" y="35"/>
                  </a:lnTo>
                  <a:lnTo>
                    <a:pt x="218" y="31"/>
                  </a:lnTo>
                  <a:lnTo>
                    <a:pt x="244" y="30"/>
                  </a:lnTo>
                  <a:lnTo>
                    <a:pt x="278" y="28"/>
                  </a:lnTo>
                  <a:lnTo>
                    <a:pt x="306" y="26"/>
                  </a:lnTo>
                  <a:lnTo>
                    <a:pt x="322" y="26"/>
                  </a:lnTo>
                  <a:lnTo>
                    <a:pt x="333" y="26"/>
                  </a:lnTo>
                  <a:lnTo>
                    <a:pt x="350" y="26"/>
                  </a:lnTo>
                  <a:lnTo>
                    <a:pt x="364" y="26"/>
                  </a:lnTo>
                  <a:lnTo>
                    <a:pt x="366" y="26"/>
                  </a:lnTo>
                  <a:lnTo>
                    <a:pt x="350" y="19"/>
                  </a:lnTo>
                  <a:lnTo>
                    <a:pt x="324" y="12"/>
                  </a:lnTo>
                  <a:lnTo>
                    <a:pt x="290" y="7"/>
                  </a:lnTo>
                  <a:lnTo>
                    <a:pt x="265" y="8"/>
                  </a:lnTo>
                  <a:lnTo>
                    <a:pt x="242" y="16"/>
                  </a:lnTo>
                  <a:lnTo>
                    <a:pt x="221" y="21"/>
                  </a:lnTo>
                  <a:lnTo>
                    <a:pt x="200" y="26"/>
                  </a:lnTo>
                  <a:lnTo>
                    <a:pt x="184" y="28"/>
                  </a:lnTo>
                  <a:lnTo>
                    <a:pt x="163" y="30"/>
                  </a:lnTo>
                  <a:lnTo>
                    <a:pt x="134" y="33"/>
                  </a:lnTo>
                  <a:lnTo>
                    <a:pt x="106" y="40"/>
                  </a:lnTo>
                  <a:lnTo>
                    <a:pt x="83" y="49"/>
                  </a:lnTo>
                  <a:lnTo>
                    <a:pt x="60" y="62"/>
                  </a:lnTo>
                  <a:lnTo>
                    <a:pt x="37" y="81"/>
                  </a:lnTo>
                  <a:lnTo>
                    <a:pt x="18" y="99"/>
                  </a:lnTo>
                  <a:lnTo>
                    <a:pt x="10" y="109"/>
                  </a:lnTo>
                  <a:lnTo>
                    <a:pt x="9" y="109"/>
                  </a:lnTo>
                  <a:lnTo>
                    <a:pt x="5" y="106"/>
                  </a:lnTo>
                  <a:lnTo>
                    <a:pt x="2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250"/>
            <p:cNvSpPr>
              <a:spLocks/>
            </p:cNvSpPr>
            <p:nvPr/>
          </p:nvSpPr>
          <p:spPr bwMode="auto">
            <a:xfrm>
              <a:off x="2276" y="3072"/>
              <a:ext cx="51" cy="32"/>
            </a:xfrm>
            <a:custGeom>
              <a:avLst/>
              <a:gdLst>
                <a:gd name="T0" fmla="*/ 10 w 51"/>
                <a:gd name="T1" fmla="*/ 0 h 32"/>
                <a:gd name="T2" fmla="*/ 19 w 51"/>
                <a:gd name="T3" fmla="*/ 5 h 32"/>
                <a:gd name="T4" fmla="*/ 33 w 51"/>
                <a:gd name="T5" fmla="*/ 14 h 32"/>
                <a:gd name="T6" fmla="*/ 44 w 51"/>
                <a:gd name="T7" fmla="*/ 21 h 32"/>
                <a:gd name="T8" fmla="*/ 49 w 51"/>
                <a:gd name="T9" fmla="*/ 25 h 32"/>
                <a:gd name="T10" fmla="*/ 49 w 51"/>
                <a:gd name="T11" fmla="*/ 26 h 32"/>
                <a:gd name="T12" fmla="*/ 51 w 51"/>
                <a:gd name="T13" fmla="*/ 28 h 32"/>
                <a:gd name="T14" fmla="*/ 49 w 51"/>
                <a:gd name="T15" fmla="*/ 30 h 32"/>
                <a:gd name="T16" fmla="*/ 47 w 51"/>
                <a:gd name="T17" fmla="*/ 32 h 32"/>
                <a:gd name="T18" fmla="*/ 37 w 51"/>
                <a:gd name="T19" fmla="*/ 28 h 32"/>
                <a:gd name="T20" fmla="*/ 23 w 51"/>
                <a:gd name="T21" fmla="*/ 19 h 32"/>
                <a:gd name="T22" fmla="*/ 8 w 51"/>
                <a:gd name="T23" fmla="*/ 12 h 32"/>
                <a:gd name="T24" fmla="*/ 1 w 51"/>
                <a:gd name="T25" fmla="*/ 7 h 32"/>
                <a:gd name="T26" fmla="*/ 0 w 51"/>
                <a:gd name="T27" fmla="*/ 3 h 32"/>
                <a:gd name="T28" fmla="*/ 3 w 51"/>
                <a:gd name="T29" fmla="*/ 2 h 32"/>
                <a:gd name="T30" fmla="*/ 7 w 51"/>
                <a:gd name="T31" fmla="*/ 0 h 32"/>
                <a:gd name="T32" fmla="*/ 10 w 51"/>
                <a:gd name="T33" fmla="*/ 0 h 32"/>
                <a:gd name="T34" fmla="*/ 10 w 51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32"/>
                <a:gd name="T56" fmla="*/ 51 w 51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32">
                  <a:moveTo>
                    <a:pt x="10" y="0"/>
                  </a:moveTo>
                  <a:lnTo>
                    <a:pt x="19" y="5"/>
                  </a:lnTo>
                  <a:lnTo>
                    <a:pt x="33" y="14"/>
                  </a:lnTo>
                  <a:lnTo>
                    <a:pt x="44" y="21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49" y="30"/>
                  </a:lnTo>
                  <a:lnTo>
                    <a:pt x="47" y="32"/>
                  </a:lnTo>
                  <a:lnTo>
                    <a:pt x="37" y="28"/>
                  </a:lnTo>
                  <a:lnTo>
                    <a:pt x="23" y="19"/>
                  </a:lnTo>
                  <a:lnTo>
                    <a:pt x="8" y="12"/>
                  </a:lnTo>
                  <a:lnTo>
                    <a:pt x="1" y="7"/>
                  </a:lnTo>
                  <a:lnTo>
                    <a:pt x="0" y="3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251"/>
            <p:cNvSpPr>
              <a:spLocks/>
            </p:cNvSpPr>
            <p:nvPr/>
          </p:nvSpPr>
          <p:spPr bwMode="auto">
            <a:xfrm>
              <a:off x="2495" y="2845"/>
              <a:ext cx="248" cy="142"/>
            </a:xfrm>
            <a:custGeom>
              <a:avLst/>
              <a:gdLst>
                <a:gd name="T0" fmla="*/ 0 w 248"/>
                <a:gd name="T1" fmla="*/ 140 h 142"/>
                <a:gd name="T2" fmla="*/ 20 w 248"/>
                <a:gd name="T3" fmla="*/ 112 h 142"/>
                <a:gd name="T4" fmla="*/ 55 w 248"/>
                <a:gd name="T5" fmla="*/ 74 h 142"/>
                <a:gd name="T6" fmla="*/ 94 w 248"/>
                <a:gd name="T7" fmla="*/ 43 h 142"/>
                <a:gd name="T8" fmla="*/ 128 w 248"/>
                <a:gd name="T9" fmla="*/ 21 h 142"/>
                <a:gd name="T10" fmla="*/ 159 w 248"/>
                <a:gd name="T11" fmla="*/ 12 h 142"/>
                <a:gd name="T12" fmla="*/ 198 w 248"/>
                <a:gd name="T13" fmla="*/ 5 h 142"/>
                <a:gd name="T14" fmla="*/ 232 w 248"/>
                <a:gd name="T15" fmla="*/ 0 h 142"/>
                <a:gd name="T16" fmla="*/ 248 w 248"/>
                <a:gd name="T17" fmla="*/ 0 h 142"/>
                <a:gd name="T18" fmla="*/ 236 w 248"/>
                <a:gd name="T19" fmla="*/ 7 h 142"/>
                <a:gd name="T20" fmla="*/ 202 w 248"/>
                <a:gd name="T21" fmla="*/ 23 h 142"/>
                <a:gd name="T22" fmla="*/ 159 w 248"/>
                <a:gd name="T23" fmla="*/ 43 h 142"/>
                <a:gd name="T24" fmla="*/ 124 w 248"/>
                <a:gd name="T25" fmla="*/ 66 h 142"/>
                <a:gd name="T26" fmla="*/ 97 w 248"/>
                <a:gd name="T27" fmla="*/ 89 h 142"/>
                <a:gd name="T28" fmla="*/ 82 w 248"/>
                <a:gd name="T29" fmla="*/ 108 h 142"/>
                <a:gd name="T30" fmla="*/ 73 w 248"/>
                <a:gd name="T31" fmla="*/ 124 h 142"/>
                <a:gd name="T32" fmla="*/ 73 w 248"/>
                <a:gd name="T33" fmla="*/ 131 h 142"/>
                <a:gd name="T34" fmla="*/ 60 w 248"/>
                <a:gd name="T35" fmla="*/ 129 h 142"/>
                <a:gd name="T36" fmla="*/ 66 w 248"/>
                <a:gd name="T37" fmla="*/ 122 h 142"/>
                <a:gd name="T38" fmla="*/ 80 w 248"/>
                <a:gd name="T39" fmla="*/ 101 h 142"/>
                <a:gd name="T40" fmla="*/ 99 w 248"/>
                <a:gd name="T41" fmla="*/ 76 h 142"/>
                <a:gd name="T42" fmla="*/ 119 w 248"/>
                <a:gd name="T43" fmla="*/ 59 h 142"/>
                <a:gd name="T44" fmla="*/ 143 w 248"/>
                <a:gd name="T45" fmla="*/ 43 h 142"/>
                <a:gd name="T46" fmla="*/ 174 w 248"/>
                <a:gd name="T47" fmla="*/ 27 h 142"/>
                <a:gd name="T48" fmla="*/ 197 w 248"/>
                <a:gd name="T49" fmla="*/ 16 h 142"/>
                <a:gd name="T50" fmla="*/ 204 w 248"/>
                <a:gd name="T51" fmla="*/ 12 h 142"/>
                <a:gd name="T52" fmla="*/ 184 w 248"/>
                <a:gd name="T53" fmla="*/ 14 h 142"/>
                <a:gd name="T54" fmla="*/ 154 w 248"/>
                <a:gd name="T55" fmla="*/ 25 h 142"/>
                <a:gd name="T56" fmla="*/ 119 w 248"/>
                <a:gd name="T57" fmla="*/ 39 h 142"/>
                <a:gd name="T58" fmla="*/ 89 w 248"/>
                <a:gd name="T59" fmla="*/ 60 h 142"/>
                <a:gd name="T60" fmla="*/ 59 w 248"/>
                <a:gd name="T61" fmla="*/ 87 h 142"/>
                <a:gd name="T62" fmla="*/ 34 w 248"/>
                <a:gd name="T63" fmla="*/ 113 h 142"/>
                <a:gd name="T64" fmla="*/ 16 w 248"/>
                <a:gd name="T65" fmla="*/ 133 h 142"/>
                <a:gd name="T66" fmla="*/ 9 w 248"/>
                <a:gd name="T67" fmla="*/ 142 h 142"/>
                <a:gd name="T68" fmla="*/ 0 w 248"/>
                <a:gd name="T69" fmla="*/ 140 h 142"/>
                <a:gd name="T70" fmla="*/ 0 w 248"/>
                <a:gd name="T71" fmla="*/ 140 h 1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8"/>
                <a:gd name="T109" fmla="*/ 0 h 142"/>
                <a:gd name="T110" fmla="*/ 248 w 248"/>
                <a:gd name="T111" fmla="*/ 142 h 1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8" h="142">
                  <a:moveTo>
                    <a:pt x="0" y="140"/>
                  </a:moveTo>
                  <a:lnTo>
                    <a:pt x="20" y="112"/>
                  </a:lnTo>
                  <a:lnTo>
                    <a:pt x="55" y="74"/>
                  </a:lnTo>
                  <a:lnTo>
                    <a:pt x="94" y="43"/>
                  </a:lnTo>
                  <a:lnTo>
                    <a:pt x="128" y="21"/>
                  </a:lnTo>
                  <a:lnTo>
                    <a:pt x="159" y="12"/>
                  </a:lnTo>
                  <a:lnTo>
                    <a:pt x="198" y="5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36" y="7"/>
                  </a:lnTo>
                  <a:lnTo>
                    <a:pt x="202" y="23"/>
                  </a:lnTo>
                  <a:lnTo>
                    <a:pt x="159" y="43"/>
                  </a:lnTo>
                  <a:lnTo>
                    <a:pt x="124" y="66"/>
                  </a:lnTo>
                  <a:lnTo>
                    <a:pt x="97" y="89"/>
                  </a:lnTo>
                  <a:lnTo>
                    <a:pt x="82" y="108"/>
                  </a:lnTo>
                  <a:lnTo>
                    <a:pt x="73" y="124"/>
                  </a:lnTo>
                  <a:lnTo>
                    <a:pt x="73" y="131"/>
                  </a:lnTo>
                  <a:lnTo>
                    <a:pt x="60" y="129"/>
                  </a:lnTo>
                  <a:lnTo>
                    <a:pt x="66" y="122"/>
                  </a:lnTo>
                  <a:lnTo>
                    <a:pt x="80" y="101"/>
                  </a:lnTo>
                  <a:lnTo>
                    <a:pt x="99" y="76"/>
                  </a:lnTo>
                  <a:lnTo>
                    <a:pt x="119" y="59"/>
                  </a:lnTo>
                  <a:lnTo>
                    <a:pt x="143" y="43"/>
                  </a:lnTo>
                  <a:lnTo>
                    <a:pt x="174" y="27"/>
                  </a:lnTo>
                  <a:lnTo>
                    <a:pt x="197" y="16"/>
                  </a:lnTo>
                  <a:lnTo>
                    <a:pt x="204" y="12"/>
                  </a:lnTo>
                  <a:lnTo>
                    <a:pt x="184" y="14"/>
                  </a:lnTo>
                  <a:lnTo>
                    <a:pt x="154" y="25"/>
                  </a:lnTo>
                  <a:lnTo>
                    <a:pt x="119" y="39"/>
                  </a:lnTo>
                  <a:lnTo>
                    <a:pt x="89" y="60"/>
                  </a:lnTo>
                  <a:lnTo>
                    <a:pt x="59" y="87"/>
                  </a:lnTo>
                  <a:lnTo>
                    <a:pt x="34" y="113"/>
                  </a:lnTo>
                  <a:lnTo>
                    <a:pt x="16" y="133"/>
                  </a:lnTo>
                  <a:lnTo>
                    <a:pt x="9" y="142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252"/>
            <p:cNvSpPr>
              <a:spLocks/>
            </p:cNvSpPr>
            <p:nvPr/>
          </p:nvSpPr>
          <p:spPr bwMode="auto">
            <a:xfrm>
              <a:off x="2412" y="3001"/>
              <a:ext cx="136" cy="142"/>
            </a:xfrm>
            <a:custGeom>
              <a:avLst/>
              <a:gdLst>
                <a:gd name="T0" fmla="*/ 74 w 136"/>
                <a:gd name="T1" fmla="*/ 11 h 142"/>
                <a:gd name="T2" fmla="*/ 55 w 136"/>
                <a:gd name="T3" fmla="*/ 34 h 142"/>
                <a:gd name="T4" fmla="*/ 28 w 136"/>
                <a:gd name="T5" fmla="*/ 74 h 142"/>
                <a:gd name="T6" fmla="*/ 5 w 136"/>
                <a:gd name="T7" fmla="*/ 110 h 142"/>
                <a:gd name="T8" fmla="*/ 0 w 136"/>
                <a:gd name="T9" fmla="*/ 129 h 142"/>
                <a:gd name="T10" fmla="*/ 9 w 136"/>
                <a:gd name="T11" fmla="*/ 134 h 142"/>
                <a:gd name="T12" fmla="*/ 28 w 136"/>
                <a:gd name="T13" fmla="*/ 140 h 142"/>
                <a:gd name="T14" fmla="*/ 46 w 136"/>
                <a:gd name="T15" fmla="*/ 142 h 142"/>
                <a:gd name="T16" fmla="*/ 55 w 136"/>
                <a:gd name="T17" fmla="*/ 138 h 142"/>
                <a:gd name="T18" fmla="*/ 67 w 136"/>
                <a:gd name="T19" fmla="*/ 111 h 142"/>
                <a:gd name="T20" fmla="*/ 95 w 136"/>
                <a:gd name="T21" fmla="*/ 65 h 142"/>
                <a:gd name="T22" fmla="*/ 124 w 136"/>
                <a:gd name="T23" fmla="*/ 21 h 142"/>
                <a:gd name="T24" fmla="*/ 136 w 136"/>
                <a:gd name="T25" fmla="*/ 0 h 142"/>
                <a:gd name="T26" fmla="*/ 120 w 136"/>
                <a:gd name="T27" fmla="*/ 5 h 142"/>
                <a:gd name="T28" fmla="*/ 110 w 136"/>
                <a:gd name="T29" fmla="*/ 23 h 142"/>
                <a:gd name="T30" fmla="*/ 87 w 136"/>
                <a:gd name="T31" fmla="*/ 64 h 142"/>
                <a:gd name="T32" fmla="*/ 64 w 136"/>
                <a:gd name="T33" fmla="*/ 104 h 142"/>
                <a:gd name="T34" fmla="*/ 48 w 136"/>
                <a:gd name="T35" fmla="*/ 126 h 142"/>
                <a:gd name="T36" fmla="*/ 39 w 136"/>
                <a:gd name="T37" fmla="*/ 129 h 142"/>
                <a:gd name="T38" fmla="*/ 30 w 136"/>
                <a:gd name="T39" fmla="*/ 133 h 142"/>
                <a:gd name="T40" fmla="*/ 21 w 136"/>
                <a:gd name="T41" fmla="*/ 129 h 142"/>
                <a:gd name="T42" fmla="*/ 18 w 136"/>
                <a:gd name="T43" fmla="*/ 124 h 142"/>
                <a:gd name="T44" fmla="*/ 26 w 136"/>
                <a:gd name="T45" fmla="*/ 99 h 142"/>
                <a:gd name="T46" fmla="*/ 49 w 136"/>
                <a:gd name="T47" fmla="*/ 58 h 142"/>
                <a:gd name="T48" fmla="*/ 72 w 136"/>
                <a:gd name="T49" fmla="*/ 21 h 142"/>
                <a:gd name="T50" fmla="*/ 85 w 136"/>
                <a:gd name="T51" fmla="*/ 5 h 142"/>
                <a:gd name="T52" fmla="*/ 74 w 136"/>
                <a:gd name="T53" fmla="*/ 11 h 142"/>
                <a:gd name="T54" fmla="*/ 74 w 136"/>
                <a:gd name="T55" fmla="*/ 11 h 1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6"/>
                <a:gd name="T85" fmla="*/ 0 h 142"/>
                <a:gd name="T86" fmla="*/ 136 w 136"/>
                <a:gd name="T87" fmla="*/ 142 h 1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6" h="142">
                  <a:moveTo>
                    <a:pt x="74" y="11"/>
                  </a:moveTo>
                  <a:lnTo>
                    <a:pt x="55" y="34"/>
                  </a:lnTo>
                  <a:lnTo>
                    <a:pt x="28" y="74"/>
                  </a:lnTo>
                  <a:lnTo>
                    <a:pt x="5" y="110"/>
                  </a:lnTo>
                  <a:lnTo>
                    <a:pt x="0" y="129"/>
                  </a:lnTo>
                  <a:lnTo>
                    <a:pt x="9" y="134"/>
                  </a:lnTo>
                  <a:lnTo>
                    <a:pt x="28" y="140"/>
                  </a:lnTo>
                  <a:lnTo>
                    <a:pt x="46" y="142"/>
                  </a:lnTo>
                  <a:lnTo>
                    <a:pt x="55" y="138"/>
                  </a:lnTo>
                  <a:lnTo>
                    <a:pt x="67" y="111"/>
                  </a:lnTo>
                  <a:lnTo>
                    <a:pt x="95" y="65"/>
                  </a:lnTo>
                  <a:lnTo>
                    <a:pt x="124" y="21"/>
                  </a:lnTo>
                  <a:lnTo>
                    <a:pt x="136" y="0"/>
                  </a:lnTo>
                  <a:lnTo>
                    <a:pt x="120" y="5"/>
                  </a:lnTo>
                  <a:lnTo>
                    <a:pt x="110" y="23"/>
                  </a:lnTo>
                  <a:lnTo>
                    <a:pt x="87" y="64"/>
                  </a:lnTo>
                  <a:lnTo>
                    <a:pt x="64" y="104"/>
                  </a:lnTo>
                  <a:lnTo>
                    <a:pt x="48" y="126"/>
                  </a:lnTo>
                  <a:lnTo>
                    <a:pt x="39" y="129"/>
                  </a:lnTo>
                  <a:lnTo>
                    <a:pt x="30" y="133"/>
                  </a:lnTo>
                  <a:lnTo>
                    <a:pt x="21" y="129"/>
                  </a:lnTo>
                  <a:lnTo>
                    <a:pt x="18" y="124"/>
                  </a:lnTo>
                  <a:lnTo>
                    <a:pt x="26" y="99"/>
                  </a:lnTo>
                  <a:lnTo>
                    <a:pt x="49" y="58"/>
                  </a:lnTo>
                  <a:lnTo>
                    <a:pt x="72" y="21"/>
                  </a:lnTo>
                  <a:lnTo>
                    <a:pt x="85" y="5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253"/>
            <p:cNvSpPr>
              <a:spLocks/>
            </p:cNvSpPr>
            <p:nvPr/>
          </p:nvSpPr>
          <p:spPr bwMode="auto">
            <a:xfrm>
              <a:off x="2465" y="3112"/>
              <a:ext cx="313" cy="186"/>
            </a:xfrm>
            <a:custGeom>
              <a:avLst/>
              <a:gdLst>
                <a:gd name="T0" fmla="*/ 14 w 313"/>
                <a:gd name="T1" fmla="*/ 147 h 186"/>
                <a:gd name="T2" fmla="*/ 46 w 313"/>
                <a:gd name="T3" fmla="*/ 121 h 186"/>
                <a:gd name="T4" fmla="*/ 83 w 313"/>
                <a:gd name="T5" fmla="*/ 75 h 186"/>
                <a:gd name="T6" fmla="*/ 140 w 313"/>
                <a:gd name="T7" fmla="*/ 34 h 186"/>
                <a:gd name="T8" fmla="*/ 204 w 313"/>
                <a:gd name="T9" fmla="*/ 11 h 186"/>
                <a:gd name="T10" fmla="*/ 292 w 313"/>
                <a:gd name="T11" fmla="*/ 0 h 186"/>
                <a:gd name="T12" fmla="*/ 313 w 313"/>
                <a:gd name="T13" fmla="*/ 9 h 186"/>
                <a:gd name="T14" fmla="*/ 304 w 313"/>
                <a:gd name="T15" fmla="*/ 13 h 186"/>
                <a:gd name="T16" fmla="*/ 271 w 313"/>
                <a:gd name="T17" fmla="*/ 18 h 186"/>
                <a:gd name="T18" fmla="*/ 184 w 313"/>
                <a:gd name="T19" fmla="*/ 54 h 186"/>
                <a:gd name="T20" fmla="*/ 136 w 313"/>
                <a:gd name="T21" fmla="*/ 84 h 186"/>
                <a:gd name="T22" fmla="*/ 104 w 313"/>
                <a:gd name="T23" fmla="*/ 108 h 186"/>
                <a:gd name="T24" fmla="*/ 78 w 313"/>
                <a:gd name="T25" fmla="*/ 142 h 186"/>
                <a:gd name="T26" fmla="*/ 60 w 313"/>
                <a:gd name="T27" fmla="*/ 170 h 186"/>
                <a:gd name="T28" fmla="*/ 48 w 313"/>
                <a:gd name="T29" fmla="*/ 185 h 186"/>
                <a:gd name="T30" fmla="*/ 34 w 313"/>
                <a:gd name="T31" fmla="*/ 186 h 186"/>
                <a:gd name="T32" fmla="*/ 32 w 313"/>
                <a:gd name="T33" fmla="*/ 183 h 186"/>
                <a:gd name="T34" fmla="*/ 46 w 313"/>
                <a:gd name="T35" fmla="*/ 165 h 186"/>
                <a:gd name="T36" fmla="*/ 65 w 313"/>
                <a:gd name="T37" fmla="*/ 139 h 186"/>
                <a:gd name="T38" fmla="*/ 103 w 313"/>
                <a:gd name="T39" fmla="*/ 96 h 186"/>
                <a:gd name="T40" fmla="*/ 149 w 313"/>
                <a:gd name="T41" fmla="*/ 62 h 186"/>
                <a:gd name="T42" fmla="*/ 209 w 313"/>
                <a:gd name="T43" fmla="*/ 32 h 186"/>
                <a:gd name="T44" fmla="*/ 228 w 313"/>
                <a:gd name="T45" fmla="*/ 20 h 186"/>
                <a:gd name="T46" fmla="*/ 246 w 313"/>
                <a:gd name="T47" fmla="*/ 13 h 186"/>
                <a:gd name="T48" fmla="*/ 230 w 313"/>
                <a:gd name="T49" fmla="*/ 13 h 186"/>
                <a:gd name="T50" fmla="*/ 166 w 313"/>
                <a:gd name="T51" fmla="*/ 27 h 186"/>
                <a:gd name="T52" fmla="*/ 124 w 313"/>
                <a:gd name="T53" fmla="*/ 57 h 186"/>
                <a:gd name="T54" fmla="*/ 76 w 313"/>
                <a:gd name="T55" fmla="*/ 100 h 186"/>
                <a:gd name="T56" fmla="*/ 44 w 313"/>
                <a:gd name="T57" fmla="*/ 137 h 186"/>
                <a:gd name="T58" fmla="*/ 16 w 313"/>
                <a:gd name="T59" fmla="*/ 165 h 186"/>
                <a:gd name="T60" fmla="*/ 0 w 313"/>
                <a:gd name="T61" fmla="*/ 165 h 186"/>
                <a:gd name="T62" fmla="*/ 2 w 313"/>
                <a:gd name="T63" fmla="*/ 160 h 186"/>
                <a:gd name="T64" fmla="*/ 2 w 313"/>
                <a:gd name="T65" fmla="*/ 158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3"/>
                <a:gd name="T100" fmla="*/ 0 h 186"/>
                <a:gd name="T101" fmla="*/ 313 w 313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3" h="186">
                  <a:moveTo>
                    <a:pt x="2" y="158"/>
                  </a:moveTo>
                  <a:lnTo>
                    <a:pt x="14" y="147"/>
                  </a:lnTo>
                  <a:lnTo>
                    <a:pt x="30" y="135"/>
                  </a:lnTo>
                  <a:lnTo>
                    <a:pt x="46" y="121"/>
                  </a:lnTo>
                  <a:lnTo>
                    <a:pt x="64" y="101"/>
                  </a:lnTo>
                  <a:lnTo>
                    <a:pt x="83" y="75"/>
                  </a:lnTo>
                  <a:lnTo>
                    <a:pt x="110" y="52"/>
                  </a:lnTo>
                  <a:lnTo>
                    <a:pt x="140" y="34"/>
                  </a:lnTo>
                  <a:lnTo>
                    <a:pt x="166" y="20"/>
                  </a:lnTo>
                  <a:lnTo>
                    <a:pt x="204" y="11"/>
                  </a:lnTo>
                  <a:lnTo>
                    <a:pt x="250" y="2"/>
                  </a:lnTo>
                  <a:lnTo>
                    <a:pt x="292" y="0"/>
                  </a:lnTo>
                  <a:lnTo>
                    <a:pt x="313" y="4"/>
                  </a:lnTo>
                  <a:lnTo>
                    <a:pt x="313" y="9"/>
                  </a:lnTo>
                  <a:lnTo>
                    <a:pt x="312" y="13"/>
                  </a:lnTo>
                  <a:lnTo>
                    <a:pt x="304" y="13"/>
                  </a:lnTo>
                  <a:lnTo>
                    <a:pt x="296" y="13"/>
                  </a:lnTo>
                  <a:lnTo>
                    <a:pt x="271" y="18"/>
                  </a:lnTo>
                  <a:lnTo>
                    <a:pt x="228" y="34"/>
                  </a:lnTo>
                  <a:lnTo>
                    <a:pt x="184" y="54"/>
                  </a:lnTo>
                  <a:lnTo>
                    <a:pt x="156" y="71"/>
                  </a:lnTo>
                  <a:lnTo>
                    <a:pt x="136" y="84"/>
                  </a:lnTo>
                  <a:lnTo>
                    <a:pt x="120" y="98"/>
                  </a:lnTo>
                  <a:lnTo>
                    <a:pt x="104" y="108"/>
                  </a:lnTo>
                  <a:lnTo>
                    <a:pt x="90" y="124"/>
                  </a:lnTo>
                  <a:lnTo>
                    <a:pt x="78" y="142"/>
                  </a:lnTo>
                  <a:lnTo>
                    <a:pt x="67" y="158"/>
                  </a:lnTo>
                  <a:lnTo>
                    <a:pt x="60" y="170"/>
                  </a:lnTo>
                  <a:lnTo>
                    <a:pt x="55" y="181"/>
                  </a:lnTo>
                  <a:lnTo>
                    <a:pt x="48" y="185"/>
                  </a:lnTo>
                  <a:lnTo>
                    <a:pt x="41" y="186"/>
                  </a:lnTo>
                  <a:lnTo>
                    <a:pt x="34" y="186"/>
                  </a:lnTo>
                  <a:lnTo>
                    <a:pt x="32" y="185"/>
                  </a:lnTo>
                  <a:lnTo>
                    <a:pt x="32" y="183"/>
                  </a:lnTo>
                  <a:lnTo>
                    <a:pt x="39" y="176"/>
                  </a:lnTo>
                  <a:lnTo>
                    <a:pt x="46" y="165"/>
                  </a:lnTo>
                  <a:lnTo>
                    <a:pt x="55" y="155"/>
                  </a:lnTo>
                  <a:lnTo>
                    <a:pt x="65" y="139"/>
                  </a:lnTo>
                  <a:lnTo>
                    <a:pt x="83" y="117"/>
                  </a:lnTo>
                  <a:lnTo>
                    <a:pt x="103" y="96"/>
                  </a:lnTo>
                  <a:lnTo>
                    <a:pt x="124" y="80"/>
                  </a:lnTo>
                  <a:lnTo>
                    <a:pt x="149" y="62"/>
                  </a:lnTo>
                  <a:lnTo>
                    <a:pt x="181" y="47"/>
                  </a:lnTo>
                  <a:lnTo>
                    <a:pt x="209" y="32"/>
                  </a:lnTo>
                  <a:lnTo>
                    <a:pt x="221" y="25"/>
                  </a:lnTo>
                  <a:lnTo>
                    <a:pt x="228" y="20"/>
                  </a:lnTo>
                  <a:lnTo>
                    <a:pt x="239" y="16"/>
                  </a:lnTo>
                  <a:lnTo>
                    <a:pt x="246" y="13"/>
                  </a:lnTo>
                  <a:lnTo>
                    <a:pt x="248" y="11"/>
                  </a:lnTo>
                  <a:lnTo>
                    <a:pt x="230" y="13"/>
                  </a:lnTo>
                  <a:lnTo>
                    <a:pt x="200" y="18"/>
                  </a:lnTo>
                  <a:lnTo>
                    <a:pt x="166" y="27"/>
                  </a:lnTo>
                  <a:lnTo>
                    <a:pt x="143" y="41"/>
                  </a:lnTo>
                  <a:lnTo>
                    <a:pt x="124" y="57"/>
                  </a:lnTo>
                  <a:lnTo>
                    <a:pt x="99" y="78"/>
                  </a:lnTo>
                  <a:lnTo>
                    <a:pt x="76" y="100"/>
                  </a:lnTo>
                  <a:lnTo>
                    <a:pt x="58" y="121"/>
                  </a:lnTo>
                  <a:lnTo>
                    <a:pt x="44" y="137"/>
                  </a:lnTo>
                  <a:lnTo>
                    <a:pt x="30" y="153"/>
                  </a:lnTo>
                  <a:lnTo>
                    <a:pt x="16" y="165"/>
                  </a:lnTo>
                  <a:lnTo>
                    <a:pt x="5" y="169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2" y="160"/>
                  </a:lnTo>
                  <a:lnTo>
                    <a:pt x="2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254"/>
            <p:cNvSpPr>
              <a:spLocks/>
            </p:cNvSpPr>
            <p:nvPr/>
          </p:nvSpPr>
          <p:spPr bwMode="auto">
            <a:xfrm>
              <a:off x="2465" y="3275"/>
              <a:ext cx="51" cy="23"/>
            </a:xfrm>
            <a:custGeom>
              <a:avLst/>
              <a:gdLst>
                <a:gd name="T0" fmla="*/ 5 w 51"/>
                <a:gd name="T1" fmla="*/ 0 h 23"/>
                <a:gd name="T2" fmla="*/ 12 w 51"/>
                <a:gd name="T3" fmla="*/ 7 h 23"/>
                <a:gd name="T4" fmla="*/ 28 w 51"/>
                <a:gd name="T5" fmla="*/ 11 h 23"/>
                <a:gd name="T6" fmla="*/ 41 w 51"/>
                <a:gd name="T7" fmla="*/ 13 h 23"/>
                <a:gd name="T8" fmla="*/ 48 w 51"/>
                <a:gd name="T9" fmla="*/ 15 h 23"/>
                <a:gd name="T10" fmla="*/ 50 w 51"/>
                <a:gd name="T11" fmla="*/ 16 h 23"/>
                <a:gd name="T12" fmla="*/ 51 w 51"/>
                <a:gd name="T13" fmla="*/ 18 h 23"/>
                <a:gd name="T14" fmla="*/ 51 w 51"/>
                <a:gd name="T15" fmla="*/ 20 h 23"/>
                <a:gd name="T16" fmla="*/ 48 w 51"/>
                <a:gd name="T17" fmla="*/ 23 h 23"/>
                <a:gd name="T18" fmla="*/ 37 w 51"/>
                <a:gd name="T19" fmla="*/ 23 h 23"/>
                <a:gd name="T20" fmla="*/ 28 w 51"/>
                <a:gd name="T21" fmla="*/ 22 h 23"/>
                <a:gd name="T22" fmla="*/ 18 w 51"/>
                <a:gd name="T23" fmla="*/ 18 h 23"/>
                <a:gd name="T24" fmla="*/ 7 w 51"/>
                <a:gd name="T25" fmla="*/ 13 h 23"/>
                <a:gd name="T26" fmla="*/ 0 w 51"/>
                <a:gd name="T27" fmla="*/ 7 h 23"/>
                <a:gd name="T28" fmla="*/ 0 w 51"/>
                <a:gd name="T29" fmla="*/ 4 h 23"/>
                <a:gd name="T30" fmla="*/ 4 w 51"/>
                <a:gd name="T31" fmla="*/ 0 h 23"/>
                <a:gd name="T32" fmla="*/ 5 w 51"/>
                <a:gd name="T33" fmla="*/ 0 h 23"/>
                <a:gd name="T34" fmla="*/ 5 w 51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23"/>
                <a:gd name="T56" fmla="*/ 51 w 51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23">
                  <a:moveTo>
                    <a:pt x="5" y="0"/>
                  </a:moveTo>
                  <a:lnTo>
                    <a:pt x="12" y="7"/>
                  </a:lnTo>
                  <a:lnTo>
                    <a:pt x="28" y="11"/>
                  </a:lnTo>
                  <a:lnTo>
                    <a:pt x="41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48" y="23"/>
                  </a:lnTo>
                  <a:lnTo>
                    <a:pt x="37" y="23"/>
                  </a:lnTo>
                  <a:lnTo>
                    <a:pt x="28" y="22"/>
                  </a:lnTo>
                  <a:lnTo>
                    <a:pt x="18" y="18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255"/>
            <p:cNvSpPr>
              <a:spLocks/>
            </p:cNvSpPr>
            <p:nvPr/>
          </p:nvSpPr>
          <p:spPr bwMode="auto">
            <a:xfrm>
              <a:off x="1546" y="2866"/>
              <a:ext cx="99" cy="213"/>
            </a:xfrm>
            <a:custGeom>
              <a:avLst/>
              <a:gdLst>
                <a:gd name="T0" fmla="*/ 13 w 99"/>
                <a:gd name="T1" fmla="*/ 213 h 213"/>
                <a:gd name="T2" fmla="*/ 0 w 99"/>
                <a:gd name="T3" fmla="*/ 177 h 213"/>
                <a:gd name="T4" fmla="*/ 0 w 99"/>
                <a:gd name="T5" fmla="*/ 126 h 213"/>
                <a:gd name="T6" fmla="*/ 9 w 99"/>
                <a:gd name="T7" fmla="*/ 75 h 213"/>
                <a:gd name="T8" fmla="*/ 25 w 99"/>
                <a:gd name="T9" fmla="*/ 36 h 213"/>
                <a:gd name="T10" fmla="*/ 41 w 99"/>
                <a:gd name="T11" fmla="*/ 14 h 213"/>
                <a:gd name="T12" fmla="*/ 60 w 99"/>
                <a:gd name="T13" fmla="*/ 4 h 213"/>
                <a:gd name="T14" fmla="*/ 75 w 99"/>
                <a:gd name="T15" fmla="*/ 0 h 213"/>
                <a:gd name="T16" fmla="*/ 80 w 99"/>
                <a:gd name="T17" fmla="*/ 2 h 213"/>
                <a:gd name="T18" fmla="*/ 83 w 99"/>
                <a:gd name="T19" fmla="*/ 2 h 213"/>
                <a:gd name="T20" fmla="*/ 92 w 99"/>
                <a:gd name="T21" fmla="*/ 2 h 213"/>
                <a:gd name="T22" fmla="*/ 99 w 99"/>
                <a:gd name="T23" fmla="*/ 4 h 213"/>
                <a:gd name="T24" fmla="*/ 98 w 99"/>
                <a:gd name="T25" fmla="*/ 9 h 213"/>
                <a:gd name="T26" fmla="*/ 87 w 99"/>
                <a:gd name="T27" fmla="*/ 16 h 213"/>
                <a:gd name="T28" fmla="*/ 69 w 99"/>
                <a:gd name="T29" fmla="*/ 27 h 213"/>
                <a:gd name="T30" fmla="*/ 52 w 99"/>
                <a:gd name="T31" fmla="*/ 41 h 213"/>
                <a:gd name="T32" fmla="*/ 39 w 99"/>
                <a:gd name="T33" fmla="*/ 62 h 213"/>
                <a:gd name="T34" fmla="*/ 32 w 99"/>
                <a:gd name="T35" fmla="*/ 91 h 213"/>
                <a:gd name="T36" fmla="*/ 32 w 99"/>
                <a:gd name="T37" fmla="*/ 124 h 213"/>
                <a:gd name="T38" fmla="*/ 36 w 99"/>
                <a:gd name="T39" fmla="*/ 153 h 213"/>
                <a:gd name="T40" fmla="*/ 37 w 99"/>
                <a:gd name="T41" fmla="*/ 169 h 213"/>
                <a:gd name="T42" fmla="*/ 41 w 99"/>
                <a:gd name="T43" fmla="*/ 176 h 213"/>
                <a:gd name="T44" fmla="*/ 48 w 99"/>
                <a:gd name="T45" fmla="*/ 183 h 213"/>
                <a:gd name="T46" fmla="*/ 53 w 99"/>
                <a:gd name="T47" fmla="*/ 188 h 213"/>
                <a:gd name="T48" fmla="*/ 57 w 99"/>
                <a:gd name="T49" fmla="*/ 192 h 213"/>
                <a:gd name="T50" fmla="*/ 13 w 99"/>
                <a:gd name="T51" fmla="*/ 213 h 213"/>
                <a:gd name="T52" fmla="*/ 13 w 99"/>
                <a:gd name="T53" fmla="*/ 213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9"/>
                <a:gd name="T82" fmla="*/ 0 h 213"/>
                <a:gd name="T83" fmla="*/ 99 w 99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9" h="213">
                  <a:moveTo>
                    <a:pt x="13" y="213"/>
                  </a:moveTo>
                  <a:lnTo>
                    <a:pt x="0" y="177"/>
                  </a:lnTo>
                  <a:lnTo>
                    <a:pt x="0" y="126"/>
                  </a:lnTo>
                  <a:lnTo>
                    <a:pt x="9" y="75"/>
                  </a:lnTo>
                  <a:lnTo>
                    <a:pt x="25" y="36"/>
                  </a:lnTo>
                  <a:lnTo>
                    <a:pt x="41" y="14"/>
                  </a:lnTo>
                  <a:lnTo>
                    <a:pt x="60" y="4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83" y="2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98" y="9"/>
                  </a:lnTo>
                  <a:lnTo>
                    <a:pt x="87" y="16"/>
                  </a:lnTo>
                  <a:lnTo>
                    <a:pt x="69" y="27"/>
                  </a:lnTo>
                  <a:lnTo>
                    <a:pt x="52" y="41"/>
                  </a:lnTo>
                  <a:lnTo>
                    <a:pt x="39" y="62"/>
                  </a:lnTo>
                  <a:lnTo>
                    <a:pt x="32" y="91"/>
                  </a:lnTo>
                  <a:lnTo>
                    <a:pt x="32" y="124"/>
                  </a:lnTo>
                  <a:lnTo>
                    <a:pt x="36" y="153"/>
                  </a:lnTo>
                  <a:lnTo>
                    <a:pt x="37" y="169"/>
                  </a:lnTo>
                  <a:lnTo>
                    <a:pt x="41" y="176"/>
                  </a:lnTo>
                  <a:lnTo>
                    <a:pt x="48" y="183"/>
                  </a:lnTo>
                  <a:lnTo>
                    <a:pt x="53" y="188"/>
                  </a:lnTo>
                  <a:lnTo>
                    <a:pt x="57" y="192"/>
                  </a:lnTo>
                  <a:lnTo>
                    <a:pt x="13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256"/>
            <p:cNvSpPr>
              <a:spLocks/>
            </p:cNvSpPr>
            <p:nvPr/>
          </p:nvSpPr>
          <p:spPr bwMode="auto">
            <a:xfrm>
              <a:off x="1587" y="3162"/>
              <a:ext cx="119" cy="78"/>
            </a:xfrm>
            <a:custGeom>
              <a:avLst/>
              <a:gdLst>
                <a:gd name="T0" fmla="*/ 3 w 119"/>
                <a:gd name="T1" fmla="*/ 14 h 78"/>
                <a:gd name="T2" fmla="*/ 0 w 119"/>
                <a:gd name="T3" fmla="*/ 39 h 78"/>
                <a:gd name="T4" fmla="*/ 25 w 119"/>
                <a:gd name="T5" fmla="*/ 64 h 78"/>
                <a:gd name="T6" fmla="*/ 65 w 119"/>
                <a:gd name="T7" fmla="*/ 78 h 78"/>
                <a:gd name="T8" fmla="*/ 104 w 119"/>
                <a:gd name="T9" fmla="*/ 73 h 78"/>
                <a:gd name="T10" fmla="*/ 119 w 119"/>
                <a:gd name="T11" fmla="*/ 62 h 78"/>
                <a:gd name="T12" fmla="*/ 106 w 119"/>
                <a:gd name="T13" fmla="*/ 58 h 78"/>
                <a:gd name="T14" fmla="*/ 78 w 119"/>
                <a:gd name="T15" fmla="*/ 57 h 78"/>
                <a:gd name="T16" fmla="*/ 48 w 119"/>
                <a:gd name="T17" fmla="*/ 51 h 78"/>
                <a:gd name="T18" fmla="*/ 30 w 119"/>
                <a:gd name="T19" fmla="*/ 39 h 78"/>
                <a:gd name="T20" fmla="*/ 28 w 119"/>
                <a:gd name="T21" fmla="*/ 30 h 78"/>
                <a:gd name="T22" fmla="*/ 34 w 119"/>
                <a:gd name="T23" fmla="*/ 18 h 78"/>
                <a:gd name="T24" fmla="*/ 35 w 119"/>
                <a:gd name="T25" fmla="*/ 7 h 78"/>
                <a:gd name="T26" fmla="*/ 28 w 119"/>
                <a:gd name="T27" fmla="*/ 0 h 78"/>
                <a:gd name="T28" fmla="*/ 18 w 119"/>
                <a:gd name="T29" fmla="*/ 4 h 78"/>
                <a:gd name="T30" fmla="*/ 7 w 119"/>
                <a:gd name="T31" fmla="*/ 9 h 78"/>
                <a:gd name="T32" fmla="*/ 3 w 119"/>
                <a:gd name="T33" fmla="*/ 14 h 78"/>
                <a:gd name="T34" fmla="*/ 3 w 119"/>
                <a:gd name="T35" fmla="*/ 14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78"/>
                <a:gd name="T56" fmla="*/ 119 w 119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78">
                  <a:moveTo>
                    <a:pt x="3" y="14"/>
                  </a:moveTo>
                  <a:lnTo>
                    <a:pt x="0" y="39"/>
                  </a:lnTo>
                  <a:lnTo>
                    <a:pt x="25" y="64"/>
                  </a:lnTo>
                  <a:lnTo>
                    <a:pt x="65" y="78"/>
                  </a:lnTo>
                  <a:lnTo>
                    <a:pt x="104" y="73"/>
                  </a:lnTo>
                  <a:lnTo>
                    <a:pt x="119" y="62"/>
                  </a:lnTo>
                  <a:lnTo>
                    <a:pt x="106" y="58"/>
                  </a:lnTo>
                  <a:lnTo>
                    <a:pt x="78" y="57"/>
                  </a:lnTo>
                  <a:lnTo>
                    <a:pt x="48" y="51"/>
                  </a:lnTo>
                  <a:lnTo>
                    <a:pt x="30" y="39"/>
                  </a:lnTo>
                  <a:lnTo>
                    <a:pt x="28" y="30"/>
                  </a:lnTo>
                  <a:lnTo>
                    <a:pt x="34" y="18"/>
                  </a:lnTo>
                  <a:lnTo>
                    <a:pt x="35" y="7"/>
                  </a:lnTo>
                  <a:lnTo>
                    <a:pt x="28" y="0"/>
                  </a:lnTo>
                  <a:lnTo>
                    <a:pt x="18" y="4"/>
                  </a:lnTo>
                  <a:lnTo>
                    <a:pt x="7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87B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257"/>
            <p:cNvSpPr>
              <a:spLocks/>
            </p:cNvSpPr>
            <p:nvPr/>
          </p:nvSpPr>
          <p:spPr bwMode="auto">
            <a:xfrm>
              <a:off x="1982" y="3236"/>
              <a:ext cx="106" cy="52"/>
            </a:xfrm>
            <a:custGeom>
              <a:avLst/>
              <a:gdLst>
                <a:gd name="T0" fmla="*/ 53 w 106"/>
                <a:gd name="T1" fmla="*/ 2 h 52"/>
                <a:gd name="T2" fmla="*/ 16 w 106"/>
                <a:gd name="T3" fmla="*/ 11 h 52"/>
                <a:gd name="T4" fmla="*/ 0 w 106"/>
                <a:gd name="T5" fmla="*/ 27 h 52"/>
                <a:gd name="T6" fmla="*/ 1 w 106"/>
                <a:gd name="T7" fmla="*/ 43 h 52"/>
                <a:gd name="T8" fmla="*/ 24 w 106"/>
                <a:gd name="T9" fmla="*/ 52 h 52"/>
                <a:gd name="T10" fmla="*/ 58 w 106"/>
                <a:gd name="T11" fmla="*/ 48 h 52"/>
                <a:gd name="T12" fmla="*/ 88 w 106"/>
                <a:gd name="T13" fmla="*/ 39 h 52"/>
                <a:gd name="T14" fmla="*/ 106 w 106"/>
                <a:gd name="T15" fmla="*/ 29 h 52"/>
                <a:gd name="T16" fmla="*/ 101 w 106"/>
                <a:gd name="T17" fmla="*/ 25 h 52"/>
                <a:gd name="T18" fmla="*/ 78 w 106"/>
                <a:gd name="T19" fmla="*/ 25 h 52"/>
                <a:gd name="T20" fmla="*/ 58 w 106"/>
                <a:gd name="T21" fmla="*/ 25 h 52"/>
                <a:gd name="T22" fmla="*/ 44 w 106"/>
                <a:gd name="T23" fmla="*/ 23 h 52"/>
                <a:gd name="T24" fmla="*/ 46 w 106"/>
                <a:gd name="T25" fmla="*/ 20 h 52"/>
                <a:gd name="T26" fmla="*/ 60 w 106"/>
                <a:gd name="T27" fmla="*/ 15 h 52"/>
                <a:gd name="T28" fmla="*/ 79 w 106"/>
                <a:gd name="T29" fmla="*/ 13 h 52"/>
                <a:gd name="T30" fmla="*/ 92 w 106"/>
                <a:gd name="T31" fmla="*/ 11 h 52"/>
                <a:gd name="T32" fmla="*/ 88 w 106"/>
                <a:gd name="T33" fmla="*/ 6 h 52"/>
                <a:gd name="T34" fmla="*/ 76 w 106"/>
                <a:gd name="T35" fmla="*/ 0 h 52"/>
                <a:gd name="T36" fmla="*/ 65 w 106"/>
                <a:gd name="T37" fmla="*/ 0 h 52"/>
                <a:gd name="T38" fmla="*/ 56 w 106"/>
                <a:gd name="T39" fmla="*/ 2 h 52"/>
                <a:gd name="T40" fmla="*/ 53 w 106"/>
                <a:gd name="T41" fmla="*/ 2 h 52"/>
                <a:gd name="T42" fmla="*/ 53 w 106"/>
                <a:gd name="T43" fmla="*/ 2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52"/>
                <a:gd name="T68" fmla="*/ 106 w 106"/>
                <a:gd name="T69" fmla="*/ 52 h 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52">
                  <a:moveTo>
                    <a:pt x="53" y="2"/>
                  </a:moveTo>
                  <a:lnTo>
                    <a:pt x="16" y="11"/>
                  </a:lnTo>
                  <a:lnTo>
                    <a:pt x="0" y="27"/>
                  </a:lnTo>
                  <a:lnTo>
                    <a:pt x="1" y="43"/>
                  </a:lnTo>
                  <a:lnTo>
                    <a:pt x="24" y="52"/>
                  </a:lnTo>
                  <a:lnTo>
                    <a:pt x="58" y="48"/>
                  </a:lnTo>
                  <a:lnTo>
                    <a:pt x="88" y="39"/>
                  </a:lnTo>
                  <a:lnTo>
                    <a:pt x="106" y="29"/>
                  </a:lnTo>
                  <a:lnTo>
                    <a:pt x="101" y="25"/>
                  </a:lnTo>
                  <a:lnTo>
                    <a:pt x="78" y="25"/>
                  </a:lnTo>
                  <a:lnTo>
                    <a:pt x="58" y="25"/>
                  </a:lnTo>
                  <a:lnTo>
                    <a:pt x="44" y="23"/>
                  </a:lnTo>
                  <a:lnTo>
                    <a:pt x="46" y="20"/>
                  </a:lnTo>
                  <a:lnTo>
                    <a:pt x="60" y="15"/>
                  </a:lnTo>
                  <a:lnTo>
                    <a:pt x="79" y="13"/>
                  </a:lnTo>
                  <a:lnTo>
                    <a:pt x="92" y="11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56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87B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258"/>
            <p:cNvSpPr>
              <a:spLocks/>
            </p:cNvSpPr>
            <p:nvPr/>
          </p:nvSpPr>
          <p:spPr bwMode="auto">
            <a:xfrm>
              <a:off x="2251" y="3151"/>
              <a:ext cx="205" cy="135"/>
            </a:xfrm>
            <a:custGeom>
              <a:avLst/>
              <a:gdLst>
                <a:gd name="T0" fmla="*/ 35 w 205"/>
                <a:gd name="T1" fmla="*/ 2 h 135"/>
                <a:gd name="T2" fmla="*/ 71 w 205"/>
                <a:gd name="T3" fmla="*/ 0 h 135"/>
                <a:gd name="T4" fmla="*/ 108 w 205"/>
                <a:gd name="T5" fmla="*/ 2 h 135"/>
                <a:gd name="T6" fmla="*/ 134 w 205"/>
                <a:gd name="T7" fmla="*/ 9 h 135"/>
                <a:gd name="T8" fmla="*/ 145 w 205"/>
                <a:gd name="T9" fmla="*/ 25 h 135"/>
                <a:gd name="T10" fmla="*/ 152 w 205"/>
                <a:gd name="T11" fmla="*/ 39 h 135"/>
                <a:gd name="T12" fmla="*/ 168 w 205"/>
                <a:gd name="T13" fmla="*/ 43 h 135"/>
                <a:gd name="T14" fmla="*/ 187 w 205"/>
                <a:gd name="T15" fmla="*/ 48 h 135"/>
                <a:gd name="T16" fmla="*/ 203 w 205"/>
                <a:gd name="T17" fmla="*/ 62 h 135"/>
                <a:gd name="T18" fmla="*/ 205 w 205"/>
                <a:gd name="T19" fmla="*/ 82 h 135"/>
                <a:gd name="T20" fmla="*/ 191 w 205"/>
                <a:gd name="T21" fmla="*/ 107 h 135"/>
                <a:gd name="T22" fmla="*/ 170 w 205"/>
                <a:gd name="T23" fmla="*/ 124 h 135"/>
                <a:gd name="T24" fmla="*/ 145 w 205"/>
                <a:gd name="T25" fmla="*/ 135 h 135"/>
                <a:gd name="T26" fmla="*/ 145 w 205"/>
                <a:gd name="T27" fmla="*/ 131 h 135"/>
                <a:gd name="T28" fmla="*/ 148 w 205"/>
                <a:gd name="T29" fmla="*/ 128 h 135"/>
                <a:gd name="T30" fmla="*/ 154 w 205"/>
                <a:gd name="T31" fmla="*/ 121 h 135"/>
                <a:gd name="T32" fmla="*/ 163 w 205"/>
                <a:gd name="T33" fmla="*/ 114 h 135"/>
                <a:gd name="T34" fmla="*/ 172 w 205"/>
                <a:gd name="T35" fmla="*/ 105 h 135"/>
                <a:gd name="T36" fmla="*/ 179 w 205"/>
                <a:gd name="T37" fmla="*/ 91 h 135"/>
                <a:gd name="T38" fmla="*/ 179 w 205"/>
                <a:gd name="T39" fmla="*/ 75 h 135"/>
                <a:gd name="T40" fmla="*/ 170 w 205"/>
                <a:gd name="T41" fmla="*/ 68 h 135"/>
                <a:gd name="T42" fmla="*/ 152 w 205"/>
                <a:gd name="T43" fmla="*/ 62 h 135"/>
                <a:gd name="T44" fmla="*/ 131 w 205"/>
                <a:gd name="T45" fmla="*/ 57 h 135"/>
                <a:gd name="T46" fmla="*/ 111 w 205"/>
                <a:gd name="T47" fmla="*/ 48 h 135"/>
                <a:gd name="T48" fmla="*/ 106 w 205"/>
                <a:gd name="T49" fmla="*/ 41 h 135"/>
                <a:gd name="T50" fmla="*/ 106 w 205"/>
                <a:gd name="T51" fmla="*/ 31 h 135"/>
                <a:gd name="T52" fmla="*/ 99 w 205"/>
                <a:gd name="T53" fmla="*/ 22 h 135"/>
                <a:gd name="T54" fmla="*/ 85 w 205"/>
                <a:gd name="T55" fmla="*/ 16 h 135"/>
                <a:gd name="T56" fmla="*/ 67 w 205"/>
                <a:gd name="T57" fmla="*/ 16 h 135"/>
                <a:gd name="T58" fmla="*/ 41 w 205"/>
                <a:gd name="T59" fmla="*/ 20 h 135"/>
                <a:gd name="T60" fmla="*/ 17 w 205"/>
                <a:gd name="T61" fmla="*/ 20 h 135"/>
                <a:gd name="T62" fmla="*/ 0 w 205"/>
                <a:gd name="T63" fmla="*/ 18 h 135"/>
                <a:gd name="T64" fmla="*/ 2 w 205"/>
                <a:gd name="T65" fmla="*/ 11 h 135"/>
                <a:gd name="T66" fmla="*/ 12 w 205"/>
                <a:gd name="T67" fmla="*/ 2 h 135"/>
                <a:gd name="T68" fmla="*/ 23 w 205"/>
                <a:gd name="T69" fmla="*/ 0 h 135"/>
                <a:gd name="T70" fmla="*/ 32 w 205"/>
                <a:gd name="T71" fmla="*/ 0 h 135"/>
                <a:gd name="T72" fmla="*/ 35 w 205"/>
                <a:gd name="T73" fmla="*/ 2 h 135"/>
                <a:gd name="T74" fmla="*/ 35 w 205"/>
                <a:gd name="T75" fmla="*/ 2 h 1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5"/>
                <a:gd name="T115" fmla="*/ 0 h 135"/>
                <a:gd name="T116" fmla="*/ 205 w 205"/>
                <a:gd name="T117" fmla="*/ 135 h 13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5" h="135">
                  <a:moveTo>
                    <a:pt x="35" y="2"/>
                  </a:moveTo>
                  <a:lnTo>
                    <a:pt x="71" y="0"/>
                  </a:lnTo>
                  <a:lnTo>
                    <a:pt x="108" y="2"/>
                  </a:lnTo>
                  <a:lnTo>
                    <a:pt x="134" y="9"/>
                  </a:lnTo>
                  <a:lnTo>
                    <a:pt x="145" y="25"/>
                  </a:lnTo>
                  <a:lnTo>
                    <a:pt x="152" y="39"/>
                  </a:lnTo>
                  <a:lnTo>
                    <a:pt x="168" y="43"/>
                  </a:lnTo>
                  <a:lnTo>
                    <a:pt x="187" y="48"/>
                  </a:lnTo>
                  <a:lnTo>
                    <a:pt x="203" y="62"/>
                  </a:lnTo>
                  <a:lnTo>
                    <a:pt x="205" y="82"/>
                  </a:lnTo>
                  <a:lnTo>
                    <a:pt x="191" y="107"/>
                  </a:lnTo>
                  <a:lnTo>
                    <a:pt x="170" y="124"/>
                  </a:lnTo>
                  <a:lnTo>
                    <a:pt x="145" y="135"/>
                  </a:lnTo>
                  <a:lnTo>
                    <a:pt x="145" y="131"/>
                  </a:lnTo>
                  <a:lnTo>
                    <a:pt x="148" y="128"/>
                  </a:lnTo>
                  <a:lnTo>
                    <a:pt x="154" y="121"/>
                  </a:lnTo>
                  <a:lnTo>
                    <a:pt x="163" y="114"/>
                  </a:lnTo>
                  <a:lnTo>
                    <a:pt x="172" y="105"/>
                  </a:lnTo>
                  <a:lnTo>
                    <a:pt x="179" y="91"/>
                  </a:lnTo>
                  <a:lnTo>
                    <a:pt x="179" y="75"/>
                  </a:lnTo>
                  <a:lnTo>
                    <a:pt x="170" y="68"/>
                  </a:lnTo>
                  <a:lnTo>
                    <a:pt x="152" y="62"/>
                  </a:lnTo>
                  <a:lnTo>
                    <a:pt x="131" y="57"/>
                  </a:lnTo>
                  <a:lnTo>
                    <a:pt x="111" y="48"/>
                  </a:lnTo>
                  <a:lnTo>
                    <a:pt x="106" y="41"/>
                  </a:lnTo>
                  <a:lnTo>
                    <a:pt x="106" y="31"/>
                  </a:lnTo>
                  <a:lnTo>
                    <a:pt x="99" y="22"/>
                  </a:lnTo>
                  <a:lnTo>
                    <a:pt x="85" y="16"/>
                  </a:lnTo>
                  <a:lnTo>
                    <a:pt x="67" y="16"/>
                  </a:lnTo>
                  <a:lnTo>
                    <a:pt x="41" y="20"/>
                  </a:lnTo>
                  <a:lnTo>
                    <a:pt x="17" y="20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87B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259"/>
            <p:cNvSpPr>
              <a:spLocks/>
            </p:cNvSpPr>
            <p:nvPr/>
          </p:nvSpPr>
          <p:spPr bwMode="auto">
            <a:xfrm>
              <a:off x="2674" y="1545"/>
              <a:ext cx="67" cy="53"/>
            </a:xfrm>
            <a:custGeom>
              <a:avLst/>
              <a:gdLst>
                <a:gd name="T0" fmla="*/ 0 w 67"/>
                <a:gd name="T1" fmla="*/ 7 h 53"/>
                <a:gd name="T2" fmla="*/ 9 w 67"/>
                <a:gd name="T3" fmla="*/ 13 h 53"/>
                <a:gd name="T4" fmla="*/ 12 w 67"/>
                <a:gd name="T5" fmla="*/ 21 h 53"/>
                <a:gd name="T6" fmla="*/ 18 w 67"/>
                <a:gd name="T7" fmla="*/ 30 h 53"/>
                <a:gd name="T8" fmla="*/ 28 w 67"/>
                <a:gd name="T9" fmla="*/ 43 h 53"/>
                <a:gd name="T10" fmla="*/ 44 w 67"/>
                <a:gd name="T11" fmla="*/ 50 h 53"/>
                <a:gd name="T12" fmla="*/ 57 w 67"/>
                <a:gd name="T13" fmla="*/ 53 h 53"/>
                <a:gd name="T14" fmla="*/ 65 w 67"/>
                <a:gd name="T15" fmla="*/ 53 h 53"/>
                <a:gd name="T16" fmla="*/ 67 w 67"/>
                <a:gd name="T17" fmla="*/ 50 h 53"/>
                <a:gd name="T18" fmla="*/ 64 w 67"/>
                <a:gd name="T19" fmla="*/ 46 h 53"/>
                <a:gd name="T20" fmla="*/ 58 w 67"/>
                <a:gd name="T21" fmla="*/ 46 h 53"/>
                <a:gd name="T22" fmla="*/ 53 w 67"/>
                <a:gd name="T23" fmla="*/ 45 h 53"/>
                <a:gd name="T24" fmla="*/ 46 w 67"/>
                <a:gd name="T25" fmla="*/ 43 h 53"/>
                <a:gd name="T26" fmla="*/ 37 w 67"/>
                <a:gd name="T27" fmla="*/ 36 h 53"/>
                <a:gd name="T28" fmla="*/ 32 w 67"/>
                <a:gd name="T29" fmla="*/ 23 h 53"/>
                <a:gd name="T30" fmla="*/ 25 w 67"/>
                <a:gd name="T31" fmla="*/ 13 h 53"/>
                <a:gd name="T32" fmla="*/ 16 w 67"/>
                <a:gd name="T33" fmla="*/ 6 h 53"/>
                <a:gd name="T34" fmla="*/ 7 w 67"/>
                <a:gd name="T35" fmla="*/ 0 h 53"/>
                <a:gd name="T36" fmla="*/ 2 w 67"/>
                <a:gd name="T37" fmla="*/ 2 h 53"/>
                <a:gd name="T38" fmla="*/ 0 w 67"/>
                <a:gd name="T39" fmla="*/ 6 h 53"/>
                <a:gd name="T40" fmla="*/ 0 w 67"/>
                <a:gd name="T41" fmla="*/ 7 h 53"/>
                <a:gd name="T42" fmla="*/ 0 w 67"/>
                <a:gd name="T43" fmla="*/ 7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"/>
                <a:gd name="T67" fmla="*/ 0 h 53"/>
                <a:gd name="T68" fmla="*/ 67 w 67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" h="53">
                  <a:moveTo>
                    <a:pt x="0" y="7"/>
                  </a:moveTo>
                  <a:lnTo>
                    <a:pt x="9" y="13"/>
                  </a:lnTo>
                  <a:lnTo>
                    <a:pt x="12" y="21"/>
                  </a:lnTo>
                  <a:lnTo>
                    <a:pt x="18" y="30"/>
                  </a:lnTo>
                  <a:lnTo>
                    <a:pt x="28" y="43"/>
                  </a:lnTo>
                  <a:lnTo>
                    <a:pt x="44" y="50"/>
                  </a:lnTo>
                  <a:lnTo>
                    <a:pt x="57" y="53"/>
                  </a:lnTo>
                  <a:lnTo>
                    <a:pt x="65" y="53"/>
                  </a:lnTo>
                  <a:lnTo>
                    <a:pt x="67" y="50"/>
                  </a:lnTo>
                  <a:lnTo>
                    <a:pt x="64" y="46"/>
                  </a:lnTo>
                  <a:lnTo>
                    <a:pt x="58" y="46"/>
                  </a:lnTo>
                  <a:lnTo>
                    <a:pt x="53" y="45"/>
                  </a:lnTo>
                  <a:lnTo>
                    <a:pt x="46" y="43"/>
                  </a:lnTo>
                  <a:lnTo>
                    <a:pt x="37" y="36"/>
                  </a:lnTo>
                  <a:lnTo>
                    <a:pt x="32" y="23"/>
                  </a:lnTo>
                  <a:lnTo>
                    <a:pt x="25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260"/>
            <p:cNvSpPr>
              <a:spLocks/>
            </p:cNvSpPr>
            <p:nvPr/>
          </p:nvSpPr>
          <p:spPr bwMode="auto">
            <a:xfrm>
              <a:off x="2438" y="1694"/>
              <a:ext cx="170" cy="145"/>
            </a:xfrm>
            <a:custGeom>
              <a:avLst/>
              <a:gdLst>
                <a:gd name="T0" fmla="*/ 16 w 170"/>
                <a:gd name="T1" fmla="*/ 138 h 145"/>
                <a:gd name="T2" fmla="*/ 11 w 170"/>
                <a:gd name="T3" fmla="*/ 131 h 145"/>
                <a:gd name="T4" fmla="*/ 4 w 170"/>
                <a:gd name="T5" fmla="*/ 119 h 145"/>
                <a:gd name="T6" fmla="*/ 0 w 170"/>
                <a:gd name="T7" fmla="*/ 101 h 145"/>
                <a:gd name="T8" fmla="*/ 6 w 170"/>
                <a:gd name="T9" fmla="*/ 87 h 145"/>
                <a:gd name="T10" fmla="*/ 18 w 170"/>
                <a:gd name="T11" fmla="*/ 67 h 145"/>
                <a:gd name="T12" fmla="*/ 39 w 170"/>
                <a:gd name="T13" fmla="*/ 46 h 145"/>
                <a:gd name="T14" fmla="*/ 61 w 170"/>
                <a:gd name="T15" fmla="*/ 27 h 145"/>
                <a:gd name="T16" fmla="*/ 78 w 170"/>
                <a:gd name="T17" fmla="*/ 18 h 145"/>
                <a:gd name="T18" fmla="*/ 98 w 170"/>
                <a:gd name="T19" fmla="*/ 12 h 145"/>
                <a:gd name="T20" fmla="*/ 130 w 170"/>
                <a:gd name="T21" fmla="*/ 5 h 145"/>
                <a:gd name="T22" fmla="*/ 158 w 170"/>
                <a:gd name="T23" fmla="*/ 2 h 145"/>
                <a:gd name="T24" fmla="*/ 170 w 170"/>
                <a:gd name="T25" fmla="*/ 0 h 145"/>
                <a:gd name="T26" fmla="*/ 163 w 170"/>
                <a:gd name="T27" fmla="*/ 16 h 145"/>
                <a:gd name="T28" fmla="*/ 151 w 170"/>
                <a:gd name="T29" fmla="*/ 53 h 145"/>
                <a:gd name="T30" fmla="*/ 137 w 170"/>
                <a:gd name="T31" fmla="*/ 92 h 145"/>
                <a:gd name="T32" fmla="*/ 123 w 170"/>
                <a:gd name="T33" fmla="*/ 117 h 145"/>
                <a:gd name="T34" fmla="*/ 114 w 170"/>
                <a:gd name="T35" fmla="*/ 126 h 145"/>
                <a:gd name="T36" fmla="*/ 103 w 170"/>
                <a:gd name="T37" fmla="*/ 133 h 145"/>
                <a:gd name="T38" fmla="*/ 91 w 170"/>
                <a:gd name="T39" fmla="*/ 138 h 145"/>
                <a:gd name="T40" fmla="*/ 77 w 170"/>
                <a:gd name="T41" fmla="*/ 143 h 145"/>
                <a:gd name="T42" fmla="*/ 57 w 170"/>
                <a:gd name="T43" fmla="*/ 145 h 145"/>
                <a:gd name="T44" fmla="*/ 38 w 170"/>
                <a:gd name="T45" fmla="*/ 143 h 145"/>
                <a:gd name="T46" fmla="*/ 22 w 170"/>
                <a:gd name="T47" fmla="*/ 140 h 145"/>
                <a:gd name="T48" fmla="*/ 16 w 170"/>
                <a:gd name="T49" fmla="*/ 138 h 145"/>
                <a:gd name="T50" fmla="*/ 16 w 170"/>
                <a:gd name="T51" fmla="*/ 138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0"/>
                <a:gd name="T79" fmla="*/ 0 h 145"/>
                <a:gd name="T80" fmla="*/ 170 w 170"/>
                <a:gd name="T81" fmla="*/ 145 h 1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0" h="145">
                  <a:moveTo>
                    <a:pt x="16" y="138"/>
                  </a:moveTo>
                  <a:lnTo>
                    <a:pt x="11" y="131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6" y="87"/>
                  </a:lnTo>
                  <a:lnTo>
                    <a:pt x="18" y="67"/>
                  </a:lnTo>
                  <a:lnTo>
                    <a:pt x="39" y="46"/>
                  </a:lnTo>
                  <a:lnTo>
                    <a:pt x="61" y="27"/>
                  </a:lnTo>
                  <a:lnTo>
                    <a:pt x="78" y="18"/>
                  </a:lnTo>
                  <a:lnTo>
                    <a:pt x="98" y="12"/>
                  </a:lnTo>
                  <a:lnTo>
                    <a:pt x="130" y="5"/>
                  </a:lnTo>
                  <a:lnTo>
                    <a:pt x="158" y="2"/>
                  </a:lnTo>
                  <a:lnTo>
                    <a:pt x="170" y="0"/>
                  </a:lnTo>
                  <a:lnTo>
                    <a:pt x="163" y="16"/>
                  </a:lnTo>
                  <a:lnTo>
                    <a:pt x="151" y="53"/>
                  </a:lnTo>
                  <a:lnTo>
                    <a:pt x="137" y="92"/>
                  </a:lnTo>
                  <a:lnTo>
                    <a:pt x="123" y="117"/>
                  </a:lnTo>
                  <a:lnTo>
                    <a:pt x="114" y="126"/>
                  </a:lnTo>
                  <a:lnTo>
                    <a:pt x="103" y="133"/>
                  </a:lnTo>
                  <a:lnTo>
                    <a:pt x="91" y="138"/>
                  </a:lnTo>
                  <a:lnTo>
                    <a:pt x="77" y="143"/>
                  </a:lnTo>
                  <a:lnTo>
                    <a:pt x="57" y="145"/>
                  </a:lnTo>
                  <a:lnTo>
                    <a:pt x="38" y="143"/>
                  </a:lnTo>
                  <a:lnTo>
                    <a:pt x="22" y="140"/>
                  </a:lnTo>
                  <a:lnTo>
                    <a:pt x="16" y="138"/>
                  </a:lnTo>
                  <a:close/>
                </a:path>
              </a:pathLst>
            </a:custGeom>
            <a:solidFill>
              <a:srgbClr val="F2F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261"/>
            <p:cNvSpPr>
              <a:spLocks/>
            </p:cNvSpPr>
            <p:nvPr/>
          </p:nvSpPr>
          <p:spPr bwMode="auto">
            <a:xfrm>
              <a:off x="2433" y="1687"/>
              <a:ext cx="184" cy="156"/>
            </a:xfrm>
            <a:custGeom>
              <a:avLst/>
              <a:gdLst>
                <a:gd name="T0" fmla="*/ 20 w 184"/>
                <a:gd name="T1" fmla="*/ 149 h 156"/>
                <a:gd name="T2" fmla="*/ 9 w 184"/>
                <a:gd name="T3" fmla="*/ 140 h 156"/>
                <a:gd name="T4" fmla="*/ 2 w 184"/>
                <a:gd name="T5" fmla="*/ 124 h 156"/>
                <a:gd name="T6" fmla="*/ 0 w 184"/>
                <a:gd name="T7" fmla="*/ 103 h 156"/>
                <a:gd name="T8" fmla="*/ 14 w 184"/>
                <a:gd name="T9" fmla="*/ 74 h 156"/>
                <a:gd name="T10" fmla="*/ 36 w 184"/>
                <a:gd name="T11" fmla="*/ 48 h 156"/>
                <a:gd name="T12" fmla="*/ 60 w 184"/>
                <a:gd name="T13" fmla="*/ 28 h 156"/>
                <a:gd name="T14" fmla="*/ 85 w 184"/>
                <a:gd name="T15" fmla="*/ 18 h 156"/>
                <a:gd name="T16" fmla="*/ 108 w 184"/>
                <a:gd name="T17" fmla="*/ 12 h 156"/>
                <a:gd name="T18" fmla="*/ 131 w 184"/>
                <a:gd name="T19" fmla="*/ 9 h 156"/>
                <a:gd name="T20" fmla="*/ 156 w 184"/>
                <a:gd name="T21" fmla="*/ 5 h 156"/>
                <a:gd name="T22" fmla="*/ 175 w 184"/>
                <a:gd name="T23" fmla="*/ 2 h 156"/>
                <a:gd name="T24" fmla="*/ 184 w 184"/>
                <a:gd name="T25" fmla="*/ 0 h 156"/>
                <a:gd name="T26" fmla="*/ 179 w 184"/>
                <a:gd name="T27" fmla="*/ 16 h 156"/>
                <a:gd name="T28" fmla="*/ 167 w 184"/>
                <a:gd name="T29" fmla="*/ 53 h 156"/>
                <a:gd name="T30" fmla="*/ 149 w 184"/>
                <a:gd name="T31" fmla="*/ 97 h 156"/>
                <a:gd name="T32" fmla="*/ 133 w 184"/>
                <a:gd name="T33" fmla="*/ 129 h 156"/>
                <a:gd name="T34" fmla="*/ 112 w 184"/>
                <a:gd name="T35" fmla="*/ 143 h 156"/>
                <a:gd name="T36" fmla="*/ 89 w 184"/>
                <a:gd name="T37" fmla="*/ 152 h 156"/>
                <a:gd name="T38" fmla="*/ 66 w 184"/>
                <a:gd name="T39" fmla="*/ 156 h 156"/>
                <a:gd name="T40" fmla="*/ 55 w 184"/>
                <a:gd name="T41" fmla="*/ 156 h 156"/>
                <a:gd name="T42" fmla="*/ 48 w 184"/>
                <a:gd name="T43" fmla="*/ 156 h 156"/>
                <a:gd name="T44" fmla="*/ 37 w 184"/>
                <a:gd name="T45" fmla="*/ 156 h 156"/>
                <a:gd name="T46" fmla="*/ 28 w 184"/>
                <a:gd name="T47" fmla="*/ 156 h 156"/>
                <a:gd name="T48" fmla="*/ 25 w 184"/>
                <a:gd name="T49" fmla="*/ 156 h 156"/>
                <a:gd name="T50" fmla="*/ 32 w 184"/>
                <a:gd name="T51" fmla="*/ 149 h 156"/>
                <a:gd name="T52" fmla="*/ 37 w 184"/>
                <a:gd name="T53" fmla="*/ 149 h 156"/>
                <a:gd name="T54" fmla="*/ 55 w 184"/>
                <a:gd name="T55" fmla="*/ 149 h 156"/>
                <a:gd name="T56" fmla="*/ 73 w 184"/>
                <a:gd name="T57" fmla="*/ 147 h 156"/>
                <a:gd name="T58" fmla="*/ 90 w 184"/>
                <a:gd name="T59" fmla="*/ 143 h 156"/>
                <a:gd name="T60" fmla="*/ 103 w 184"/>
                <a:gd name="T61" fmla="*/ 135 h 156"/>
                <a:gd name="T62" fmla="*/ 119 w 184"/>
                <a:gd name="T63" fmla="*/ 126 h 156"/>
                <a:gd name="T64" fmla="*/ 131 w 184"/>
                <a:gd name="T65" fmla="*/ 113 h 156"/>
                <a:gd name="T66" fmla="*/ 140 w 184"/>
                <a:gd name="T67" fmla="*/ 97 h 156"/>
                <a:gd name="T68" fmla="*/ 145 w 184"/>
                <a:gd name="T69" fmla="*/ 73 h 156"/>
                <a:gd name="T70" fmla="*/ 156 w 184"/>
                <a:gd name="T71" fmla="*/ 44 h 156"/>
                <a:gd name="T72" fmla="*/ 165 w 184"/>
                <a:gd name="T73" fmla="*/ 19 h 156"/>
                <a:gd name="T74" fmla="*/ 170 w 184"/>
                <a:gd name="T75" fmla="*/ 9 h 156"/>
                <a:gd name="T76" fmla="*/ 159 w 184"/>
                <a:gd name="T77" fmla="*/ 11 h 156"/>
                <a:gd name="T78" fmla="*/ 135 w 184"/>
                <a:gd name="T79" fmla="*/ 16 h 156"/>
                <a:gd name="T80" fmla="*/ 105 w 184"/>
                <a:gd name="T81" fmla="*/ 25 h 156"/>
                <a:gd name="T82" fmla="*/ 76 w 184"/>
                <a:gd name="T83" fmla="*/ 35 h 156"/>
                <a:gd name="T84" fmla="*/ 51 w 184"/>
                <a:gd name="T85" fmla="*/ 51 h 156"/>
                <a:gd name="T86" fmla="*/ 32 w 184"/>
                <a:gd name="T87" fmla="*/ 74 h 156"/>
                <a:gd name="T88" fmla="*/ 18 w 184"/>
                <a:gd name="T89" fmla="*/ 97 h 156"/>
                <a:gd name="T90" fmla="*/ 14 w 184"/>
                <a:gd name="T91" fmla="*/ 113 h 156"/>
                <a:gd name="T92" fmla="*/ 16 w 184"/>
                <a:gd name="T93" fmla="*/ 120 h 156"/>
                <a:gd name="T94" fmla="*/ 20 w 184"/>
                <a:gd name="T95" fmla="*/ 131 h 156"/>
                <a:gd name="T96" fmla="*/ 23 w 184"/>
                <a:gd name="T97" fmla="*/ 136 h 156"/>
                <a:gd name="T98" fmla="*/ 27 w 184"/>
                <a:gd name="T99" fmla="*/ 140 h 156"/>
                <a:gd name="T100" fmla="*/ 20 w 184"/>
                <a:gd name="T101" fmla="*/ 149 h 156"/>
                <a:gd name="T102" fmla="*/ 20 w 184"/>
                <a:gd name="T103" fmla="*/ 149 h 1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156"/>
                <a:gd name="T158" fmla="*/ 184 w 184"/>
                <a:gd name="T159" fmla="*/ 156 h 1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156">
                  <a:moveTo>
                    <a:pt x="20" y="149"/>
                  </a:moveTo>
                  <a:lnTo>
                    <a:pt x="9" y="140"/>
                  </a:lnTo>
                  <a:lnTo>
                    <a:pt x="2" y="124"/>
                  </a:lnTo>
                  <a:lnTo>
                    <a:pt x="0" y="103"/>
                  </a:lnTo>
                  <a:lnTo>
                    <a:pt x="14" y="74"/>
                  </a:lnTo>
                  <a:lnTo>
                    <a:pt x="36" y="48"/>
                  </a:lnTo>
                  <a:lnTo>
                    <a:pt x="60" y="28"/>
                  </a:lnTo>
                  <a:lnTo>
                    <a:pt x="85" y="18"/>
                  </a:lnTo>
                  <a:lnTo>
                    <a:pt x="108" y="12"/>
                  </a:lnTo>
                  <a:lnTo>
                    <a:pt x="131" y="9"/>
                  </a:lnTo>
                  <a:lnTo>
                    <a:pt x="156" y="5"/>
                  </a:lnTo>
                  <a:lnTo>
                    <a:pt x="175" y="2"/>
                  </a:lnTo>
                  <a:lnTo>
                    <a:pt x="184" y="0"/>
                  </a:lnTo>
                  <a:lnTo>
                    <a:pt x="179" y="16"/>
                  </a:lnTo>
                  <a:lnTo>
                    <a:pt x="167" y="53"/>
                  </a:lnTo>
                  <a:lnTo>
                    <a:pt x="149" y="97"/>
                  </a:lnTo>
                  <a:lnTo>
                    <a:pt x="133" y="129"/>
                  </a:lnTo>
                  <a:lnTo>
                    <a:pt x="112" y="143"/>
                  </a:lnTo>
                  <a:lnTo>
                    <a:pt x="89" y="152"/>
                  </a:lnTo>
                  <a:lnTo>
                    <a:pt x="66" y="156"/>
                  </a:lnTo>
                  <a:lnTo>
                    <a:pt x="55" y="156"/>
                  </a:lnTo>
                  <a:lnTo>
                    <a:pt x="48" y="156"/>
                  </a:lnTo>
                  <a:lnTo>
                    <a:pt x="37" y="156"/>
                  </a:lnTo>
                  <a:lnTo>
                    <a:pt x="28" y="156"/>
                  </a:lnTo>
                  <a:lnTo>
                    <a:pt x="25" y="156"/>
                  </a:lnTo>
                  <a:lnTo>
                    <a:pt x="32" y="149"/>
                  </a:lnTo>
                  <a:lnTo>
                    <a:pt x="37" y="149"/>
                  </a:lnTo>
                  <a:lnTo>
                    <a:pt x="55" y="149"/>
                  </a:lnTo>
                  <a:lnTo>
                    <a:pt x="73" y="147"/>
                  </a:lnTo>
                  <a:lnTo>
                    <a:pt x="90" y="143"/>
                  </a:lnTo>
                  <a:lnTo>
                    <a:pt x="103" y="135"/>
                  </a:lnTo>
                  <a:lnTo>
                    <a:pt x="119" y="126"/>
                  </a:lnTo>
                  <a:lnTo>
                    <a:pt x="131" y="113"/>
                  </a:lnTo>
                  <a:lnTo>
                    <a:pt x="140" y="97"/>
                  </a:lnTo>
                  <a:lnTo>
                    <a:pt x="145" y="73"/>
                  </a:lnTo>
                  <a:lnTo>
                    <a:pt x="156" y="44"/>
                  </a:lnTo>
                  <a:lnTo>
                    <a:pt x="165" y="19"/>
                  </a:lnTo>
                  <a:lnTo>
                    <a:pt x="170" y="9"/>
                  </a:lnTo>
                  <a:lnTo>
                    <a:pt x="159" y="11"/>
                  </a:lnTo>
                  <a:lnTo>
                    <a:pt x="135" y="16"/>
                  </a:lnTo>
                  <a:lnTo>
                    <a:pt x="105" y="25"/>
                  </a:lnTo>
                  <a:lnTo>
                    <a:pt x="76" y="35"/>
                  </a:lnTo>
                  <a:lnTo>
                    <a:pt x="51" y="51"/>
                  </a:lnTo>
                  <a:lnTo>
                    <a:pt x="32" y="74"/>
                  </a:lnTo>
                  <a:lnTo>
                    <a:pt x="18" y="97"/>
                  </a:lnTo>
                  <a:lnTo>
                    <a:pt x="14" y="113"/>
                  </a:lnTo>
                  <a:lnTo>
                    <a:pt x="16" y="120"/>
                  </a:lnTo>
                  <a:lnTo>
                    <a:pt x="20" y="131"/>
                  </a:lnTo>
                  <a:lnTo>
                    <a:pt x="23" y="136"/>
                  </a:lnTo>
                  <a:lnTo>
                    <a:pt x="27" y="140"/>
                  </a:lnTo>
                  <a:lnTo>
                    <a:pt x="2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262"/>
            <p:cNvSpPr>
              <a:spLocks/>
            </p:cNvSpPr>
            <p:nvPr/>
          </p:nvSpPr>
          <p:spPr bwMode="auto">
            <a:xfrm>
              <a:off x="2479" y="1744"/>
              <a:ext cx="76" cy="62"/>
            </a:xfrm>
            <a:custGeom>
              <a:avLst/>
              <a:gdLst>
                <a:gd name="T0" fmla="*/ 4 w 76"/>
                <a:gd name="T1" fmla="*/ 51 h 62"/>
                <a:gd name="T2" fmla="*/ 18 w 76"/>
                <a:gd name="T3" fmla="*/ 46 h 62"/>
                <a:gd name="T4" fmla="*/ 34 w 76"/>
                <a:gd name="T5" fmla="*/ 40 h 62"/>
                <a:gd name="T6" fmla="*/ 48 w 76"/>
                <a:gd name="T7" fmla="*/ 31 h 62"/>
                <a:gd name="T8" fmla="*/ 57 w 76"/>
                <a:gd name="T9" fmla="*/ 21 h 62"/>
                <a:gd name="T10" fmla="*/ 62 w 76"/>
                <a:gd name="T11" fmla="*/ 7 h 62"/>
                <a:gd name="T12" fmla="*/ 67 w 76"/>
                <a:gd name="T13" fmla="*/ 1 h 62"/>
                <a:gd name="T14" fmla="*/ 73 w 76"/>
                <a:gd name="T15" fmla="*/ 0 h 62"/>
                <a:gd name="T16" fmla="*/ 76 w 76"/>
                <a:gd name="T17" fmla="*/ 0 h 62"/>
                <a:gd name="T18" fmla="*/ 75 w 76"/>
                <a:gd name="T19" fmla="*/ 1 h 62"/>
                <a:gd name="T20" fmla="*/ 71 w 76"/>
                <a:gd name="T21" fmla="*/ 10 h 62"/>
                <a:gd name="T22" fmla="*/ 66 w 76"/>
                <a:gd name="T23" fmla="*/ 21 h 62"/>
                <a:gd name="T24" fmla="*/ 57 w 76"/>
                <a:gd name="T25" fmla="*/ 33 h 62"/>
                <a:gd name="T26" fmla="*/ 46 w 76"/>
                <a:gd name="T27" fmla="*/ 44 h 62"/>
                <a:gd name="T28" fmla="*/ 36 w 76"/>
                <a:gd name="T29" fmla="*/ 54 h 62"/>
                <a:gd name="T30" fmla="*/ 27 w 76"/>
                <a:gd name="T31" fmla="*/ 60 h 62"/>
                <a:gd name="T32" fmla="*/ 13 w 76"/>
                <a:gd name="T33" fmla="*/ 62 h 62"/>
                <a:gd name="T34" fmla="*/ 4 w 76"/>
                <a:gd name="T35" fmla="*/ 60 h 62"/>
                <a:gd name="T36" fmla="*/ 0 w 76"/>
                <a:gd name="T37" fmla="*/ 56 h 62"/>
                <a:gd name="T38" fmla="*/ 2 w 76"/>
                <a:gd name="T39" fmla="*/ 53 h 62"/>
                <a:gd name="T40" fmla="*/ 4 w 76"/>
                <a:gd name="T41" fmla="*/ 51 h 62"/>
                <a:gd name="T42" fmla="*/ 4 w 76"/>
                <a:gd name="T43" fmla="*/ 51 h 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2"/>
                <a:gd name="T68" fmla="*/ 76 w 76"/>
                <a:gd name="T69" fmla="*/ 62 h 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2">
                  <a:moveTo>
                    <a:pt x="4" y="51"/>
                  </a:moveTo>
                  <a:lnTo>
                    <a:pt x="18" y="46"/>
                  </a:lnTo>
                  <a:lnTo>
                    <a:pt x="34" y="40"/>
                  </a:lnTo>
                  <a:lnTo>
                    <a:pt x="48" y="31"/>
                  </a:lnTo>
                  <a:lnTo>
                    <a:pt x="57" y="21"/>
                  </a:lnTo>
                  <a:lnTo>
                    <a:pt x="62" y="7"/>
                  </a:lnTo>
                  <a:lnTo>
                    <a:pt x="67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5" y="1"/>
                  </a:lnTo>
                  <a:lnTo>
                    <a:pt x="71" y="10"/>
                  </a:lnTo>
                  <a:lnTo>
                    <a:pt x="66" y="21"/>
                  </a:lnTo>
                  <a:lnTo>
                    <a:pt x="57" y="33"/>
                  </a:lnTo>
                  <a:lnTo>
                    <a:pt x="46" y="44"/>
                  </a:lnTo>
                  <a:lnTo>
                    <a:pt x="36" y="54"/>
                  </a:lnTo>
                  <a:lnTo>
                    <a:pt x="27" y="60"/>
                  </a:lnTo>
                  <a:lnTo>
                    <a:pt x="13" y="62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2" y="53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263"/>
            <p:cNvSpPr>
              <a:spLocks/>
            </p:cNvSpPr>
            <p:nvPr/>
          </p:nvSpPr>
          <p:spPr bwMode="auto">
            <a:xfrm>
              <a:off x="2941" y="1878"/>
              <a:ext cx="94" cy="23"/>
            </a:xfrm>
            <a:custGeom>
              <a:avLst/>
              <a:gdLst>
                <a:gd name="T0" fmla="*/ 6 w 94"/>
                <a:gd name="T1" fmla="*/ 5 h 23"/>
                <a:gd name="T2" fmla="*/ 16 w 94"/>
                <a:gd name="T3" fmla="*/ 0 h 23"/>
                <a:gd name="T4" fmla="*/ 27 w 94"/>
                <a:gd name="T5" fmla="*/ 0 h 23"/>
                <a:gd name="T6" fmla="*/ 37 w 94"/>
                <a:gd name="T7" fmla="*/ 4 h 23"/>
                <a:gd name="T8" fmla="*/ 50 w 94"/>
                <a:gd name="T9" fmla="*/ 9 h 23"/>
                <a:gd name="T10" fmla="*/ 64 w 94"/>
                <a:gd name="T11" fmla="*/ 11 h 23"/>
                <a:gd name="T12" fmla="*/ 80 w 94"/>
                <a:gd name="T13" fmla="*/ 11 h 23"/>
                <a:gd name="T14" fmla="*/ 91 w 94"/>
                <a:gd name="T15" fmla="*/ 7 h 23"/>
                <a:gd name="T16" fmla="*/ 94 w 94"/>
                <a:gd name="T17" fmla="*/ 7 h 23"/>
                <a:gd name="T18" fmla="*/ 94 w 94"/>
                <a:gd name="T19" fmla="*/ 9 h 23"/>
                <a:gd name="T20" fmla="*/ 91 w 94"/>
                <a:gd name="T21" fmla="*/ 14 h 23"/>
                <a:gd name="T22" fmla="*/ 87 w 94"/>
                <a:gd name="T23" fmla="*/ 20 h 23"/>
                <a:gd name="T24" fmla="*/ 78 w 94"/>
                <a:gd name="T25" fmla="*/ 23 h 23"/>
                <a:gd name="T26" fmla="*/ 66 w 94"/>
                <a:gd name="T27" fmla="*/ 23 h 23"/>
                <a:gd name="T28" fmla="*/ 52 w 94"/>
                <a:gd name="T29" fmla="*/ 23 h 23"/>
                <a:gd name="T30" fmla="*/ 41 w 94"/>
                <a:gd name="T31" fmla="*/ 20 h 23"/>
                <a:gd name="T32" fmla="*/ 34 w 94"/>
                <a:gd name="T33" fmla="*/ 14 h 23"/>
                <a:gd name="T34" fmla="*/ 25 w 94"/>
                <a:gd name="T35" fmla="*/ 13 h 23"/>
                <a:gd name="T36" fmla="*/ 16 w 94"/>
                <a:gd name="T37" fmla="*/ 16 h 23"/>
                <a:gd name="T38" fmla="*/ 7 w 94"/>
                <a:gd name="T39" fmla="*/ 18 h 23"/>
                <a:gd name="T40" fmla="*/ 2 w 94"/>
                <a:gd name="T41" fmla="*/ 18 h 23"/>
                <a:gd name="T42" fmla="*/ 0 w 94"/>
                <a:gd name="T43" fmla="*/ 14 h 23"/>
                <a:gd name="T44" fmla="*/ 2 w 94"/>
                <a:gd name="T45" fmla="*/ 9 h 23"/>
                <a:gd name="T46" fmla="*/ 4 w 94"/>
                <a:gd name="T47" fmla="*/ 7 h 23"/>
                <a:gd name="T48" fmla="*/ 6 w 94"/>
                <a:gd name="T49" fmla="*/ 5 h 23"/>
                <a:gd name="T50" fmla="*/ 6 w 94"/>
                <a:gd name="T51" fmla="*/ 5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4"/>
                <a:gd name="T79" fmla="*/ 0 h 23"/>
                <a:gd name="T80" fmla="*/ 94 w 94"/>
                <a:gd name="T81" fmla="*/ 23 h 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4" h="23">
                  <a:moveTo>
                    <a:pt x="6" y="5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37" y="4"/>
                  </a:lnTo>
                  <a:lnTo>
                    <a:pt x="50" y="9"/>
                  </a:lnTo>
                  <a:lnTo>
                    <a:pt x="64" y="11"/>
                  </a:lnTo>
                  <a:lnTo>
                    <a:pt x="80" y="11"/>
                  </a:lnTo>
                  <a:lnTo>
                    <a:pt x="91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1" y="14"/>
                  </a:lnTo>
                  <a:lnTo>
                    <a:pt x="87" y="20"/>
                  </a:lnTo>
                  <a:lnTo>
                    <a:pt x="78" y="23"/>
                  </a:lnTo>
                  <a:lnTo>
                    <a:pt x="66" y="23"/>
                  </a:lnTo>
                  <a:lnTo>
                    <a:pt x="52" y="23"/>
                  </a:lnTo>
                  <a:lnTo>
                    <a:pt x="41" y="20"/>
                  </a:lnTo>
                  <a:lnTo>
                    <a:pt x="34" y="14"/>
                  </a:lnTo>
                  <a:lnTo>
                    <a:pt x="25" y="13"/>
                  </a:lnTo>
                  <a:lnTo>
                    <a:pt x="16" y="16"/>
                  </a:lnTo>
                  <a:lnTo>
                    <a:pt x="7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264"/>
            <p:cNvSpPr>
              <a:spLocks/>
            </p:cNvSpPr>
            <p:nvPr/>
          </p:nvSpPr>
          <p:spPr bwMode="auto">
            <a:xfrm>
              <a:off x="2600" y="2176"/>
              <a:ext cx="81" cy="40"/>
            </a:xfrm>
            <a:custGeom>
              <a:avLst/>
              <a:gdLst>
                <a:gd name="T0" fmla="*/ 0 w 81"/>
                <a:gd name="T1" fmla="*/ 32 h 40"/>
                <a:gd name="T2" fmla="*/ 10 w 81"/>
                <a:gd name="T3" fmla="*/ 28 h 40"/>
                <a:gd name="T4" fmla="*/ 19 w 81"/>
                <a:gd name="T5" fmla="*/ 30 h 40"/>
                <a:gd name="T6" fmla="*/ 30 w 81"/>
                <a:gd name="T7" fmla="*/ 30 h 40"/>
                <a:gd name="T8" fmla="*/ 46 w 81"/>
                <a:gd name="T9" fmla="*/ 24 h 40"/>
                <a:gd name="T10" fmla="*/ 60 w 81"/>
                <a:gd name="T11" fmla="*/ 14 h 40"/>
                <a:gd name="T12" fmla="*/ 69 w 81"/>
                <a:gd name="T13" fmla="*/ 7 h 40"/>
                <a:gd name="T14" fmla="*/ 74 w 81"/>
                <a:gd name="T15" fmla="*/ 0 h 40"/>
                <a:gd name="T16" fmla="*/ 77 w 81"/>
                <a:gd name="T17" fmla="*/ 0 h 40"/>
                <a:gd name="T18" fmla="*/ 81 w 81"/>
                <a:gd name="T19" fmla="*/ 0 h 40"/>
                <a:gd name="T20" fmla="*/ 79 w 81"/>
                <a:gd name="T21" fmla="*/ 7 h 40"/>
                <a:gd name="T22" fmla="*/ 74 w 81"/>
                <a:gd name="T23" fmla="*/ 14 h 40"/>
                <a:gd name="T24" fmla="*/ 65 w 81"/>
                <a:gd name="T25" fmla="*/ 23 h 40"/>
                <a:gd name="T26" fmla="*/ 58 w 81"/>
                <a:gd name="T27" fmla="*/ 30 h 40"/>
                <a:gd name="T28" fmla="*/ 51 w 81"/>
                <a:gd name="T29" fmla="*/ 37 h 40"/>
                <a:gd name="T30" fmla="*/ 42 w 81"/>
                <a:gd name="T31" fmla="*/ 40 h 40"/>
                <a:gd name="T32" fmla="*/ 28 w 81"/>
                <a:gd name="T33" fmla="*/ 40 h 40"/>
                <a:gd name="T34" fmla="*/ 14 w 81"/>
                <a:gd name="T35" fmla="*/ 37 h 40"/>
                <a:gd name="T36" fmla="*/ 5 w 81"/>
                <a:gd name="T37" fmla="*/ 35 h 40"/>
                <a:gd name="T38" fmla="*/ 1 w 81"/>
                <a:gd name="T39" fmla="*/ 32 h 40"/>
                <a:gd name="T40" fmla="*/ 0 w 81"/>
                <a:gd name="T41" fmla="*/ 32 h 40"/>
                <a:gd name="T42" fmla="*/ 0 w 81"/>
                <a:gd name="T43" fmla="*/ 32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1"/>
                <a:gd name="T67" fmla="*/ 0 h 40"/>
                <a:gd name="T68" fmla="*/ 81 w 81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1" h="40">
                  <a:moveTo>
                    <a:pt x="0" y="32"/>
                  </a:moveTo>
                  <a:lnTo>
                    <a:pt x="10" y="28"/>
                  </a:lnTo>
                  <a:lnTo>
                    <a:pt x="19" y="30"/>
                  </a:lnTo>
                  <a:lnTo>
                    <a:pt x="30" y="30"/>
                  </a:lnTo>
                  <a:lnTo>
                    <a:pt x="46" y="24"/>
                  </a:lnTo>
                  <a:lnTo>
                    <a:pt x="60" y="14"/>
                  </a:lnTo>
                  <a:lnTo>
                    <a:pt x="69" y="7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79" y="7"/>
                  </a:lnTo>
                  <a:lnTo>
                    <a:pt x="74" y="14"/>
                  </a:lnTo>
                  <a:lnTo>
                    <a:pt x="65" y="23"/>
                  </a:lnTo>
                  <a:lnTo>
                    <a:pt x="58" y="30"/>
                  </a:lnTo>
                  <a:lnTo>
                    <a:pt x="51" y="37"/>
                  </a:lnTo>
                  <a:lnTo>
                    <a:pt x="42" y="40"/>
                  </a:lnTo>
                  <a:lnTo>
                    <a:pt x="28" y="40"/>
                  </a:lnTo>
                  <a:lnTo>
                    <a:pt x="14" y="37"/>
                  </a:lnTo>
                  <a:lnTo>
                    <a:pt x="5" y="35"/>
                  </a:lnTo>
                  <a:lnTo>
                    <a:pt x="1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69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265"/>
            <p:cNvSpPr>
              <a:spLocks/>
            </p:cNvSpPr>
            <p:nvPr/>
          </p:nvSpPr>
          <p:spPr bwMode="auto">
            <a:xfrm>
              <a:off x="3175" y="2254"/>
              <a:ext cx="88" cy="21"/>
            </a:xfrm>
            <a:custGeom>
              <a:avLst/>
              <a:gdLst>
                <a:gd name="T0" fmla="*/ 3 w 88"/>
                <a:gd name="T1" fmla="*/ 0 h 21"/>
                <a:gd name="T2" fmla="*/ 26 w 88"/>
                <a:gd name="T3" fmla="*/ 5 h 21"/>
                <a:gd name="T4" fmla="*/ 46 w 88"/>
                <a:gd name="T5" fmla="*/ 8 h 21"/>
                <a:gd name="T6" fmla="*/ 62 w 88"/>
                <a:gd name="T7" fmla="*/ 8 h 21"/>
                <a:gd name="T8" fmla="*/ 74 w 88"/>
                <a:gd name="T9" fmla="*/ 5 h 21"/>
                <a:gd name="T10" fmla="*/ 83 w 88"/>
                <a:gd name="T11" fmla="*/ 1 h 21"/>
                <a:gd name="T12" fmla="*/ 88 w 88"/>
                <a:gd name="T13" fmla="*/ 3 h 21"/>
                <a:gd name="T14" fmla="*/ 87 w 88"/>
                <a:gd name="T15" fmla="*/ 8 h 21"/>
                <a:gd name="T16" fmla="*/ 78 w 88"/>
                <a:gd name="T17" fmla="*/ 16 h 21"/>
                <a:gd name="T18" fmla="*/ 60 w 88"/>
                <a:gd name="T19" fmla="*/ 19 h 21"/>
                <a:gd name="T20" fmla="*/ 39 w 88"/>
                <a:gd name="T21" fmla="*/ 21 h 21"/>
                <a:gd name="T22" fmla="*/ 18 w 88"/>
                <a:gd name="T23" fmla="*/ 19 h 21"/>
                <a:gd name="T24" fmla="*/ 3 w 88"/>
                <a:gd name="T25" fmla="*/ 14 h 21"/>
                <a:gd name="T26" fmla="*/ 0 w 88"/>
                <a:gd name="T27" fmla="*/ 7 h 21"/>
                <a:gd name="T28" fmla="*/ 0 w 88"/>
                <a:gd name="T29" fmla="*/ 1 h 21"/>
                <a:gd name="T30" fmla="*/ 3 w 88"/>
                <a:gd name="T31" fmla="*/ 0 h 21"/>
                <a:gd name="T32" fmla="*/ 3 w 88"/>
                <a:gd name="T33" fmla="*/ 0 h 21"/>
                <a:gd name="T34" fmla="*/ 3 w 88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21"/>
                <a:gd name="T56" fmla="*/ 88 w 88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21">
                  <a:moveTo>
                    <a:pt x="3" y="0"/>
                  </a:moveTo>
                  <a:lnTo>
                    <a:pt x="26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3" y="1"/>
                  </a:lnTo>
                  <a:lnTo>
                    <a:pt x="88" y="3"/>
                  </a:lnTo>
                  <a:lnTo>
                    <a:pt x="87" y="8"/>
                  </a:lnTo>
                  <a:lnTo>
                    <a:pt x="78" y="16"/>
                  </a:lnTo>
                  <a:lnTo>
                    <a:pt x="60" y="19"/>
                  </a:lnTo>
                  <a:lnTo>
                    <a:pt x="39" y="21"/>
                  </a:lnTo>
                  <a:lnTo>
                    <a:pt x="18" y="19"/>
                  </a:lnTo>
                  <a:lnTo>
                    <a:pt x="3" y="14"/>
                  </a:lnTo>
                  <a:lnTo>
                    <a:pt x="0" y="7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266"/>
            <p:cNvSpPr>
              <a:spLocks/>
            </p:cNvSpPr>
            <p:nvPr/>
          </p:nvSpPr>
          <p:spPr bwMode="auto">
            <a:xfrm>
              <a:off x="2242" y="948"/>
              <a:ext cx="108" cy="31"/>
            </a:xfrm>
            <a:custGeom>
              <a:avLst/>
              <a:gdLst>
                <a:gd name="T0" fmla="*/ 7 w 108"/>
                <a:gd name="T1" fmla="*/ 8 h 31"/>
                <a:gd name="T2" fmla="*/ 16 w 108"/>
                <a:gd name="T3" fmla="*/ 4 h 31"/>
                <a:gd name="T4" fmla="*/ 23 w 108"/>
                <a:gd name="T5" fmla="*/ 6 h 31"/>
                <a:gd name="T6" fmla="*/ 32 w 108"/>
                <a:gd name="T7" fmla="*/ 9 h 31"/>
                <a:gd name="T8" fmla="*/ 48 w 108"/>
                <a:gd name="T9" fmla="*/ 15 h 31"/>
                <a:gd name="T10" fmla="*/ 64 w 108"/>
                <a:gd name="T11" fmla="*/ 15 h 31"/>
                <a:gd name="T12" fmla="*/ 80 w 108"/>
                <a:gd name="T13" fmla="*/ 11 h 31"/>
                <a:gd name="T14" fmla="*/ 92 w 108"/>
                <a:gd name="T15" fmla="*/ 6 h 31"/>
                <a:gd name="T16" fmla="*/ 103 w 108"/>
                <a:gd name="T17" fmla="*/ 0 h 31"/>
                <a:gd name="T18" fmla="*/ 108 w 108"/>
                <a:gd name="T19" fmla="*/ 0 h 31"/>
                <a:gd name="T20" fmla="*/ 106 w 108"/>
                <a:gd name="T21" fmla="*/ 8 h 31"/>
                <a:gd name="T22" fmla="*/ 96 w 108"/>
                <a:gd name="T23" fmla="*/ 15 h 31"/>
                <a:gd name="T24" fmla="*/ 83 w 108"/>
                <a:gd name="T25" fmla="*/ 22 h 31"/>
                <a:gd name="T26" fmla="*/ 69 w 108"/>
                <a:gd name="T27" fmla="*/ 25 h 31"/>
                <a:gd name="T28" fmla="*/ 57 w 108"/>
                <a:gd name="T29" fmla="*/ 27 h 31"/>
                <a:gd name="T30" fmla="*/ 46 w 108"/>
                <a:gd name="T31" fmla="*/ 27 h 31"/>
                <a:gd name="T32" fmla="*/ 35 w 108"/>
                <a:gd name="T33" fmla="*/ 23 h 31"/>
                <a:gd name="T34" fmla="*/ 25 w 108"/>
                <a:gd name="T35" fmla="*/ 23 h 31"/>
                <a:gd name="T36" fmla="*/ 14 w 108"/>
                <a:gd name="T37" fmla="*/ 27 h 31"/>
                <a:gd name="T38" fmla="*/ 7 w 108"/>
                <a:gd name="T39" fmla="*/ 31 h 31"/>
                <a:gd name="T40" fmla="*/ 2 w 108"/>
                <a:gd name="T41" fmla="*/ 29 h 31"/>
                <a:gd name="T42" fmla="*/ 0 w 108"/>
                <a:gd name="T43" fmla="*/ 18 h 31"/>
                <a:gd name="T44" fmla="*/ 3 w 108"/>
                <a:gd name="T45" fmla="*/ 13 h 31"/>
                <a:gd name="T46" fmla="*/ 5 w 108"/>
                <a:gd name="T47" fmla="*/ 8 h 31"/>
                <a:gd name="T48" fmla="*/ 7 w 108"/>
                <a:gd name="T49" fmla="*/ 8 h 31"/>
                <a:gd name="T50" fmla="*/ 7 w 108"/>
                <a:gd name="T51" fmla="*/ 8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8"/>
                <a:gd name="T79" fmla="*/ 0 h 31"/>
                <a:gd name="T80" fmla="*/ 108 w 108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8" h="31">
                  <a:moveTo>
                    <a:pt x="7" y="8"/>
                  </a:move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48" y="15"/>
                  </a:lnTo>
                  <a:lnTo>
                    <a:pt x="64" y="15"/>
                  </a:lnTo>
                  <a:lnTo>
                    <a:pt x="80" y="11"/>
                  </a:lnTo>
                  <a:lnTo>
                    <a:pt x="92" y="6"/>
                  </a:lnTo>
                  <a:lnTo>
                    <a:pt x="103" y="0"/>
                  </a:lnTo>
                  <a:lnTo>
                    <a:pt x="108" y="0"/>
                  </a:lnTo>
                  <a:lnTo>
                    <a:pt x="106" y="8"/>
                  </a:lnTo>
                  <a:lnTo>
                    <a:pt x="96" y="15"/>
                  </a:lnTo>
                  <a:lnTo>
                    <a:pt x="83" y="22"/>
                  </a:lnTo>
                  <a:lnTo>
                    <a:pt x="69" y="25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35" y="23"/>
                  </a:lnTo>
                  <a:lnTo>
                    <a:pt x="25" y="23"/>
                  </a:lnTo>
                  <a:lnTo>
                    <a:pt x="14" y="27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5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BD9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267"/>
            <p:cNvSpPr>
              <a:spLocks/>
            </p:cNvSpPr>
            <p:nvPr/>
          </p:nvSpPr>
          <p:spPr bwMode="auto">
            <a:xfrm>
              <a:off x="1927" y="1049"/>
              <a:ext cx="51" cy="46"/>
            </a:xfrm>
            <a:custGeom>
              <a:avLst/>
              <a:gdLst>
                <a:gd name="T0" fmla="*/ 0 w 51"/>
                <a:gd name="T1" fmla="*/ 46 h 46"/>
                <a:gd name="T2" fmla="*/ 7 w 51"/>
                <a:gd name="T3" fmla="*/ 29 h 46"/>
                <a:gd name="T4" fmla="*/ 25 w 51"/>
                <a:gd name="T5" fmla="*/ 13 h 46"/>
                <a:gd name="T6" fmla="*/ 41 w 51"/>
                <a:gd name="T7" fmla="*/ 0 h 46"/>
                <a:gd name="T8" fmla="*/ 51 w 51"/>
                <a:gd name="T9" fmla="*/ 0 h 46"/>
                <a:gd name="T10" fmla="*/ 48 w 51"/>
                <a:gd name="T11" fmla="*/ 4 h 46"/>
                <a:gd name="T12" fmla="*/ 41 w 51"/>
                <a:gd name="T13" fmla="*/ 9 h 46"/>
                <a:gd name="T14" fmla="*/ 30 w 51"/>
                <a:gd name="T15" fmla="*/ 16 h 46"/>
                <a:gd name="T16" fmla="*/ 21 w 51"/>
                <a:gd name="T17" fmla="*/ 31 h 46"/>
                <a:gd name="T18" fmla="*/ 12 w 51"/>
                <a:gd name="T19" fmla="*/ 41 h 46"/>
                <a:gd name="T20" fmla="*/ 7 w 51"/>
                <a:gd name="T21" fmla="*/ 46 h 46"/>
                <a:gd name="T22" fmla="*/ 2 w 51"/>
                <a:gd name="T23" fmla="*/ 46 h 46"/>
                <a:gd name="T24" fmla="*/ 0 w 51"/>
                <a:gd name="T25" fmla="*/ 46 h 46"/>
                <a:gd name="T26" fmla="*/ 0 w 51"/>
                <a:gd name="T27" fmla="*/ 46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46"/>
                <a:gd name="T44" fmla="*/ 51 w 51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46">
                  <a:moveTo>
                    <a:pt x="0" y="46"/>
                  </a:moveTo>
                  <a:lnTo>
                    <a:pt x="7" y="29"/>
                  </a:lnTo>
                  <a:lnTo>
                    <a:pt x="25" y="13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1" y="9"/>
                  </a:lnTo>
                  <a:lnTo>
                    <a:pt x="30" y="16"/>
                  </a:lnTo>
                  <a:lnTo>
                    <a:pt x="21" y="31"/>
                  </a:lnTo>
                  <a:lnTo>
                    <a:pt x="12" y="41"/>
                  </a:lnTo>
                  <a:lnTo>
                    <a:pt x="7" y="46"/>
                  </a:lnTo>
                  <a:lnTo>
                    <a:pt x="2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268"/>
            <p:cNvSpPr>
              <a:spLocks/>
            </p:cNvSpPr>
            <p:nvPr/>
          </p:nvSpPr>
          <p:spPr bwMode="auto">
            <a:xfrm>
              <a:off x="1396" y="3171"/>
              <a:ext cx="1327" cy="234"/>
            </a:xfrm>
            <a:custGeom>
              <a:avLst/>
              <a:gdLst>
                <a:gd name="T0" fmla="*/ 21 w 1327"/>
                <a:gd name="T1" fmla="*/ 44 h 234"/>
                <a:gd name="T2" fmla="*/ 0 w 1327"/>
                <a:gd name="T3" fmla="*/ 101 h 234"/>
                <a:gd name="T4" fmla="*/ 56 w 1327"/>
                <a:gd name="T5" fmla="*/ 134 h 234"/>
                <a:gd name="T6" fmla="*/ 125 w 1327"/>
                <a:gd name="T7" fmla="*/ 147 h 234"/>
                <a:gd name="T8" fmla="*/ 179 w 1327"/>
                <a:gd name="T9" fmla="*/ 154 h 234"/>
                <a:gd name="T10" fmla="*/ 255 w 1327"/>
                <a:gd name="T11" fmla="*/ 184 h 234"/>
                <a:gd name="T12" fmla="*/ 306 w 1327"/>
                <a:gd name="T13" fmla="*/ 216 h 234"/>
                <a:gd name="T14" fmla="*/ 375 w 1327"/>
                <a:gd name="T15" fmla="*/ 232 h 234"/>
                <a:gd name="T16" fmla="*/ 449 w 1327"/>
                <a:gd name="T17" fmla="*/ 234 h 234"/>
                <a:gd name="T18" fmla="*/ 564 w 1327"/>
                <a:gd name="T19" fmla="*/ 230 h 234"/>
                <a:gd name="T20" fmla="*/ 633 w 1327"/>
                <a:gd name="T21" fmla="*/ 212 h 234"/>
                <a:gd name="T22" fmla="*/ 704 w 1327"/>
                <a:gd name="T23" fmla="*/ 214 h 234"/>
                <a:gd name="T24" fmla="*/ 766 w 1327"/>
                <a:gd name="T25" fmla="*/ 207 h 234"/>
                <a:gd name="T26" fmla="*/ 860 w 1327"/>
                <a:gd name="T27" fmla="*/ 207 h 234"/>
                <a:gd name="T28" fmla="*/ 945 w 1327"/>
                <a:gd name="T29" fmla="*/ 184 h 234"/>
                <a:gd name="T30" fmla="*/ 1037 w 1327"/>
                <a:gd name="T31" fmla="*/ 170 h 234"/>
                <a:gd name="T32" fmla="*/ 1103 w 1327"/>
                <a:gd name="T33" fmla="*/ 172 h 234"/>
                <a:gd name="T34" fmla="*/ 1204 w 1327"/>
                <a:gd name="T35" fmla="*/ 170 h 234"/>
                <a:gd name="T36" fmla="*/ 1264 w 1327"/>
                <a:gd name="T37" fmla="*/ 158 h 234"/>
                <a:gd name="T38" fmla="*/ 1315 w 1327"/>
                <a:gd name="T39" fmla="*/ 152 h 234"/>
                <a:gd name="T40" fmla="*/ 1322 w 1327"/>
                <a:gd name="T41" fmla="*/ 122 h 234"/>
                <a:gd name="T42" fmla="*/ 1280 w 1327"/>
                <a:gd name="T43" fmla="*/ 71 h 234"/>
                <a:gd name="T44" fmla="*/ 1255 w 1327"/>
                <a:gd name="T45" fmla="*/ 28 h 234"/>
                <a:gd name="T46" fmla="*/ 1237 w 1327"/>
                <a:gd name="T47" fmla="*/ 3 h 234"/>
                <a:gd name="T48" fmla="*/ 1227 w 1327"/>
                <a:gd name="T49" fmla="*/ 5 h 234"/>
                <a:gd name="T50" fmla="*/ 1241 w 1327"/>
                <a:gd name="T51" fmla="*/ 35 h 234"/>
                <a:gd name="T52" fmla="*/ 1267 w 1327"/>
                <a:gd name="T53" fmla="*/ 73 h 234"/>
                <a:gd name="T54" fmla="*/ 1296 w 1327"/>
                <a:gd name="T55" fmla="*/ 103 h 234"/>
                <a:gd name="T56" fmla="*/ 1296 w 1327"/>
                <a:gd name="T57" fmla="*/ 134 h 234"/>
                <a:gd name="T58" fmla="*/ 1225 w 1327"/>
                <a:gd name="T59" fmla="*/ 156 h 234"/>
                <a:gd name="T60" fmla="*/ 1111 w 1327"/>
                <a:gd name="T61" fmla="*/ 158 h 234"/>
                <a:gd name="T62" fmla="*/ 975 w 1327"/>
                <a:gd name="T63" fmla="*/ 165 h 234"/>
                <a:gd name="T64" fmla="*/ 865 w 1327"/>
                <a:gd name="T65" fmla="*/ 195 h 234"/>
                <a:gd name="T66" fmla="*/ 738 w 1327"/>
                <a:gd name="T67" fmla="*/ 198 h 234"/>
                <a:gd name="T68" fmla="*/ 614 w 1327"/>
                <a:gd name="T69" fmla="*/ 202 h 234"/>
                <a:gd name="T70" fmla="*/ 536 w 1327"/>
                <a:gd name="T71" fmla="*/ 218 h 234"/>
                <a:gd name="T72" fmla="*/ 469 w 1327"/>
                <a:gd name="T73" fmla="*/ 227 h 234"/>
                <a:gd name="T74" fmla="*/ 364 w 1327"/>
                <a:gd name="T75" fmla="*/ 205 h 234"/>
                <a:gd name="T76" fmla="*/ 248 w 1327"/>
                <a:gd name="T77" fmla="*/ 159 h 234"/>
                <a:gd name="T78" fmla="*/ 118 w 1327"/>
                <a:gd name="T79" fmla="*/ 120 h 234"/>
                <a:gd name="T80" fmla="*/ 19 w 1327"/>
                <a:gd name="T81" fmla="*/ 97 h 234"/>
                <a:gd name="T82" fmla="*/ 28 w 1327"/>
                <a:gd name="T83" fmla="*/ 71 h 234"/>
                <a:gd name="T84" fmla="*/ 63 w 1327"/>
                <a:gd name="T85" fmla="*/ 37 h 234"/>
                <a:gd name="T86" fmla="*/ 81 w 1327"/>
                <a:gd name="T87" fmla="*/ 9 h 234"/>
                <a:gd name="T88" fmla="*/ 58 w 1327"/>
                <a:gd name="T89" fmla="*/ 21 h 2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7"/>
                <a:gd name="T136" fmla="*/ 0 h 234"/>
                <a:gd name="T137" fmla="*/ 1327 w 1327"/>
                <a:gd name="T138" fmla="*/ 234 h 2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7" h="234">
                  <a:moveTo>
                    <a:pt x="58" y="21"/>
                  </a:moveTo>
                  <a:lnTo>
                    <a:pt x="21" y="44"/>
                  </a:lnTo>
                  <a:lnTo>
                    <a:pt x="1" y="74"/>
                  </a:lnTo>
                  <a:lnTo>
                    <a:pt x="0" y="101"/>
                  </a:lnTo>
                  <a:lnTo>
                    <a:pt x="21" y="122"/>
                  </a:lnTo>
                  <a:lnTo>
                    <a:pt x="56" y="134"/>
                  </a:lnTo>
                  <a:lnTo>
                    <a:pt x="92" y="143"/>
                  </a:lnTo>
                  <a:lnTo>
                    <a:pt x="125" y="147"/>
                  </a:lnTo>
                  <a:lnTo>
                    <a:pt x="152" y="149"/>
                  </a:lnTo>
                  <a:lnTo>
                    <a:pt x="179" y="154"/>
                  </a:lnTo>
                  <a:lnTo>
                    <a:pt x="217" y="166"/>
                  </a:lnTo>
                  <a:lnTo>
                    <a:pt x="255" y="184"/>
                  </a:lnTo>
                  <a:lnTo>
                    <a:pt x="281" y="202"/>
                  </a:lnTo>
                  <a:lnTo>
                    <a:pt x="306" y="216"/>
                  </a:lnTo>
                  <a:lnTo>
                    <a:pt x="338" y="227"/>
                  </a:lnTo>
                  <a:lnTo>
                    <a:pt x="375" y="232"/>
                  </a:lnTo>
                  <a:lnTo>
                    <a:pt x="407" y="234"/>
                  </a:lnTo>
                  <a:lnTo>
                    <a:pt x="449" y="234"/>
                  </a:lnTo>
                  <a:lnTo>
                    <a:pt x="506" y="234"/>
                  </a:lnTo>
                  <a:lnTo>
                    <a:pt x="564" y="230"/>
                  </a:lnTo>
                  <a:lnTo>
                    <a:pt x="603" y="221"/>
                  </a:lnTo>
                  <a:lnTo>
                    <a:pt x="633" y="212"/>
                  </a:lnTo>
                  <a:lnTo>
                    <a:pt x="669" y="212"/>
                  </a:lnTo>
                  <a:lnTo>
                    <a:pt x="704" y="214"/>
                  </a:lnTo>
                  <a:lnTo>
                    <a:pt x="733" y="211"/>
                  </a:lnTo>
                  <a:lnTo>
                    <a:pt x="766" y="207"/>
                  </a:lnTo>
                  <a:lnTo>
                    <a:pt x="812" y="209"/>
                  </a:lnTo>
                  <a:lnTo>
                    <a:pt x="860" y="207"/>
                  </a:lnTo>
                  <a:lnTo>
                    <a:pt x="903" y="198"/>
                  </a:lnTo>
                  <a:lnTo>
                    <a:pt x="945" y="184"/>
                  </a:lnTo>
                  <a:lnTo>
                    <a:pt x="993" y="175"/>
                  </a:lnTo>
                  <a:lnTo>
                    <a:pt x="1037" y="170"/>
                  </a:lnTo>
                  <a:lnTo>
                    <a:pt x="1069" y="170"/>
                  </a:lnTo>
                  <a:lnTo>
                    <a:pt x="1103" y="172"/>
                  </a:lnTo>
                  <a:lnTo>
                    <a:pt x="1154" y="172"/>
                  </a:lnTo>
                  <a:lnTo>
                    <a:pt x="1204" y="170"/>
                  </a:lnTo>
                  <a:lnTo>
                    <a:pt x="1241" y="163"/>
                  </a:lnTo>
                  <a:lnTo>
                    <a:pt x="1264" y="158"/>
                  </a:lnTo>
                  <a:lnTo>
                    <a:pt x="1292" y="156"/>
                  </a:lnTo>
                  <a:lnTo>
                    <a:pt x="1315" y="152"/>
                  </a:lnTo>
                  <a:lnTo>
                    <a:pt x="1327" y="143"/>
                  </a:lnTo>
                  <a:lnTo>
                    <a:pt x="1322" y="122"/>
                  </a:lnTo>
                  <a:lnTo>
                    <a:pt x="1303" y="97"/>
                  </a:lnTo>
                  <a:lnTo>
                    <a:pt x="1280" y="71"/>
                  </a:lnTo>
                  <a:lnTo>
                    <a:pt x="1264" y="48"/>
                  </a:lnTo>
                  <a:lnTo>
                    <a:pt x="1255" y="28"/>
                  </a:lnTo>
                  <a:lnTo>
                    <a:pt x="1246" y="14"/>
                  </a:lnTo>
                  <a:lnTo>
                    <a:pt x="1237" y="3"/>
                  </a:lnTo>
                  <a:lnTo>
                    <a:pt x="1235" y="0"/>
                  </a:lnTo>
                  <a:lnTo>
                    <a:pt x="1227" y="5"/>
                  </a:lnTo>
                  <a:lnTo>
                    <a:pt x="1230" y="14"/>
                  </a:lnTo>
                  <a:lnTo>
                    <a:pt x="1241" y="35"/>
                  </a:lnTo>
                  <a:lnTo>
                    <a:pt x="1253" y="57"/>
                  </a:lnTo>
                  <a:lnTo>
                    <a:pt x="1267" y="73"/>
                  </a:lnTo>
                  <a:lnTo>
                    <a:pt x="1280" y="83"/>
                  </a:lnTo>
                  <a:lnTo>
                    <a:pt x="1296" y="103"/>
                  </a:lnTo>
                  <a:lnTo>
                    <a:pt x="1303" y="120"/>
                  </a:lnTo>
                  <a:lnTo>
                    <a:pt x="1296" y="134"/>
                  </a:lnTo>
                  <a:lnTo>
                    <a:pt x="1266" y="145"/>
                  </a:lnTo>
                  <a:lnTo>
                    <a:pt x="1225" y="156"/>
                  </a:lnTo>
                  <a:lnTo>
                    <a:pt x="1172" y="163"/>
                  </a:lnTo>
                  <a:lnTo>
                    <a:pt x="1111" y="158"/>
                  </a:lnTo>
                  <a:lnTo>
                    <a:pt x="1044" y="156"/>
                  </a:lnTo>
                  <a:lnTo>
                    <a:pt x="975" y="165"/>
                  </a:lnTo>
                  <a:lnTo>
                    <a:pt x="913" y="181"/>
                  </a:lnTo>
                  <a:lnTo>
                    <a:pt x="865" y="195"/>
                  </a:lnTo>
                  <a:lnTo>
                    <a:pt x="811" y="198"/>
                  </a:lnTo>
                  <a:lnTo>
                    <a:pt x="738" y="198"/>
                  </a:lnTo>
                  <a:lnTo>
                    <a:pt x="664" y="198"/>
                  </a:lnTo>
                  <a:lnTo>
                    <a:pt x="614" y="202"/>
                  </a:lnTo>
                  <a:lnTo>
                    <a:pt x="577" y="209"/>
                  </a:lnTo>
                  <a:lnTo>
                    <a:pt x="536" y="218"/>
                  </a:lnTo>
                  <a:lnTo>
                    <a:pt x="499" y="225"/>
                  </a:lnTo>
                  <a:lnTo>
                    <a:pt x="469" y="227"/>
                  </a:lnTo>
                  <a:lnTo>
                    <a:pt x="426" y="219"/>
                  </a:lnTo>
                  <a:lnTo>
                    <a:pt x="364" y="205"/>
                  </a:lnTo>
                  <a:lnTo>
                    <a:pt x="299" y="186"/>
                  </a:lnTo>
                  <a:lnTo>
                    <a:pt x="248" y="159"/>
                  </a:lnTo>
                  <a:lnTo>
                    <a:pt x="191" y="134"/>
                  </a:lnTo>
                  <a:lnTo>
                    <a:pt x="118" y="120"/>
                  </a:lnTo>
                  <a:lnTo>
                    <a:pt x="51" y="108"/>
                  </a:lnTo>
                  <a:lnTo>
                    <a:pt x="19" y="97"/>
                  </a:lnTo>
                  <a:lnTo>
                    <a:pt x="17" y="85"/>
                  </a:lnTo>
                  <a:lnTo>
                    <a:pt x="28" y="71"/>
                  </a:lnTo>
                  <a:lnTo>
                    <a:pt x="46" y="53"/>
                  </a:lnTo>
                  <a:lnTo>
                    <a:pt x="63" y="37"/>
                  </a:lnTo>
                  <a:lnTo>
                    <a:pt x="71" y="25"/>
                  </a:lnTo>
                  <a:lnTo>
                    <a:pt x="81" y="9"/>
                  </a:lnTo>
                  <a:lnTo>
                    <a:pt x="60" y="16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269"/>
            <p:cNvSpPr>
              <a:spLocks/>
            </p:cNvSpPr>
            <p:nvPr/>
          </p:nvSpPr>
          <p:spPr bwMode="auto">
            <a:xfrm>
              <a:off x="1957" y="2987"/>
              <a:ext cx="119" cy="25"/>
            </a:xfrm>
            <a:custGeom>
              <a:avLst/>
              <a:gdLst>
                <a:gd name="T0" fmla="*/ 0 w 119"/>
                <a:gd name="T1" fmla="*/ 10 h 25"/>
                <a:gd name="T2" fmla="*/ 32 w 119"/>
                <a:gd name="T3" fmla="*/ 0 h 25"/>
                <a:gd name="T4" fmla="*/ 72 w 119"/>
                <a:gd name="T5" fmla="*/ 3 h 25"/>
                <a:gd name="T6" fmla="*/ 104 w 119"/>
                <a:gd name="T7" fmla="*/ 10 h 25"/>
                <a:gd name="T8" fmla="*/ 119 w 119"/>
                <a:gd name="T9" fmla="*/ 16 h 25"/>
                <a:gd name="T10" fmla="*/ 111 w 119"/>
                <a:gd name="T11" fmla="*/ 25 h 25"/>
                <a:gd name="T12" fmla="*/ 108 w 119"/>
                <a:gd name="T13" fmla="*/ 23 h 25"/>
                <a:gd name="T14" fmla="*/ 101 w 119"/>
                <a:gd name="T15" fmla="*/ 21 h 25"/>
                <a:gd name="T16" fmla="*/ 85 w 119"/>
                <a:gd name="T17" fmla="*/ 17 h 25"/>
                <a:gd name="T18" fmla="*/ 64 w 119"/>
                <a:gd name="T19" fmla="*/ 10 h 25"/>
                <a:gd name="T20" fmla="*/ 39 w 119"/>
                <a:gd name="T21" fmla="*/ 9 h 25"/>
                <a:gd name="T22" fmla="*/ 19 w 119"/>
                <a:gd name="T23" fmla="*/ 12 h 25"/>
                <a:gd name="T24" fmla="*/ 5 w 119"/>
                <a:gd name="T25" fmla="*/ 17 h 25"/>
                <a:gd name="T26" fmla="*/ 0 w 119"/>
                <a:gd name="T27" fmla="*/ 21 h 25"/>
                <a:gd name="T28" fmla="*/ 0 w 119"/>
                <a:gd name="T29" fmla="*/ 10 h 25"/>
                <a:gd name="T30" fmla="*/ 0 w 119"/>
                <a:gd name="T31" fmla="*/ 1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25"/>
                <a:gd name="T50" fmla="*/ 119 w 119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25">
                  <a:moveTo>
                    <a:pt x="0" y="10"/>
                  </a:moveTo>
                  <a:lnTo>
                    <a:pt x="32" y="0"/>
                  </a:lnTo>
                  <a:lnTo>
                    <a:pt x="72" y="3"/>
                  </a:lnTo>
                  <a:lnTo>
                    <a:pt x="104" y="10"/>
                  </a:lnTo>
                  <a:lnTo>
                    <a:pt x="119" y="16"/>
                  </a:lnTo>
                  <a:lnTo>
                    <a:pt x="111" y="25"/>
                  </a:lnTo>
                  <a:lnTo>
                    <a:pt x="108" y="23"/>
                  </a:lnTo>
                  <a:lnTo>
                    <a:pt x="101" y="21"/>
                  </a:lnTo>
                  <a:lnTo>
                    <a:pt x="85" y="17"/>
                  </a:lnTo>
                  <a:lnTo>
                    <a:pt x="64" y="10"/>
                  </a:lnTo>
                  <a:lnTo>
                    <a:pt x="39" y="9"/>
                  </a:lnTo>
                  <a:lnTo>
                    <a:pt x="19" y="12"/>
                  </a:lnTo>
                  <a:lnTo>
                    <a:pt x="5" y="17"/>
                  </a:lnTo>
                  <a:lnTo>
                    <a:pt x="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270"/>
            <p:cNvSpPr>
              <a:spLocks/>
            </p:cNvSpPr>
            <p:nvPr/>
          </p:nvSpPr>
          <p:spPr bwMode="auto">
            <a:xfrm>
              <a:off x="2226" y="3036"/>
              <a:ext cx="80" cy="20"/>
            </a:xfrm>
            <a:custGeom>
              <a:avLst/>
              <a:gdLst>
                <a:gd name="T0" fmla="*/ 2 w 80"/>
                <a:gd name="T1" fmla="*/ 6 h 20"/>
                <a:gd name="T2" fmla="*/ 9 w 80"/>
                <a:gd name="T3" fmla="*/ 7 h 20"/>
                <a:gd name="T4" fmla="*/ 18 w 80"/>
                <a:gd name="T5" fmla="*/ 7 h 20"/>
                <a:gd name="T6" fmla="*/ 28 w 80"/>
                <a:gd name="T7" fmla="*/ 6 h 20"/>
                <a:gd name="T8" fmla="*/ 41 w 80"/>
                <a:gd name="T9" fmla="*/ 2 h 20"/>
                <a:gd name="T10" fmla="*/ 53 w 80"/>
                <a:gd name="T11" fmla="*/ 0 h 20"/>
                <a:gd name="T12" fmla="*/ 66 w 80"/>
                <a:gd name="T13" fmla="*/ 4 h 20"/>
                <a:gd name="T14" fmla="*/ 76 w 80"/>
                <a:gd name="T15" fmla="*/ 9 h 20"/>
                <a:gd name="T16" fmla="*/ 80 w 80"/>
                <a:gd name="T17" fmla="*/ 13 h 20"/>
                <a:gd name="T18" fmla="*/ 73 w 80"/>
                <a:gd name="T19" fmla="*/ 20 h 20"/>
                <a:gd name="T20" fmla="*/ 71 w 80"/>
                <a:gd name="T21" fmla="*/ 16 h 20"/>
                <a:gd name="T22" fmla="*/ 67 w 80"/>
                <a:gd name="T23" fmla="*/ 11 h 20"/>
                <a:gd name="T24" fmla="*/ 60 w 80"/>
                <a:gd name="T25" fmla="*/ 7 h 20"/>
                <a:gd name="T26" fmla="*/ 50 w 80"/>
                <a:gd name="T27" fmla="*/ 7 h 20"/>
                <a:gd name="T28" fmla="*/ 39 w 80"/>
                <a:gd name="T29" fmla="*/ 9 h 20"/>
                <a:gd name="T30" fmla="*/ 32 w 80"/>
                <a:gd name="T31" fmla="*/ 14 h 20"/>
                <a:gd name="T32" fmla="*/ 25 w 80"/>
                <a:gd name="T33" fmla="*/ 18 h 20"/>
                <a:gd name="T34" fmla="*/ 18 w 80"/>
                <a:gd name="T35" fmla="*/ 18 h 20"/>
                <a:gd name="T36" fmla="*/ 11 w 80"/>
                <a:gd name="T37" fmla="*/ 16 h 20"/>
                <a:gd name="T38" fmla="*/ 5 w 80"/>
                <a:gd name="T39" fmla="*/ 14 h 20"/>
                <a:gd name="T40" fmla="*/ 2 w 80"/>
                <a:gd name="T41" fmla="*/ 14 h 20"/>
                <a:gd name="T42" fmla="*/ 0 w 80"/>
                <a:gd name="T43" fmla="*/ 14 h 20"/>
                <a:gd name="T44" fmla="*/ 2 w 80"/>
                <a:gd name="T45" fmla="*/ 6 h 20"/>
                <a:gd name="T46" fmla="*/ 2 w 80"/>
                <a:gd name="T47" fmla="*/ 6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20"/>
                <a:gd name="T74" fmla="*/ 80 w 80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20">
                  <a:moveTo>
                    <a:pt x="2" y="6"/>
                  </a:moveTo>
                  <a:lnTo>
                    <a:pt x="9" y="7"/>
                  </a:lnTo>
                  <a:lnTo>
                    <a:pt x="18" y="7"/>
                  </a:lnTo>
                  <a:lnTo>
                    <a:pt x="28" y="6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66" y="4"/>
                  </a:lnTo>
                  <a:lnTo>
                    <a:pt x="76" y="9"/>
                  </a:lnTo>
                  <a:lnTo>
                    <a:pt x="80" y="13"/>
                  </a:lnTo>
                  <a:lnTo>
                    <a:pt x="73" y="20"/>
                  </a:lnTo>
                  <a:lnTo>
                    <a:pt x="71" y="16"/>
                  </a:lnTo>
                  <a:lnTo>
                    <a:pt x="67" y="11"/>
                  </a:lnTo>
                  <a:lnTo>
                    <a:pt x="60" y="7"/>
                  </a:lnTo>
                  <a:lnTo>
                    <a:pt x="50" y="7"/>
                  </a:lnTo>
                  <a:lnTo>
                    <a:pt x="39" y="9"/>
                  </a:lnTo>
                  <a:lnTo>
                    <a:pt x="32" y="14"/>
                  </a:lnTo>
                  <a:lnTo>
                    <a:pt x="25" y="18"/>
                  </a:lnTo>
                  <a:lnTo>
                    <a:pt x="18" y="18"/>
                  </a:lnTo>
                  <a:lnTo>
                    <a:pt x="11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271"/>
            <p:cNvSpPr>
              <a:spLocks/>
            </p:cNvSpPr>
            <p:nvPr/>
          </p:nvSpPr>
          <p:spPr bwMode="auto">
            <a:xfrm>
              <a:off x="2099" y="3012"/>
              <a:ext cx="92" cy="40"/>
            </a:xfrm>
            <a:custGeom>
              <a:avLst/>
              <a:gdLst>
                <a:gd name="T0" fmla="*/ 8 w 92"/>
                <a:gd name="T1" fmla="*/ 0 h 40"/>
                <a:gd name="T2" fmla="*/ 12 w 92"/>
                <a:gd name="T3" fmla="*/ 0 h 40"/>
                <a:gd name="T4" fmla="*/ 21 w 92"/>
                <a:gd name="T5" fmla="*/ 7 h 40"/>
                <a:gd name="T6" fmla="*/ 31 w 92"/>
                <a:gd name="T7" fmla="*/ 14 h 40"/>
                <a:gd name="T8" fmla="*/ 42 w 92"/>
                <a:gd name="T9" fmla="*/ 19 h 40"/>
                <a:gd name="T10" fmla="*/ 56 w 92"/>
                <a:gd name="T11" fmla="*/ 23 h 40"/>
                <a:gd name="T12" fmla="*/ 72 w 92"/>
                <a:gd name="T13" fmla="*/ 26 h 40"/>
                <a:gd name="T14" fmla="*/ 85 w 92"/>
                <a:gd name="T15" fmla="*/ 26 h 40"/>
                <a:gd name="T16" fmla="*/ 92 w 92"/>
                <a:gd name="T17" fmla="*/ 28 h 40"/>
                <a:gd name="T18" fmla="*/ 90 w 92"/>
                <a:gd name="T19" fmla="*/ 40 h 40"/>
                <a:gd name="T20" fmla="*/ 81 w 92"/>
                <a:gd name="T21" fmla="*/ 38 h 40"/>
                <a:gd name="T22" fmla="*/ 63 w 92"/>
                <a:gd name="T23" fmla="*/ 37 h 40"/>
                <a:gd name="T24" fmla="*/ 44 w 92"/>
                <a:gd name="T25" fmla="*/ 31 h 40"/>
                <a:gd name="T26" fmla="*/ 30 w 92"/>
                <a:gd name="T27" fmla="*/ 26 h 40"/>
                <a:gd name="T28" fmla="*/ 19 w 92"/>
                <a:gd name="T29" fmla="*/ 19 h 40"/>
                <a:gd name="T30" fmla="*/ 10 w 92"/>
                <a:gd name="T31" fmla="*/ 12 h 40"/>
                <a:gd name="T32" fmla="*/ 3 w 92"/>
                <a:gd name="T33" fmla="*/ 8 h 40"/>
                <a:gd name="T34" fmla="*/ 0 w 92"/>
                <a:gd name="T35" fmla="*/ 7 h 40"/>
                <a:gd name="T36" fmla="*/ 8 w 92"/>
                <a:gd name="T37" fmla="*/ 0 h 40"/>
                <a:gd name="T38" fmla="*/ 8 w 92"/>
                <a:gd name="T39" fmla="*/ 0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2"/>
                <a:gd name="T61" fmla="*/ 0 h 40"/>
                <a:gd name="T62" fmla="*/ 92 w 92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2" h="40">
                  <a:moveTo>
                    <a:pt x="8" y="0"/>
                  </a:moveTo>
                  <a:lnTo>
                    <a:pt x="12" y="0"/>
                  </a:lnTo>
                  <a:lnTo>
                    <a:pt x="21" y="7"/>
                  </a:lnTo>
                  <a:lnTo>
                    <a:pt x="31" y="14"/>
                  </a:lnTo>
                  <a:lnTo>
                    <a:pt x="42" y="19"/>
                  </a:lnTo>
                  <a:lnTo>
                    <a:pt x="56" y="23"/>
                  </a:lnTo>
                  <a:lnTo>
                    <a:pt x="72" y="26"/>
                  </a:lnTo>
                  <a:lnTo>
                    <a:pt x="85" y="26"/>
                  </a:lnTo>
                  <a:lnTo>
                    <a:pt x="92" y="28"/>
                  </a:lnTo>
                  <a:lnTo>
                    <a:pt x="90" y="40"/>
                  </a:lnTo>
                  <a:lnTo>
                    <a:pt x="81" y="38"/>
                  </a:lnTo>
                  <a:lnTo>
                    <a:pt x="63" y="37"/>
                  </a:lnTo>
                  <a:lnTo>
                    <a:pt x="44" y="31"/>
                  </a:lnTo>
                  <a:lnTo>
                    <a:pt x="30" y="26"/>
                  </a:lnTo>
                  <a:lnTo>
                    <a:pt x="19" y="19"/>
                  </a:lnTo>
                  <a:lnTo>
                    <a:pt x="10" y="12"/>
                  </a:lnTo>
                  <a:lnTo>
                    <a:pt x="3" y="8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272"/>
            <p:cNvSpPr>
              <a:spLocks/>
            </p:cNvSpPr>
            <p:nvPr/>
          </p:nvSpPr>
          <p:spPr bwMode="auto">
            <a:xfrm>
              <a:off x="2345" y="3075"/>
              <a:ext cx="76" cy="39"/>
            </a:xfrm>
            <a:custGeom>
              <a:avLst/>
              <a:gdLst>
                <a:gd name="T0" fmla="*/ 8 w 76"/>
                <a:gd name="T1" fmla="*/ 0 h 39"/>
                <a:gd name="T2" fmla="*/ 8 w 76"/>
                <a:gd name="T3" fmla="*/ 0 h 39"/>
                <a:gd name="T4" fmla="*/ 12 w 76"/>
                <a:gd name="T5" fmla="*/ 4 h 39"/>
                <a:gd name="T6" fmla="*/ 19 w 76"/>
                <a:gd name="T7" fmla="*/ 6 h 39"/>
                <a:gd name="T8" fmla="*/ 33 w 76"/>
                <a:gd name="T9" fmla="*/ 7 h 39"/>
                <a:gd name="T10" fmla="*/ 49 w 76"/>
                <a:gd name="T11" fmla="*/ 9 h 39"/>
                <a:gd name="T12" fmla="*/ 62 w 76"/>
                <a:gd name="T13" fmla="*/ 16 h 39"/>
                <a:gd name="T14" fmla="*/ 70 w 76"/>
                <a:gd name="T15" fmla="*/ 25 h 39"/>
                <a:gd name="T16" fmla="*/ 76 w 76"/>
                <a:gd name="T17" fmla="*/ 29 h 39"/>
                <a:gd name="T18" fmla="*/ 76 w 76"/>
                <a:gd name="T19" fmla="*/ 39 h 39"/>
                <a:gd name="T20" fmla="*/ 72 w 76"/>
                <a:gd name="T21" fmla="*/ 37 h 39"/>
                <a:gd name="T22" fmla="*/ 69 w 76"/>
                <a:gd name="T23" fmla="*/ 34 h 39"/>
                <a:gd name="T24" fmla="*/ 60 w 76"/>
                <a:gd name="T25" fmla="*/ 29 h 39"/>
                <a:gd name="T26" fmla="*/ 47 w 76"/>
                <a:gd name="T27" fmla="*/ 22 h 39"/>
                <a:gd name="T28" fmla="*/ 31 w 76"/>
                <a:gd name="T29" fmla="*/ 16 h 39"/>
                <a:gd name="T30" fmla="*/ 17 w 76"/>
                <a:gd name="T31" fmla="*/ 14 h 39"/>
                <a:gd name="T32" fmla="*/ 7 w 76"/>
                <a:gd name="T33" fmla="*/ 11 h 39"/>
                <a:gd name="T34" fmla="*/ 0 w 76"/>
                <a:gd name="T35" fmla="*/ 9 h 39"/>
                <a:gd name="T36" fmla="*/ 0 w 76"/>
                <a:gd name="T37" fmla="*/ 4 h 39"/>
                <a:gd name="T38" fmla="*/ 3 w 76"/>
                <a:gd name="T39" fmla="*/ 0 h 39"/>
                <a:gd name="T40" fmla="*/ 7 w 76"/>
                <a:gd name="T41" fmla="*/ 0 h 39"/>
                <a:gd name="T42" fmla="*/ 8 w 76"/>
                <a:gd name="T43" fmla="*/ 0 h 39"/>
                <a:gd name="T44" fmla="*/ 8 w 76"/>
                <a:gd name="T45" fmla="*/ 0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6"/>
                <a:gd name="T70" fmla="*/ 0 h 39"/>
                <a:gd name="T71" fmla="*/ 76 w 76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6" h="39">
                  <a:moveTo>
                    <a:pt x="8" y="0"/>
                  </a:moveTo>
                  <a:lnTo>
                    <a:pt x="8" y="0"/>
                  </a:lnTo>
                  <a:lnTo>
                    <a:pt x="12" y="4"/>
                  </a:lnTo>
                  <a:lnTo>
                    <a:pt x="19" y="6"/>
                  </a:lnTo>
                  <a:lnTo>
                    <a:pt x="33" y="7"/>
                  </a:lnTo>
                  <a:lnTo>
                    <a:pt x="49" y="9"/>
                  </a:lnTo>
                  <a:lnTo>
                    <a:pt x="62" y="16"/>
                  </a:lnTo>
                  <a:lnTo>
                    <a:pt x="70" y="25"/>
                  </a:lnTo>
                  <a:lnTo>
                    <a:pt x="76" y="29"/>
                  </a:lnTo>
                  <a:lnTo>
                    <a:pt x="76" y="39"/>
                  </a:lnTo>
                  <a:lnTo>
                    <a:pt x="72" y="37"/>
                  </a:lnTo>
                  <a:lnTo>
                    <a:pt x="69" y="34"/>
                  </a:lnTo>
                  <a:lnTo>
                    <a:pt x="60" y="29"/>
                  </a:lnTo>
                  <a:lnTo>
                    <a:pt x="47" y="22"/>
                  </a:lnTo>
                  <a:lnTo>
                    <a:pt x="31" y="16"/>
                  </a:lnTo>
                  <a:lnTo>
                    <a:pt x="17" y="14"/>
                  </a:lnTo>
                  <a:lnTo>
                    <a:pt x="7" y="11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273"/>
            <p:cNvSpPr>
              <a:spLocks/>
            </p:cNvSpPr>
            <p:nvPr/>
          </p:nvSpPr>
          <p:spPr bwMode="auto">
            <a:xfrm>
              <a:off x="2472" y="3109"/>
              <a:ext cx="136" cy="42"/>
            </a:xfrm>
            <a:custGeom>
              <a:avLst/>
              <a:gdLst>
                <a:gd name="T0" fmla="*/ 5 w 136"/>
                <a:gd name="T1" fmla="*/ 5 h 42"/>
                <a:gd name="T2" fmla="*/ 14 w 136"/>
                <a:gd name="T3" fmla="*/ 7 h 42"/>
                <a:gd name="T4" fmla="*/ 28 w 136"/>
                <a:gd name="T5" fmla="*/ 11 h 42"/>
                <a:gd name="T6" fmla="*/ 44 w 136"/>
                <a:gd name="T7" fmla="*/ 11 h 42"/>
                <a:gd name="T8" fmla="*/ 62 w 136"/>
                <a:gd name="T9" fmla="*/ 5 h 42"/>
                <a:gd name="T10" fmla="*/ 76 w 136"/>
                <a:gd name="T11" fmla="*/ 0 h 42"/>
                <a:gd name="T12" fmla="*/ 94 w 136"/>
                <a:gd name="T13" fmla="*/ 3 h 42"/>
                <a:gd name="T14" fmla="*/ 108 w 136"/>
                <a:gd name="T15" fmla="*/ 7 h 42"/>
                <a:gd name="T16" fmla="*/ 119 w 136"/>
                <a:gd name="T17" fmla="*/ 14 h 42"/>
                <a:gd name="T18" fmla="*/ 124 w 136"/>
                <a:gd name="T19" fmla="*/ 19 h 42"/>
                <a:gd name="T20" fmla="*/ 131 w 136"/>
                <a:gd name="T21" fmla="*/ 28 h 42"/>
                <a:gd name="T22" fmla="*/ 135 w 136"/>
                <a:gd name="T23" fmla="*/ 34 h 42"/>
                <a:gd name="T24" fmla="*/ 136 w 136"/>
                <a:gd name="T25" fmla="*/ 37 h 42"/>
                <a:gd name="T26" fmla="*/ 128 w 136"/>
                <a:gd name="T27" fmla="*/ 42 h 42"/>
                <a:gd name="T28" fmla="*/ 126 w 136"/>
                <a:gd name="T29" fmla="*/ 39 h 42"/>
                <a:gd name="T30" fmla="*/ 120 w 136"/>
                <a:gd name="T31" fmla="*/ 30 h 42"/>
                <a:gd name="T32" fmla="*/ 112 w 136"/>
                <a:gd name="T33" fmla="*/ 21 h 42"/>
                <a:gd name="T34" fmla="*/ 101 w 136"/>
                <a:gd name="T35" fmla="*/ 14 h 42"/>
                <a:gd name="T36" fmla="*/ 89 w 136"/>
                <a:gd name="T37" fmla="*/ 11 h 42"/>
                <a:gd name="T38" fmla="*/ 78 w 136"/>
                <a:gd name="T39" fmla="*/ 12 h 42"/>
                <a:gd name="T40" fmla="*/ 66 w 136"/>
                <a:gd name="T41" fmla="*/ 16 h 42"/>
                <a:gd name="T42" fmla="*/ 51 w 136"/>
                <a:gd name="T43" fmla="*/ 19 h 42"/>
                <a:gd name="T44" fmla="*/ 34 w 136"/>
                <a:gd name="T45" fmla="*/ 19 h 42"/>
                <a:gd name="T46" fmla="*/ 20 w 136"/>
                <a:gd name="T47" fmla="*/ 19 h 42"/>
                <a:gd name="T48" fmla="*/ 7 w 136"/>
                <a:gd name="T49" fmla="*/ 18 h 42"/>
                <a:gd name="T50" fmla="*/ 2 w 136"/>
                <a:gd name="T51" fmla="*/ 18 h 42"/>
                <a:gd name="T52" fmla="*/ 0 w 136"/>
                <a:gd name="T53" fmla="*/ 14 h 42"/>
                <a:gd name="T54" fmla="*/ 2 w 136"/>
                <a:gd name="T55" fmla="*/ 11 h 42"/>
                <a:gd name="T56" fmla="*/ 4 w 136"/>
                <a:gd name="T57" fmla="*/ 7 h 42"/>
                <a:gd name="T58" fmla="*/ 5 w 136"/>
                <a:gd name="T59" fmla="*/ 5 h 42"/>
                <a:gd name="T60" fmla="*/ 5 w 136"/>
                <a:gd name="T61" fmla="*/ 5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"/>
                <a:gd name="T94" fmla="*/ 0 h 42"/>
                <a:gd name="T95" fmla="*/ 136 w 136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" h="42">
                  <a:moveTo>
                    <a:pt x="5" y="5"/>
                  </a:moveTo>
                  <a:lnTo>
                    <a:pt x="14" y="7"/>
                  </a:lnTo>
                  <a:lnTo>
                    <a:pt x="28" y="11"/>
                  </a:lnTo>
                  <a:lnTo>
                    <a:pt x="44" y="11"/>
                  </a:lnTo>
                  <a:lnTo>
                    <a:pt x="62" y="5"/>
                  </a:lnTo>
                  <a:lnTo>
                    <a:pt x="76" y="0"/>
                  </a:lnTo>
                  <a:lnTo>
                    <a:pt x="94" y="3"/>
                  </a:lnTo>
                  <a:lnTo>
                    <a:pt x="108" y="7"/>
                  </a:lnTo>
                  <a:lnTo>
                    <a:pt x="119" y="14"/>
                  </a:lnTo>
                  <a:lnTo>
                    <a:pt x="124" y="19"/>
                  </a:lnTo>
                  <a:lnTo>
                    <a:pt x="131" y="28"/>
                  </a:lnTo>
                  <a:lnTo>
                    <a:pt x="135" y="34"/>
                  </a:lnTo>
                  <a:lnTo>
                    <a:pt x="136" y="37"/>
                  </a:lnTo>
                  <a:lnTo>
                    <a:pt x="128" y="42"/>
                  </a:lnTo>
                  <a:lnTo>
                    <a:pt x="126" y="39"/>
                  </a:lnTo>
                  <a:lnTo>
                    <a:pt x="120" y="30"/>
                  </a:lnTo>
                  <a:lnTo>
                    <a:pt x="112" y="21"/>
                  </a:lnTo>
                  <a:lnTo>
                    <a:pt x="101" y="14"/>
                  </a:lnTo>
                  <a:lnTo>
                    <a:pt x="89" y="11"/>
                  </a:lnTo>
                  <a:lnTo>
                    <a:pt x="78" y="12"/>
                  </a:lnTo>
                  <a:lnTo>
                    <a:pt x="66" y="16"/>
                  </a:lnTo>
                  <a:lnTo>
                    <a:pt x="51" y="19"/>
                  </a:lnTo>
                  <a:lnTo>
                    <a:pt x="34" y="19"/>
                  </a:lnTo>
                  <a:lnTo>
                    <a:pt x="20" y="19"/>
                  </a:lnTo>
                  <a:lnTo>
                    <a:pt x="7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274"/>
            <p:cNvSpPr>
              <a:spLocks/>
            </p:cNvSpPr>
            <p:nvPr/>
          </p:nvSpPr>
          <p:spPr bwMode="auto">
            <a:xfrm>
              <a:off x="2015" y="2822"/>
              <a:ext cx="319" cy="248"/>
            </a:xfrm>
            <a:custGeom>
              <a:avLst/>
              <a:gdLst>
                <a:gd name="T0" fmla="*/ 0 w 319"/>
                <a:gd name="T1" fmla="*/ 232 h 248"/>
                <a:gd name="T2" fmla="*/ 13 w 319"/>
                <a:gd name="T3" fmla="*/ 223 h 248"/>
                <a:gd name="T4" fmla="*/ 45 w 319"/>
                <a:gd name="T5" fmla="*/ 202 h 248"/>
                <a:gd name="T6" fmla="*/ 82 w 319"/>
                <a:gd name="T7" fmla="*/ 177 h 248"/>
                <a:gd name="T8" fmla="*/ 112 w 319"/>
                <a:gd name="T9" fmla="*/ 161 h 248"/>
                <a:gd name="T10" fmla="*/ 131 w 319"/>
                <a:gd name="T11" fmla="*/ 151 h 248"/>
                <a:gd name="T12" fmla="*/ 153 w 319"/>
                <a:gd name="T13" fmla="*/ 143 h 248"/>
                <a:gd name="T14" fmla="*/ 170 w 319"/>
                <a:gd name="T15" fmla="*/ 136 h 248"/>
                <a:gd name="T16" fmla="*/ 184 w 319"/>
                <a:gd name="T17" fmla="*/ 126 h 248"/>
                <a:gd name="T18" fmla="*/ 202 w 319"/>
                <a:gd name="T19" fmla="*/ 105 h 248"/>
                <a:gd name="T20" fmla="*/ 225 w 319"/>
                <a:gd name="T21" fmla="*/ 80 h 248"/>
                <a:gd name="T22" fmla="*/ 246 w 319"/>
                <a:gd name="T23" fmla="*/ 53 h 248"/>
                <a:gd name="T24" fmla="*/ 259 w 319"/>
                <a:gd name="T25" fmla="*/ 39 h 248"/>
                <a:gd name="T26" fmla="*/ 271 w 319"/>
                <a:gd name="T27" fmla="*/ 28 h 248"/>
                <a:gd name="T28" fmla="*/ 292 w 319"/>
                <a:gd name="T29" fmla="*/ 14 h 248"/>
                <a:gd name="T30" fmla="*/ 312 w 319"/>
                <a:gd name="T31" fmla="*/ 4 h 248"/>
                <a:gd name="T32" fmla="*/ 319 w 319"/>
                <a:gd name="T33" fmla="*/ 0 h 248"/>
                <a:gd name="T34" fmla="*/ 314 w 319"/>
                <a:gd name="T35" fmla="*/ 4 h 248"/>
                <a:gd name="T36" fmla="*/ 303 w 319"/>
                <a:gd name="T37" fmla="*/ 14 h 248"/>
                <a:gd name="T38" fmla="*/ 289 w 319"/>
                <a:gd name="T39" fmla="*/ 28 h 248"/>
                <a:gd name="T40" fmla="*/ 277 w 319"/>
                <a:gd name="T41" fmla="*/ 50 h 248"/>
                <a:gd name="T42" fmla="*/ 259 w 319"/>
                <a:gd name="T43" fmla="*/ 78 h 248"/>
                <a:gd name="T44" fmla="*/ 234 w 319"/>
                <a:gd name="T45" fmla="*/ 108 h 248"/>
                <a:gd name="T46" fmla="*/ 207 w 319"/>
                <a:gd name="T47" fmla="*/ 133 h 248"/>
                <a:gd name="T48" fmla="*/ 188 w 319"/>
                <a:gd name="T49" fmla="*/ 145 h 248"/>
                <a:gd name="T50" fmla="*/ 165 w 319"/>
                <a:gd name="T51" fmla="*/ 154 h 248"/>
                <a:gd name="T52" fmla="*/ 133 w 319"/>
                <a:gd name="T53" fmla="*/ 167 h 248"/>
                <a:gd name="T54" fmla="*/ 105 w 319"/>
                <a:gd name="T55" fmla="*/ 179 h 248"/>
                <a:gd name="T56" fmla="*/ 84 w 319"/>
                <a:gd name="T57" fmla="*/ 191 h 248"/>
                <a:gd name="T58" fmla="*/ 68 w 319"/>
                <a:gd name="T59" fmla="*/ 204 h 248"/>
                <a:gd name="T60" fmla="*/ 50 w 319"/>
                <a:gd name="T61" fmla="*/ 223 h 248"/>
                <a:gd name="T62" fmla="*/ 32 w 319"/>
                <a:gd name="T63" fmla="*/ 239 h 248"/>
                <a:gd name="T64" fmla="*/ 23 w 319"/>
                <a:gd name="T65" fmla="*/ 248 h 248"/>
                <a:gd name="T66" fmla="*/ 18 w 319"/>
                <a:gd name="T67" fmla="*/ 246 h 248"/>
                <a:gd name="T68" fmla="*/ 9 w 319"/>
                <a:gd name="T69" fmla="*/ 239 h 248"/>
                <a:gd name="T70" fmla="*/ 2 w 319"/>
                <a:gd name="T71" fmla="*/ 234 h 248"/>
                <a:gd name="T72" fmla="*/ 0 w 319"/>
                <a:gd name="T73" fmla="*/ 232 h 248"/>
                <a:gd name="T74" fmla="*/ 0 w 319"/>
                <a:gd name="T75" fmla="*/ 232 h 2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9"/>
                <a:gd name="T115" fmla="*/ 0 h 248"/>
                <a:gd name="T116" fmla="*/ 319 w 319"/>
                <a:gd name="T117" fmla="*/ 248 h 2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9" h="248">
                  <a:moveTo>
                    <a:pt x="0" y="232"/>
                  </a:moveTo>
                  <a:lnTo>
                    <a:pt x="13" y="223"/>
                  </a:lnTo>
                  <a:lnTo>
                    <a:pt x="45" y="202"/>
                  </a:lnTo>
                  <a:lnTo>
                    <a:pt x="82" y="177"/>
                  </a:lnTo>
                  <a:lnTo>
                    <a:pt x="112" y="161"/>
                  </a:lnTo>
                  <a:lnTo>
                    <a:pt x="131" y="151"/>
                  </a:lnTo>
                  <a:lnTo>
                    <a:pt x="153" y="143"/>
                  </a:lnTo>
                  <a:lnTo>
                    <a:pt x="170" y="136"/>
                  </a:lnTo>
                  <a:lnTo>
                    <a:pt x="184" y="126"/>
                  </a:lnTo>
                  <a:lnTo>
                    <a:pt x="202" y="105"/>
                  </a:lnTo>
                  <a:lnTo>
                    <a:pt x="225" y="80"/>
                  </a:lnTo>
                  <a:lnTo>
                    <a:pt x="246" y="53"/>
                  </a:lnTo>
                  <a:lnTo>
                    <a:pt x="259" y="39"/>
                  </a:lnTo>
                  <a:lnTo>
                    <a:pt x="271" y="28"/>
                  </a:lnTo>
                  <a:lnTo>
                    <a:pt x="292" y="14"/>
                  </a:lnTo>
                  <a:lnTo>
                    <a:pt x="312" y="4"/>
                  </a:lnTo>
                  <a:lnTo>
                    <a:pt x="319" y="0"/>
                  </a:lnTo>
                  <a:lnTo>
                    <a:pt x="314" y="4"/>
                  </a:lnTo>
                  <a:lnTo>
                    <a:pt x="303" y="14"/>
                  </a:lnTo>
                  <a:lnTo>
                    <a:pt x="289" y="28"/>
                  </a:lnTo>
                  <a:lnTo>
                    <a:pt x="277" y="50"/>
                  </a:lnTo>
                  <a:lnTo>
                    <a:pt x="259" y="78"/>
                  </a:lnTo>
                  <a:lnTo>
                    <a:pt x="234" y="108"/>
                  </a:lnTo>
                  <a:lnTo>
                    <a:pt x="207" y="133"/>
                  </a:lnTo>
                  <a:lnTo>
                    <a:pt x="188" y="145"/>
                  </a:lnTo>
                  <a:lnTo>
                    <a:pt x="165" y="154"/>
                  </a:lnTo>
                  <a:lnTo>
                    <a:pt x="133" y="167"/>
                  </a:lnTo>
                  <a:lnTo>
                    <a:pt x="105" y="179"/>
                  </a:lnTo>
                  <a:lnTo>
                    <a:pt x="84" y="191"/>
                  </a:lnTo>
                  <a:lnTo>
                    <a:pt x="68" y="204"/>
                  </a:lnTo>
                  <a:lnTo>
                    <a:pt x="50" y="223"/>
                  </a:lnTo>
                  <a:lnTo>
                    <a:pt x="32" y="239"/>
                  </a:lnTo>
                  <a:lnTo>
                    <a:pt x="23" y="248"/>
                  </a:lnTo>
                  <a:lnTo>
                    <a:pt x="18" y="246"/>
                  </a:lnTo>
                  <a:lnTo>
                    <a:pt x="9" y="239"/>
                  </a:lnTo>
                  <a:lnTo>
                    <a:pt x="2" y="234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275"/>
            <p:cNvSpPr>
              <a:spLocks/>
            </p:cNvSpPr>
            <p:nvPr/>
          </p:nvSpPr>
          <p:spPr bwMode="auto">
            <a:xfrm>
              <a:off x="1925" y="2776"/>
              <a:ext cx="266" cy="269"/>
            </a:xfrm>
            <a:custGeom>
              <a:avLst/>
              <a:gdLst>
                <a:gd name="T0" fmla="*/ 0 w 266"/>
                <a:gd name="T1" fmla="*/ 262 h 269"/>
                <a:gd name="T2" fmla="*/ 5 w 266"/>
                <a:gd name="T3" fmla="*/ 237 h 269"/>
                <a:gd name="T4" fmla="*/ 21 w 266"/>
                <a:gd name="T5" fmla="*/ 193 h 269"/>
                <a:gd name="T6" fmla="*/ 41 w 266"/>
                <a:gd name="T7" fmla="*/ 143 h 269"/>
                <a:gd name="T8" fmla="*/ 60 w 266"/>
                <a:gd name="T9" fmla="*/ 104 h 269"/>
                <a:gd name="T10" fmla="*/ 81 w 266"/>
                <a:gd name="T11" fmla="*/ 74 h 269"/>
                <a:gd name="T12" fmla="*/ 110 w 266"/>
                <a:gd name="T13" fmla="*/ 46 h 269"/>
                <a:gd name="T14" fmla="*/ 140 w 266"/>
                <a:gd name="T15" fmla="*/ 23 h 269"/>
                <a:gd name="T16" fmla="*/ 163 w 266"/>
                <a:gd name="T17" fmla="*/ 7 h 269"/>
                <a:gd name="T18" fmla="*/ 182 w 266"/>
                <a:gd name="T19" fmla="*/ 0 h 269"/>
                <a:gd name="T20" fmla="*/ 200 w 266"/>
                <a:gd name="T21" fmla="*/ 0 h 269"/>
                <a:gd name="T22" fmla="*/ 216 w 266"/>
                <a:gd name="T23" fmla="*/ 2 h 269"/>
                <a:gd name="T24" fmla="*/ 227 w 266"/>
                <a:gd name="T25" fmla="*/ 5 h 269"/>
                <a:gd name="T26" fmla="*/ 235 w 266"/>
                <a:gd name="T27" fmla="*/ 9 h 269"/>
                <a:gd name="T28" fmla="*/ 244 w 266"/>
                <a:gd name="T29" fmla="*/ 16 h 269"/>
                <a:gd name="T30" fmla="*/ 251 w 266"/>
                <a:gd name="T31" fmla="*/ 25 h 269"/>
                <a:gd name="T32" fmla="*/ 257 w 266"/>
                <a:gd name="T33" fmla="*/ 32 h 269"/>
                <a:gd name="T34" fmla="*/ 259 w 266"/>
                <a:gd name="T35" fmla="*/ 39 h 269"/>
                <a:gd name="T36" fmla="*/ 264 w 266"/>
                <a:gd name="T37" fmla="*/ 48 h 269"/>
                <a:gd name="T38" fmla="*/ 264 w 266"/>
                <a:gd name="T39" fmla="*/ 55 h 269"/>
                <a:gd name="T40" fmla="*/ 266 w 266"/>
                <a:gd name="T41" fmla="*/ 60 h 269"/>
                <a:gd name="T42" fmla="*/ 264 w 266"/>
                <a:gd name="T43" fmla="*/ 64 h 269"/>
                <a:gd name="T44" fmla="*/ 264 w 266"/>
                <a:gd name="T45" fmla="*/ 67 h 269"/>
                <a:gd name="T46" fmla="*/ 262 w 266"/>
                <a:gd name="T47" fmla="*/ 69 h 269"/>
                <a:gd name="T48" fmla="*/ 260 w 266"/>
                <a:gd name="T49" fmla="*/ 69 h 269"/>
                <a:gd name="T50" fmla="*/ 259 w 266"/>
                <a:gd name="T51" fmla="*/ 62 h 269"/>
                <a:gd name="T52" fmla="*/ 257 w 266"/>
                <a:gd name="T53" fmla="*/ 53 h 269"/>
                <a:gd name="T54" fmla="*/ 253 w 266"/>
                <a:gd name="T55" fmla="*/ 41 h 269"/>
                <a:gd name="T56" fmla="*/ 243 w 266"/>
                <a:gd name="T57" fmla="*/ 28 h 269"/>
                <a:gd name="T58" fmla="*/ 225 w 266"/>
                <a:gd name="T59" fmla="*/ 19 h 269"/>
                <a:gd name="T60" fmla="*/ 202 w 266"/>
                <a:gd name="T61" fmla="*/ 18 h 269"/>
                <a:gd name="T62" fmla="*/ 179 w 266"/>
                <a:gd name="T63" fmla="*/ 19 h 269"/>
                <a:gd name="T64" fmla="*/ 158 w 266"/>
                <a:gd name="T65" fmla="*/ 28 h 269"/>
                <a:gd name="T66" fmla="*/ 138 w 266"/>
                <a:gd name="T67" fmla="*/ 43 h 269"/>
                <a:gd name="T68" fmla="*/ 117 w 266"/>
                <a:gd name="T69" fmla="*/ 64 h 269"/>
                <a:gd name="T70" fmla="*/ 99 w 266"/>
                <a:gd name="T71" fmla="*/ 83 h 269"/>
                <a:gd name="T72" fmla="*/ 85 w 266"/>
                <a:gd name="T73" fmla="*/ 101 h 269"/>
                <a:gd name="T74" fmla="*/ 71 w 266"/>
                <a:gd name="T75" fmla="*/ 124 h 269"/>
                <a:gd name="T76" fmla="*/ 51 w 266"/>
                <a:gd name="T77" fmla="*/ 158 h 269"/>
                <a:gd name="T78" fmla="*/ 34 w 266"/>
                <a:gd name="T79" fmla="*/ 191 h 269"/>
                <a:gd name="T80" fmla="*/ 25 w 266"/>
                <a:gd name="T81" fmla="*/ 214 h 269"/>
                <a:gd name="T82" fmla="*/ 23 w 266"/>
                <a:gd name="T83" fmla="*/ 228 h 269"/>
                <a:gd name="T84" fmla="*/ 23 w 266"/>
                <a:gd name="T85" fmla="*/ 246 h 269"/>
                <a:gd name="T86" fmla="*/ 21 w 266"/>
                <a:gd name="T87" fmla="*/ 260 h 269"/>
                <a:gd name="T88" fmla="*/ 20 w 266"/>
                <a:gd name="T89" fmla="*/ 269 h 269"/>
                <a:gd name="T90" fmla="*/ 14 w 266"/>
                <a:gd name="T91" fmla="*/ 269 h 269"/>
                <a:gd name="T92" fmla="*/ 9 w 266"/>
                <a:gd name="T93" fmla="*/ 266 h 269"/>
                <a:gd name="T94" fmla="*/ 2 w 266"/>
                <a:gd name="T95" fmla="*/ 262 h 269"/>
                <a:gd name="T96" fmla="*/ 0 w 266"/>
                <a:gd name="T97" fmla="*/ 262 h 269"/>
                <a:gd name="T98" fmla="*/ 0 w 266"/>
                <a:gd name="T99" fmla="*/ 262 h 2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6"/>
                <a:gd name="T151" fmla="*/ 0 h 269"/>
                <a:gd name="T152" fmla="*/ 266 w 266"/>
                <a:gd name="T153" fmla="*/ 269 h 2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6" h="269">
                  <a:moveTo>
                    <a:pt x="0" y="262"/>
                  </a:moveTo>
                  <a:lnTo>
                    <a:pt x="5" y="237"/>
                  </a:lnTo>
                  <a:lnTo>
                    <a:pt x="21" y="193"/>
                  </a:lnTo>
                  <a:lnTo>
                    <a:pt x="41" y="143"/>
                  </a:lnTo>
                  <a:lnTo>
                    <a:pt x="60" y="104"/>
                  </a:lnTo>
                  <a:lnTo>
                    <a:pt x="81" y="74"/>
                  </a:lnTo>
                  <a:lnTo>
                    <a:pt x="110" y="46"/>
                  </a:lnTo>
                  <a:lnTo>
                    <a:pt x="140" y="23"/>
                  </a:lnTo>
                  <a:lnTo>
                    <a:pt x="163" y="7"/>
                  </a:lnTo>
                  <a:lnTo>
                    <a:pt x="182" y="0"/>
                  </a:lnTo>
                  <a:lnTo>
                    <a:pt x="200" y="0"/>
                  </a:lnTo>
                  <a:lnTo>
                    <a:pt x="216" y="2"/>
                  </a:lnTo>
                  <a:lnTo>
                    <a:pt x="227" y="5"/>
                  </a:lnTo>
                  <a:lnTo>
                    <a:pt x="235" y="9"/>
                  </a:lnTo>
                  <a:lnTo>
                    <a:pt x="244" y="16"/>
                  </a:lnTo>
                  <a:lnTo>
                    <a:pt x="251" y="25"/>
                  </a:lnTo>
                  <a:lnTo>
                    <a:pt x="257" y="32"/>
                  </a:lnTo>
                  <a:lnTo>
                    <a:pt x="259" y="39"/>
                  </a:lnTo>
                  <a:lnTo>
                    <a:pt x="264" y="48"/>
                  </a:lnTo>
                  <a:lnTo>
                    <a:pt x="264" y="55"/>
                  </a:lnTo>
                  <a:lnTo>
                    <a:pt x="266" y="60"/>
                  </a:lnTo>
                  <a:lnTo>
                    <a:pt x="264" y="64"/>
                  </a:lnTo>
                  <a:lnTo>
                    <a:pt x="264" y="67"/>
                  </a:lnTo>
                  <a:lnTo>
                    <a:pt x="262" y="69"/>
                  </a:lnTo>
                  <a:lnTo>
                    <a:pt x="260" y="69"/>
                  </a:lnTo>
                  <a:lnTo>
                    <a:pt x="259" y="62"/>
                  </a:lnTo>
                  <a:lnTo>
                    <a:pt x="257" y="53"/>
                  </a:lnTo>
                  <a:lnTo>
                    <a:pt x="253" y="41"/>
                  </a:lnTo>
                  <a:lnTo>
                    <a:pt x="243" y="28"/>
                  </a:lnTo>
                  <a:lnTo>
                    <a:pt x="225" y="19"/>
                  </a:lnTo>
                  <a:lnTo>
                    <a:pt x="202" y="18"/>
                  </a:lnTo>
                  <a:lnTo>
                    <a:pt x="179" y="19"/>
                  </a:lnTo>
                  <a:lnTo>
                    <a:pt x="158" y="28"/>
                  </a:lnTo>
                  <a:lnTo>
                    <a:pt x="138" y="43"/>
                  </a:lnTo>
                  <a:lnTo>
                    <a:pt x="117" y="64"/>
                  </a:lnTo>
                  <a:lnTo>
                    <a:pt x="99" y="83"/>
                  </a:lnTo>
                  <a:lnTo>
                    <a:pt x="85" y="101"/>
                  </a:lnTo>
                  <a:lnTo>
                    <a:pt x="71" y="124"/>
                  </a:lnTo>
                  <a:lnTo>
                    <a:pt x="51" y="158"/>
                  </a:lnTo>
                  <a:lnTo>
                    <a:pt x="34" y="191"/>
                  </a:lnTo>
                  <a:lnTo>
                    <a:pt x="25" y="214"/>
                  </a:lnTo>
                  <a:lnTo>
                    <a:pt x="23" y="228"/>
                  </a:lnTo>
                  <a:lnTo>
                    <a:pt x="23" y="246"/>
                  </a:lnTo>
                  <a:lnTo>
                    <a:pt x="21" y="260"/>
                  </a:lnTo>
                  <a:lnTo>
                    <a:pt x="20" y="269"/>
                  </a:lnTo>
                  <a:lnTo>
                    <a:pt x="14" y="269"/>
                  </a:lnTo>
                  <a:lnTo>
                    <a:pt x="9" y="266"/>
                  </a:lnTo>
                  <a:lnTo>
                    <a:pt x="2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5F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276"/>
            <p:cNvSpPr>
              <a:spLocks/>
            </p:cNvSpPr>
            <p:nvPr/>
          </p:nvSpPr>
          <p:spPr bwMode="auto">
            <a:xfrm>
              <a:off x="1553" y="2877"/>
              <a:ext cx="71" cy="193"/>
            </a:xfrm>
            <a:custGeom>
              <a:avLst/>
              <a:gdLst>
                <a:gd name="T0" fmla="*/ 9 w 71"/>
                <a:gd name="T1" fmla="*/ 193 h 193"/>
                <a:gd name="T2" fmla="*/ 6 w 71"/>
                <a:gd name="T3" fmla="*/ 182 h 193"/>
                <a:gd name="T4" fmla="*/ 2 w 71"/>
                <a:gd name="T5" fmla="*/ 161 h 193"/>
                <a:gd name="T6" fmla="*/ 0 w 71"/>
                <a:gd name="T7" fmla="*/ 126 h 193"/>
                <a:gd name="T8" fmla="*/ 4 w 71"/>
                <a:gd name="T9" fmla="*/ 87 h 193"/>
                <a:gd name="T10" fmla="*/ 13 w 71"/>
                <a:gd name="T11" fmla="*/ 53 h 193"/>
                <a:gd name="T12" fmla="*/ 22 w 71"/>
                <a:gd name="T13" fmla="*/ 34 h 193"/>
                <a:gd name="T14" fmla="*/ 29 w 71"/>
                <a:gd name="T15" fmla="*/ 19 h 193"/>
                <a:gd name="T16" fmla="*/ 37 w 71"/>
                <a:gd name="T17" fmla="*/ 12 h 193"/>
                <a:gd name="T18" fmla="*/ 46 w 71"/>
                <a:gd name="T19" fmla="*/ 5 h 193"/>
                <a:gd name="T20" fmla="*/ 57 w 71"/>
                <a:gd name="T21" fmla="*/ 2 h 193"/>
                <a:gd name="T22" fmla="*/ 68 w 71"/>
                <a:gd name="T23" fmla="*/ 0 h 193"/>
                <a:gd name="T24" fmla="*/ 71 w 71"/>
                <a:gd name="T25" fmla="*/ 0 h 193"/>
                <a:gd name="T26" fmla="*/ 66 w 71"/>
                <a:gd name="T27" fmla="*/ 2 h 193"/>
                <a:gd name="T28" fmla="*/ 53 w 71"/>
                <a:gd name="T29" fmla="*/ 11 h 193"/>
                <a:gd name="T30" fmla="*/ 39 w 71"/>
                <a:gd name="T31" fmla="*/ 23 h 193"/>
                <a:gd name="T32" fmla="*/ 29 w 71"/>
                <a:gd name="T33" fmla="*/ 41 h 193"/>
                <a:gd name="T34" fmla="*/ 22 w 71"/>
                <a:gd name="T35" fmla="*/ 62 h 193"/>
                <a:gd name="T36" fmla="*/ 16 w 71"/>
                <a:gd name="T37" fmla="*/ 87 h 193"/>
                <a:gd name="T38" fmla="*/ 14 w 71"/>
                <a:gd name="T39" fmla="*/ 110 h 193"/>
                <a:gd name="T40" fmla="*/ 16 w 71"/>
                <a:gd name="T41" fmla="*/ 131 h 193"/>
                <a:gd name="T42" fmla="*/ 18 w 71"/>
                <a:gd name="T43" fmla="*/ 147 h 193"/>
                <a:gd name="T44" fmla="*/ 25 w 71"/>
                <a:gd name="T45" fmla="*/ 163 h 193"/>
                <a:gd name="T46" fmla="*/ 29 w 71"/>
                <a:gd name="T47" fmla="*/ 172 h 193"/>
                <a:gd name="T48" fmla="*/ 30 w 71"/>
                <a:gd name="T49" fmla="*/ 177 h 193"/>
                <a:gd name="T50" fmla="*/ 9 w 71"/>
                <a:gd name="T51" fmla="*/ 193 h 193"/>
                <a:gd name="T52" fmla="*/ 9 w 71"/>
                <a:gd name="T53" fmla="*/ 193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1"/>
                <a:gd name="T82" fmla="*/ 0 h 193"/>
                <a:gd name="T83" fmla="*/ 71 w 71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1" h="193">
                  <a:moveTo>
                    <a:pt x="9" y="193"/>
                  </a:moveTo>
                  <a:lnTo>
                    <a:pt x="6" y="182"/>
                  </a:lnTo>
                  <a:lnTo>
                    <a:pt x="2" y="161"/>
                  </a:lnTo>
                  <a:lnTo>
                    <a:pt x="0" y="126"/>
                  </a:lnTo>
                  <a:lnTo>
                    <a:pt x="4" y="87"/>
                  </a:lnTo>
                  <a:lnTo>
                    <a:pt x="13" y="53"/>
                  </a:lnTo>
                  <a:lnTo>
                    <a:pt x="22" y="34"/>
                  </a:lnTo>
                  <a:lnTo>
                    <a:pt x="29" y="19"/>
                  </a:lnTo>
                  <a:lnTo>
                    <a:pt x="37" y="12"/>
                  </a:lnTo>
                  <a:lnTo>
                    <a:pt x="46" y="5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3" y="11"/>
                  </a:lnTo>
                  <a:lnTo>
                    <a:pt x="39" y="23"/>
                  </a:lnTo>
                  <a:lnTo>
                    <a:pt x="29" y="41"/>
                  </a:lnTo>
                  <a:lnTo>
                    <a:pt x="22" y="62"/>
                  </a:lnTo>
                  <a:lnTo>
                    <a:pt x="16" y="87"/>
                  </a:lnTo>
                  <a:lnTo>
                    <a:pt x="14" y="110"/>
                  </a:lnTo>
                  <a:lnTo>
                    <a:pt x="16" y="131"/>
                  </a:lnTo>
                  <a:lnTo>
                    <a:pt x="18" y="147"/>
                  </a:lnTo>
                  <a:lnTo>
                    <a:pt x="25" y="163"/>
                  </a:lnTo>
                  <a:lnTo>
                    <a:pt x="29" y="172"/>
                  </a:lnTo>
                  <a:lnTo>
                    <a:pt x="30" y="177"/>
                  </a:lnTo>
                  <a:lnTo>
                    <a:pt x="9" y="19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277"/>
            <p:cNvSpPr>
              <a:spLocks/>
            </p:cNvSpPr>
            <p:nvPr/>
          </p:nvSpPr>
          <p:spPr bwMode="auto">
            <a:xfrm>
              <a:off x="1491" y="2781"/>
              <a:ext cx="122" cy="317"/>
            </a:xfrm>
            <a:custGeom>
              <a:avLst/>
              <a:gdLst>
                <a:gd name="T0" fmla="*/ 22 w 122"/>
                <a:gd name="T1" fmla="*/ 316 h 317"/>
                <a:gd name="T2" fmla="*/ 14 w 122"/>
                <a:gd name="T3" fmla="*/ 293 h 317"/>
                <a:gd name="T4" fmla="*/ 6 w 122"/>
                <a:gd name="T5" fmla="*/ 241 h 317"/>
                <a:gd name="T6" fmla="*/ 0 w 122"/>
                <a:gd name="T7" fmla="*/ 179 h 317"/>
                <a:gd name="T8" fmla="*/ 7 w 122"/>
                <a:gd name="T9" fmla="*/ 123 h 317"/>
                <a:gd name="T10" fmla="*/ 23 w 122"/>
                <a:gd name="T11" fmla="*/ 80 h 317"/>
                <a:gd name="T12" fmla="*/ 39 w 122"/>
                <a:gd name="T13" fmla="*/ 57 h 317"/>
                <a:gd name="T14" fmla="*/ 52 w 122"/>
                <a:gd name="T15" fmla="*/ 45 h 317"/>
                <a:gd name="T16" fmla="*/ 59 w 122"/>
                <a:gd name="T17" fmla="*/ 38 h 317"/>
                <a:gd name="T18" fmla="*/ 66 w 122"/>
                <a:gd name="T19" fmla="*/ 29 h 317"/>
                <a:gd name="T20" fmla="*/ 80 w 122"/>
                <a:gd name="T21" fmla="*/ 18 h 317"/>
                <a:gd name="T22" fmla="*/ 94 w 122"/>
                <a:gd name="T23" fmla="*/ 7 h 317"/>
                <a:gd name="T24" fmla="*/ 103 w 122"/>
                <a:gd name="T25" fmla="*/ 4 h 317"/>
                <a:gd name="T26" fmla="*/ 108 w 122"/>
                <a:gd name="T27" fmla="*/ 0 h 317"/>
                <a:gd name="T28" fmla="*/ 117 w 122"/>
                <a:gd name="T29" fmla="*/ 0 h 317"/>
                <a:gd name="T30" fmla="*/ 121 w 122"/>
                <a:gd name="T31" fmla="*/ 2 h 317"/>
                <a:gd name="T32" fmla="*/ 122 w 122"/>
                <a:gd name="T33" fmla="*/ 4 h 317"/>
                <a:gd name="T34" fmla="*/ 110 w 122"/>
                <a:gd name="T35" fmla="*/ 11 h 317"/>
                <a:gd name="T36" fmla="*/ 91 w 122"/>
                <a:gd name="T37" fmla="*/ 27 h 317"/>
                <a:gd name="T38" fmla="*/ 66 w 122"/>
                <a:gd name="T39" fmla="*/ 48 h 317"/>
                <a:gd name="T40" fmla="*/ 45 w 122"/>
                <a:gd name="T41" fmla="*/ 75 h 317"/>
                <a:gd name="T42" fmla="*/ 30 w 122"/>
                <a:gd name="T43" fmla="*/ 103 h 317"/>
                <a:gd name="T44" fmla="*/ 22 w 122"/>
                <a:gd name="T45" fmla="*/ 133 h 317"/>
                <a:gd name="T46" fmla="*/ 18 w 122"/>
                <a:gd name="T47" fmla="*/ 161 h 317"/>
                <a:gd name="T48" fmla="*/ 16 w 122"/>
                <a:gd name="T49" fmla="*/ 190 h 317"/>
                <a:gd name="T50" fmla="*/ 18 w 122"/>
                <a:gd name="T51" fmla="*/ 222 h 317"/>
                <a:gd name="T52" fmla="*/ 27 w 122"/>
                <a:gd name="T53" fmla="*/ 259 h 317"/>
                <a:gd name="T54" fmla="*/ 36 w 122"/>
                <a:gd name="T55" fmla="*/ 293 h 317"/>
                <a:gd name="T56" fmla="*/ 41 w 122"/>
                <a:gd name="T57" fmla="*/ 312 h 317"/>
                <a:gd name="T58" fmla="*/ 37 w 122"/>
                <a:gd name="T59" fmla="*/ 316 h 317"/>
                <a:gd name="T60" fmla="*/ 30 w 122"/>
                <a:gd name="T61" fmla="*/ 317 h 317"/>
                <a:gd name="T62" fmla="*/ 25 w 122"/>
                <a:gd name="T63" fmla="*/ 316 h 317"/>
                <a:gd name="T64" fmla="*/ 22 w 122"/>
                <a:gd name="T65" fmla="*/ 316 h 317"/>
                <a:gd name="T66" fmla="*/ 22 w 122"/>
                <a:gd name="T67" fmla="*/ 316 h 3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317"/>
                <a:gd name="T104" fmla="*/ 122 w 122"/>
                <a:gd name="T105" fmla="*/ 317 h 3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317">
                  <a:moveTo>
                    <a:pt x="22" y="316"/>
                  </a:moveTo>
                  <a:lnTo>
                    <a:pt x="14" y="293"/>
                  </a:lnTo>
                  <a:lnTo>
                    <a:pt x="6" y="241"/>
                  </a:lnTo>
                  <a:lnTo>
                    <a:pt x="0" y="179"/>
                  </a:lnTo>
                  <a:lnTo>
                    <a:pt x="7" y="123"/>
                  </a:lnTo>
                  <a:lnTo>
                    <a:pt x="23" y="80"/>
                  </a:lnTo>
                  <a:lnTo>
                    <a:pt x="39" y="57"/>
                  </a:lnTo>
                  <a:lnTo>
                    <a:pt x="52" y="45"/>
                  </a:lnTo>
                  <a:lnTo>
                    <a:pt x="59" y="38"/>
                  </a:lnTo>
                  <a:lnTo>
                    <a:pt x="66" y="29"/>
                  </a:lnTo>
                  <a:lnTo>
                    <a:pt x="80" y="18"/>
                  </a:lnTo>
                  <a:lnTo>
                    <a:pt x="94" y="7"/>
                  </a:lnTo>
                  <a:lnTo>
                    <a:pt x="103" y="4"/>
                  </a:lnTo>
                  <a:lnTo>
                    <a:pt x="108" y="0"/>
                  </a:lnTo>
                  <a:lnTo>
                    <a:pt x="117" y="0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0" y="11"/>
                  </a:lnTo>
                  <a:lnTo>
                    <a:pt x="91" y="27"/>
                  </a:lnTo>
                  <a:lnTo>
                    <a:pt x="66" y="48"/>
                  </a:lnTo>
                  <a:lnTo>
                    <a:pt x="45" y="75"/>
                  </a:lnTo>
                  <a:lnTo>
                    <a:pt x="30" y="103"/>
                  </a:lnTo>
                  <a:lnTo>
                    <a:pt x="22" y="133"/>
                  </a:lnTo>
                  <a:lnTo>
                    <a:pt x="18" y="161"/>
                  </a:lnTo>
                  <a:lnTo>
                    <a:pt x="16" y="190"/>
                  </a:lnTo>
                  <a:lnTo>
                    <a:pt x="18" y="222"/>
                  </a:lnTo>
                  <a:lnTo>
                    <a:pt x="27" y="259"/>
                  </a:lnTo>
                  <a:lnTo>
                    <a:pt x="36" y="293"/>
                  </a:lnTo>
                  <a:lnTo>
                    <a:pt x="41" y="312"/>
                  </a:lnTo>
                  <a:lnTo>
                    <a:pt x="37" y="316"/>
                  </a:lnTo>
                  <a:lnTo>
                    <a:pt x="30" y="317"/>
                  </a:lnTo>
                  <a:lnTo>
                    <a:pt x="25" y="316"/>
                  </a:lnTo>
                  <a:lnTo>
                    <a:pt x="22" y="316"/>
                  </a:lnTo>
                  <a:close/>
                </a:path>
              </a:pathLst>
            </a:custGeom>
            <a:solidFill>
              <a:srgbClr val="F2F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278"/>
            <p:cNvSpPr>
              <a:spLocks/>
            </p:cNvSpPr>
            <p:nvPr/>
          </p:nvSpPr>
          <p:spPr bwMode="auto">
            <a:xfrm>
              <a:off x="1383" y="2941"/>
              <a:ext cx="124" cy="239"/>
            </a:xfrm>
            <a:custGeom>
              <a:avLst/>
              <a:gdLst>
                <a:gd name="T0" fmla="*/ 114 w 124"/>
                <a:gd name="T1" fmla="*/ 239 h 239"/>
                <a:gd name="T2" fmla="*/ 99 w 124"/>
                <a:gd name="T3" fmla="*/ 228 h 239"/>
                <a:gd name="T4" fmla="*/ 76 w 124"/>
                <a:gd name="T5" fmla="*/ 209 h 239"/>
                <a:gd name="T6" fmla="*/ 48 w 124"/>
                <a:gd name="T7" fmla="*/ 184 h 239"/>
                <a:gd name="T8" fmla="*/ 27 w 124"/>
                <a:gd name="T9" fmla="*/ 159 h 239"/>
                <a:gd name="T10" fmla="*/ 13 w 124"/>
                <a:gd name="T11" fmla="*/ 131 h 239"/>
                <a:gd name="T12" fmla="*/ 6 w 124"/>
                <a:gd name="T13" fmla="*/ 97 h 239"/>
                <a:gd name="T14" fmla="*/ 0 w 124"/>
                <a:gd name="T15" fmla="*/ 65 h 239"/>
                <a:gd name="T16" fmla="*/ 2 w 124"/>
                <a:gd name="T17" fmla="*/ 46 h 239"/>
                <a:gd name="T18" fmla="*/ 4 w 124"/>
                <a:gd name="T19" fmla="*/ 32 h 239"/>
                <a:gd name="T20" fmla="*/ 11 w 124"/>
                <a:gd name="T21" fmla="*/ 14 h 239"/>
                <a:gd name="T22" fmla="*/ 16 w 124"/>
                <a:gd name="T23" fmla="*/ 1 h 239"/>
                <a:gd name="T24" fmla="*/ 20 w 124"/>
                <a:gd name="T25" fmla="*/ 0 h 239"/>
                <a:gd name="T26" fmla="*/ 18 w 124"/>
                <a:gd name="T27" fmla="*/ 10 h 239"/>
                <a:gd name="T28" fmla="*/ 16 w 124"/>
                <a:gd name="T29" fmla="*/ 26 h 239"/>
                <a:gd name="T30" fmla="*/ 16 w 124"/>
                <a:gd name="T31" fmla="*/ 48 h 239"/>
                <a:gd name="T32" fmla="*/ 16 w 124"/>
                <a:gd name="T33" fmla="*/ 67 h 239"/>
                <a:gd name="T34" fmla="*/ 20 w 124"/>
                <a:gd name="T35" fmla="*/ 90 h 239"/>
                <a:gd name="T36" fmla="*/ 30 w 124"/>
                <a:gd name="T37" fmla="*/ 120 h 239"/>
                <a:gd name="T38" fmla="*/ 43 w 124"/>
                <a:gd name="T39" fmla="*/ 150 h 239"/>
                <a:gd name="T40" fmla="*/ 55 w 124"/>
                <a:gd name="T41" fmla="*/ 171 h 239"/>
                <a:gd name="T42" fmla="*/ 71 w 124"/>
                <a:gd name="T43" fmla="*/ 186 h 239"/>
                <a:gd name="T44" fmla="*/ 94 w 124"/>
                <a:gd name="T45" fmla="*/ 202 h 239"/>
                <a:gd name="T46" fmla="*/ 114 w 124"/>
                <a:gd name="T47" fmla="*/ 214 h 239"/>
                <a:gd name="T48" fmla="*/ 124 w 124"/>
                <a:gd name="T49" fmla="*/ 223 h 239"/>
                <a:gd name="T50" fmla="*/ 124 w 124"/>
                <a:gd name="T51" fmla="*/ 230 h 239"/>
                <a:gd name="T52" fmla="*/ 121 w 124"/>
                <a:gd name="T53" fmla="*/ 235 h 239"/>
                <a:gd name="T54" fmla="*/ 115 w 124"/>
                <a:gd name="T55" fmla="*/ 237 h 239"/>
                <a:gd name="T56" fmla="*/ 114 w 124"/>
                <a:gd name="T57" fmla="*/ 239 h 239"/>
                <a:gd name="T58" fmla="*/ 114 w 124"/>
                <a:gd name="T59" fmla="*/ 239 h 2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4"/>
                <a:gd name="T91" fmla="*/ 0 h 239"/>
                <a:gd name="T92" fmla="*/ 124 w 124"/>
                <a:gd name="T93" fmla="*/ 239 h 2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4" h="239">
                  <a:moveTo>
                    <a:pt x="114" y="239"/>
                  </a:moveTo>
                  <a:lnTo>
                    <a:pt x="99" y="228"/>
                  </a:lnTo>
                  <a:lnTo>
                    <a:pt x="76" y="209"/>
                  </a:lnTo>
                  <a:lnTo>
                    <a:pt x="48" y="184"/>
                  </a:lnTo>
                  <a:lnTo>
                    <a:pt x="27" y="159"/>
                  </a:lnTo>
                  <a:lnTo>
                    <a:pt x="13" y="131"/>
                  </a:lnTo>
                  <a:lnTo>
                    <a:pt x="6" y="97"/>
                  </a:lnTo>
                  <a:lnTo>
                    <a:pt x="0" y="65"/>
                  </a:lnTo>
                  <a:lnTo>
                    <a:pt x="2" y="46"/>
                  </a:lnTo>
                  <a:lnTo>
                    <a:pt x="4" y="32"/>
                  </a:lnTo>
                  <a:lnTo>
                    <a:pt x="11" y="1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18" y="10"/>
                  </a:lnTo>
                  <a:lnTo>
                    <a:pt x="16" y="26"/>
                  </a:lnTo>
                  <a:lnTo>
                    <a:pt x="16" y="48"/>
                  </a:lnTo>
                  <a:lnTo>
                    <a:pt x="16" y="67"/>
                  </a:lnTo>
                  <a:lnTo>
                    <a:pt x="20" y="90"/>
                  </a:lnTo>
                  <a:lnTo>
                    <a:pt x="30" y="120"/>
                  </a:lnTo>
                  <a:lnTo>
                    <a:pt x="43" y="150"/>
                  </a:lnTo>
                  <a:lnTo>
                    <a:pt x="55" y="171"/>
                  </a:lnTo>
                  <a:lnTo>
                    <a:pt x="71" y="186"/>
                  </a:lnTo>
                  <a:lnTo>
                    <a:pt x="94" y="202"/>
                  </a:lnTo>
                  <a:lnTo>
                    <a:pt x="114" y="214"/>
                  </a:lnTo>
                  <a:lnTo>
                    <a:pt x="124" y="223"/>
                  </a:lnTo>
                  <a:lnTo>
                    <a:pt x="124" y="230"/>
                  </a:lnTo>
                  <a:lnTo>
                    <a:pt x="121" y="235"/>
                  </a:lnTo>
                  <a:lnTo>
                    <a:pt x="115" y="237"/>
                  </a:lnTo>
                  <a:lnTo>
                    <a:pt x="114" y="239"/>
                  </a:lnTo>
                  <a:close/>
                </a:path>
              </a:pathLst>
            </a:custGeom>
            <a:solidFill>
              <a:srgbClr val="BFE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279"/>
            <p:cNvSpPr>
              <a:spLocks/>
            </p:cNvSpPr>
            <p:nvPr/>
          </p:nvSpPr>
          <p:spPr bwMode="auto">
            <a:xfrm>
              <a:off x="1886" y="3001"/>
              <a:ext cx="46" cy="28"/>
            </a:xfrm>
            <a:custGeom>
              <a:avLst/>
              <a:gdLst>
                <a:gd name="T0" fmla="*/ 0 w 46"/>
                <a:gd name="T1" fmla="*/ 14 h 28"/>
                <a:gd name="T2" fmla="*/ 12 w 46"/>
                <a:gd name="T3" fmla="*/ 9 h 28"/>
                <a:gd name="T4" fmla="*/ 28 w 46"/>
                <a:gd name="T5" fmla="*/ 5 h 28"/>
                <a:gd name="T6" fmla="*/ 41 w 46"/>
                <a:gd name="T7" fmla="*/ 2 h 28"/>
                <a:gd name="T8" fmla="*/ 46 w 46"/>
                <a:gd name="T9" fmla="*/ 0 h 28"/>
                <a:gd name="T10" fmla="*/ 39 w 46"/>
                <a:gd name="T11" fmla="*/ 12 h 28"/>
                <a:gd name="T12" fmla="*/ 0 w 46"/>
                <a:gd name="T13" fmla="*/ 28 h 28"/>
                <a:gd name="T14" fmla="*/ 0 w 46"/>
                <a:gd name="T15" fmla="*/ 14 h 28"/>
                <a:gd name="T16" fmla="*/ 0 w 46"/>
                <a:gd name="T17" fmla="*/ 14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28"/>
                <a:gd name="T29" fmla="*/ 46 w 4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28">
                  <a:moveTo>
                    <a:pt x="0" y="14"/>
                  </a:moveTo>
                  <a:lnTo>
                    <a:pt x="12" y="9"/>
                  </a:lnTo>
                  <a:lnTo>
                    <a:pt x="28" y="5"/>
                  </a:lnTo>
                  <a:lnTo>
                    <a:pt x="41" y="2"/>
                  </a:lnTo>
                  <a:lnTo>
                    <a:pt x="46" y="0"/>
                  </a:lnTo>
                  <a:lnTo>
                    <a:pt x="39" y="12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280"/>
            <p:cNvSpPr>
              <a:spLocks/>
            </p:cNvSpPr>
            <p:nvPr/>
          </p:nvSpPr>
          <p:spPr bwMode="auto">
            <a:xfrm>
              <a:off x="1486" y="3102"/>
              <a:ext cx="30" cy="48"/>
            </a:xfrm>
            <a:custGeom>
              <a:avLst/>
              <a:gdLst>
                <a:gd name="T0" fmla="*/ 21 w 30"/>
                <a:gd name="T1" fmla="*/ 0 h 48"/>
                <a:gd name="T2" fmla="*/ 11 w 30"/>
                <a:gd name="T3" fmla="*/ 10 h 48"/>
                <a:gd name="T4" fmla="*/ 5 w 30"/>
                <a:gd name="T5" fmla="*/ 23 h 48"/>
                <a:gd name="T6" fmla="*/ 2 w 30"/>
                <a:gd name="T7" fmla="*/ 33 h 48"/>
                <a:gd name="T8" fmla="*/ 0 w 30"/>
                <a:gd name="T9" fmla="*/ 41 h 48"/>
                <a:gd name="T10" fmla="*/ 0 w 30"/>
                <a:gd name="T11" fmla="*/ 44 h 48"/>
                <a:gd name="T12" fmla="*/ 4 w 30"/>
                <a:gd name="T13" fmla="*/ 46 h 48"/>
                <a:gd name="T14" fmla="*/ 7 w 30"/>
                <a:gd name="T15" fmla="*/ 46 h 48"/>
                <a:gd name="T16" fmla="*/ 9 w 30"/>
                <a:gd name="T17" fmla="*/ 48 h 48"/>
                <a:gd name="T18" fmla="*/ 11 w 30"/>
                <a:gd name="T19" fmla="*/ 42 h 48"/>
                <a:gd name="T20" fmla="*/ 18 w 30"/>
                <a:gd name="T21" fmla="*/ 28 h 48"/>
                <a:gd name="T22" fmla="*/ 25 w 30"/>
                <a:gd name="T23" fmla="*/ 14 h 48"/>
                <a:gd name="T24" fmla="*/ 30 w 30"/>
                <a:gd name="T25" fmla="*/ 7 h 48"/>
                <a:gd name="T26" fmla="*/ 30 w 30"/>
                <a:gd name="T27" fmla="*/ 3 h 48"/>
                <a:gd name="T28" fmla="*/ 27 w 30"/>
                <a:gd name="T29" fmla="*/ 2 h 48"/>
                <a:gd name="T30" fmla="*/ 23 w 30"/>
                <a:gd name="T31" fmla="*/ 0 h 48"/>
                <a:gd name="T32" fmla="*/ 21 w 30"/>
                <a:gd name="T33" fmla="*/ 0 h 48"/>
                <a:gd name="T34" fmla="*/ 21 w 30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48"/>
                <a:gd name="T56" fmla="*/ 30 w 30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48">
                  <a:moveTo>
                    <a:pt x="21" y="0"/>
                  </a:moveTo>
                  <a:lnTo>
                    <a:pt x="11" y="10"/>
                  </a:lnTo>
                  <a:lnTo>
                    <a:pt x="5" y="23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4" y="46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11" y="42"/>
                  </a:lnTo>
                  <a:lnTo>
                    <a:pt x="18" y="28"/>
                  </a:lnTo>
                  <a:lnTo>
                    <a:pt x="25" y="14"/>
                  </a:lnTo>
                  <a:lnTo>
                    <a:pt x="30" y="7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281"/>
            <p:cNvSpPr>
              <a:spLocks/>
            </p:cNvSpPr>
            <p:nvPr/>
          </p:nvSpPr>
          <p:spPr bwMode="auto">
            <a:xfrm>
              <a:off x="1906" y="881"/>
              <a:ext cx="299" cy="746"/>
            </a:xfrm>
            <a:custGeom>
              <a:avLst/>
              <a:gdLst>
                <a:gd name="T0" fmla="*/ 0 w 299"/>
                <a:gd name="T1" fmla="*/ 746 h 746"/>
                <a:gd name="T2" fmla="*/ 5 w 299"/>
                <a:gd name="T3" fmla="*/ 700 h 746"/>
                <a:gd name="T4" fmla="*/ 16 w 299"/>
                <a:gd name="T5" fmla="*/ 611 h 746"/>
                <a:gd name="T6" fmla="*/ 30 w 299"/>
                <a:gd name="T7" fmla="*/ 517 h 746"/>
                <a:gd name="T8" fmla="*/ 42 w 299"/>
                <a:gd name="T9" fmla="*/ 454 h 746"/>
                <a:gd name="T10" fmla="*/ 47 w 299"/>
                <a:gd name="T11" fmla="*/ 432 h 746"/>
                <a:gd name="T12" fmla="*/ 54 w 299"/>
                <a:gd name="T13" fmla="*/ 406 h 746"/>
                <a:gd name="T14" fmla="*/ 63 w 299"/>
                <a:gd name="T15" fmla="*/ 374 h 746"/>
                <a:gd name="T16" fmla="*/ 77 w 299"/>
                <a:gd name="T17" fmla="*/ 340 h 746"/>
                <a:gd name="T18" fmla="*/ 97 w 299"/>
                <a:gd name="T19" fmla="*/ 299 h 746"/>
                <a:gd name="T20" fmla="*/ 116 w 299"/>
                <a:gd name="T21" fmla="*/ 259 h 746"/>
                <a:gd name="T22" fmla="*/ 134 w 299"/>
                <a:gd name="T23" fmla="*/ 225 h 746"/>
                <a:gd name="T24" fmla="*/ 147 w 299"/>
                <a:gd name="T25" fmla="*/ 200 h 746"/>
                <a:gd name="T26" fmla="*/ 173 w 299"/>
                <a:gd name="T27" fmla="*/ 152 h 746"/>
                <a:gd name="T28" fmla="*/ 216 w 299"/>
                <a:gd name="T29" fmla="*/ 89 h 746"/>
                <a:gd name="T30" fmla="*/ 254 w 299"/>
                <a:gd name="T31" fmla="*/ 32 h 746"/>
                <a:gd name="T32" fmla="*/ 276 w 299"/>
                <a:gd name="T33" fmla="*/ 4 h 746"/>
                <a:gd name="T34" fmla="*/ 283 w 299"/>
                <a:gd name="T35" fmla="*/ 0 h 746"/>
                <a:gd name="T36" fmla="*/ 292 w 299"/>
                <a:gd name="T37" fmla="*/ 0 h 746"/>
                <a:gd name="T38" fmla="*/ 299 w 299"/>
                <a:gd name="T39" fmla="*/ 0 h 746"/>
                <a:gd name="T40" fmla="*/ 297 w 299"/>
                <a:gd name="T41" fmla="*/ 4 h 746"/>
                <a:gd name="T42" fmla="*/ 276 w 299"/>
                <a:gd name="T43" fmla="*/ 30 h 746"/>
                <a:gd name="T44" fmla="*/ 237 w 299"/>
                <a:gd name="T45" fmla="*/ 90 h 746"/>
                <a:gd name="T46" fmla="*/ 194 w 299"/>
                <a:gd name="T47" fmla="*/ 152 h 746"/>
                <a:gd name="T48" fmla="*/ 166 w 299"/>
                <a:gd name="T49" fmla="*/ 193 h 746"/>
                <a:gd name="T50" fmla="*/ 145 w 299"/>
                <a:gd name="T51" fmla="*/ 232 h 746"/>
                <a:gd name="T52" fmla="*/ 118 w 299"/>
                <a:gd name="T53" fmla="*/ 296 h 746"/>
                <a:gd name="T54" fmla="*/ 92 w 299"/>
                <a:gd name="T55" fmla="*/ 361 h 746"/>
                <a:gd name="T56" fmla="*/ 72 w 299"/>
                <a:gd name="T57" fmla="*/ 402 h 746"/>
                <a:gd name="T58" fmla="*/ 60 w 299"/>
                <a:gd name="T59" fmla="*/ 430 h 746"/>
                <a:gd name="T60" fmla="*/ 49 w 299"/>
                <a:gd name="T61" fmla="*/ 468 h 746"/>
                <a:gd name="T62" fmla="*/ 40 w 299"/>
                <a:gd name="T63" fmla="*/ 508 h 746"/>
                <a:gd name="T64" fmla="*/ 35 w 299"/>
                <a:gd name="T65" fmla="*/ 546 h 746"/>
                <a:gd name="T66" fmla="*/ 33 w 299"/>
                <a:gd name="T67" fmla="*/ 585 h 746"/>
                <a:gd name="T68" fmla="*/ 35 w 299"/>
                <a:gd name="T69" fmla="*/ 629 h 746"/>
                <a:gd name="T70" fmla="*/ 39 w 299"/>
                <a:gd name="T71" fmla="*/ 666 h 746"/>
                <a:gd name="T72" fmla="*/ 40 w 299"/>
                <a:gd name="T73" fmla="*/ 680 h 746"/>
                <a:gd name="T74" fmla="*/ 0 w 299"/>
                <a:gd name="T75" fmla="*/ 746 h 746"/>
                <a:gd name="T76" fmla="*/ 0 w 299"/>
                <a:gd name="T77" fmla="*/ 746 h 7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9"/>
                <a:gd name="T118" fmla="*/ 0 h 746"/>
                <a:gd name="T119" fmla="*/ 299 w 299"/>
                <a:gd name="T120" fmla="*/ 746 h 7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9" h="746">
                  <a:moveTo>
                    <a:pt x="0" y="746"/>
                  </a:moveTo>
                  <a:lnTo>
                    <a:pt x="5" y="700"/>
                  </a:lnTo>
                  <a:lnTo>
                    <a:pt x="16" y="611"/>
                  </a:lnTo>
                  <a:lnTo>
                    <a:pt x="30" y="517"/>
                  </a:lnTo>
                  <a:lnTo>
                    <a:pt x="42" y="454"/>
                  </a:lnTo>
                  <a:lnTo>
                    <a:pt x="47" y="432"/>
                  </a:lnTo>
                  <a:lnTo>
                    <a:pt x="54" y="406"/>
                  </a:lnTo>
                  <a:lnTo>
                    <a:pt x="63" y="374"/>
                  </a:lnTo>
                  <a:lnTo>
                    <a:pt x="77" y="340"/>
                  </a:lnTo>
                  <a:lnTo>
                    <a:pt x="97" y="299"/>
                  </a:lnTo>
                  <a:lnTo>
                    <a:pt x="116" y="259"/>
                  </a:lnTo>
                  <a:lnTo>
                    <a:pt x="134" y="225"/>
                  </a:lnTo>
                  <a:lnTo>
                    <a:pt x="147" y="200"/>
                  </a:lnTo>
                  <a:lnTo>
                    <a:pt x="173" y="152"/>
                  </a:lnTo>
                  <a:lnTo>
                    <a:pt x="216" y="89"/>
                  </a:lnTo>
                  <a:lnTo>
                    <a:pt x="254" y="32"/>
                  </a:lnTo>
                  <a:lnTo>
                    <a:pt x="276" y="4"/>
                  </a:lnTo>
                  <a:lnTo>
                    <a:pt x="283" y="0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297" y="4"/>
                  </a:lnTo>
                  <a:lnTo>
                    <a:pt x="276" y="30"/>
                  </a:lnTo>
                  <a:lnTo>
                    <a:pt x="237" y="90"/>
                  </a:lnTo>
                  <a:lnTo>
                    <a:pt x="194" y="152"/>
                  </a:lnTo>
                  <a:lnTo>
                    <a:pt x="166" y="193"/>
                  </a:lnTo>
                  <a:lnTo>
                    <a:pt x="145" y="232"/>
                  </a:lnTo>
                  <a:lnTo>
                    <a:pt x="118" y="296"/>
                  </a:lnTo>
                  <a:lnTo>
                    <a:pt x="92" y="361"/>
                  </a:lnTo>
                  <a:lnTo>
                    <a:pt x="72" y="402"/>
                  </a:lnTo>
                  <a:lnTo>
                    <a:pt x="60" y="430"/>
                  </a:lnTo>
                  <a:lnTo>
                    <a:pt x="49" y="468"/>
                  </a:lnTo>
                  <a:lnTo>
                    <a:pt x="40" y="508"/>
                  </a:lnTo>
                  <a:lnTo>
                    <a:pt x="35" y="546"/>
                  </a:lnTo>
                  <a:lnTo>
                    <a:pt x="33" y="585"/>
                  </a:lnTo>
                  <a:lnTo>
                    <a:pt x="35" y="629"/>
                  </a:lnTo>
                  <a:lnTo>
                    <a:pt x="39" y="666"/>
                  </a:lnTo>
                  <a:lnTo>
                    <a:pt x="40" y="680"/>
                  </a:lnTo>
                  <a:lnTo>
                    <a:pt x="0" y="746"/>
                  </a:lnTo>
                  <a:close/>
                </a:path>
              </a:pathLst>
            </a:custGeom>
            <a:solidFill>
              <a:srgbClr val="FFC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282"/>
            <p:cNvSpPr>
              <a:spLocks/>
            </p:cNvSpPr>
            <p:nvPr/>
          </p:nvSpPr>
          <p:spPr bwMode="auto">
            <a:xfrm>
              <a:off x="2249" y="1156"/>
              <a:ext cx="774" cy="106"/>
            </a:xfrm>
            <a:custGeom>
              <a:avLst/>
              <a:gdLst>
                <a:gd name="T0" fmla="*/ 34 w 774"/>
                <a:gd name="T1" fmla="*/ 39 h 106"/>
                <a:gd name="T2" fmla="*/ 55 w 774"/>
                <a:gd name="T3" fmla="*/ 44 h 106"/>
                <a:gd name="T4" fmla="*/ 101 w 774"/>
                <a:gd name="T5" fmla="*/ 58 h 106"/>
                <a:gd name="T6" fmla="*/ 149 w 774"/>
                <a:gd name="T7" fmla="*/ 72 h 106"/>
                <a:gd name="T8" fmla="*/ 179 w 774"/>
                <a:gd name="T9" fmla="*/ 78 h 106"/>
                <a:gd name="T10" fmla="*/ 221 w 774"/>
                <a:gd name="T11" fmla="*/ 67 h 106"/>
                <a:gd name="T12" fmla="*/ 303 w 774"/>
                <a:gd name="T13" fmla="*/ 42 h 106"/>
                <a:gd name="T14" fmla="*/ 382 w 774"/>
                <a:gd name="T15" fmla="*/ 17 h 106"/>
                <a:gd name="T16" fmla="*/ 421 w 774"/>
                <a:gd name="T17" fmla="*/ 5 h 106"/>
                <a:gd name="T18" fmla="*/ 439 w 774"/>
                <a:gd name="T19" fmla="*/ 5 h 106"/>
                <a:gd name="T20" fmla="*/ 473 w 774"/>
                <a:gd name="T21" fmla="*/ 9 h 106"/>
                <a:gd name="T22" fmla="*/ 506 w 774"/>
                <a:gd name="T23" fmla="*/ 14 h 106"/>
                <a:gd name="T24" fmla="*/ 535 w 774"/>
                <a:gd name="T25" fmla="*/ 23 h 106"/>
                <a:gd name="T26" fmla="*/ 556 w 774"/>
                <a:gd name="T27" fmla="*/ 26 h 106"/>
                <a:gd name="T28" fmla="*/ 586 w 774"/>
                <a:gd name="T29" fmla="*/ 30 h 106"/>
                <a:gd name="T30" fmla="*/ 616 w 774"/>
                <a:gd name="T31" fmla="*/ 30 h 106"/>
                <a:gd name="T32" fmla="*/ 641 w 774"/>
                <a:gd name="T33" fmla="*/ 26 h 106"/>
                <a:gd name="T34" fmla="*/ 669 w 774"/>
                <a:gd name="T35" fmla="*/ 19 h 106"/>
                <a:gd name="T36" fmla="*/ 712 w 774"/>
                <a:gd name="T37" fmla="*/ 10 h 106"/>
                <a:gd name="T38" fmla="*/ 749 w 774"/>
                <a:gd name="T39" fmla="*/ 1 h 106"/>
                <a:gd name="T40" fmla="*/ 768 w 774"/>
                <a:gd name="T41" fmla="*/ 0 h 106"/>
                <a:gd name="T42" fmla="*/ 772 w 774"/>
                <a:gd name="T43" fmla="*/ 1 h 106"/>
                <a:gd name="T44" fmla="*/ 774 w 774"/>
                <a:gd name="T45" fmla="*/ 5 h 106"/>
                <a:gd name="T46" fmla="*/ 774 w 774"/>
                <a:gd name="T47" fmla="*/ 9 h 106"/>
                <a:gd name="T48" fmla="*/ 774 w 774"/>
                <a:gd name="T49" fmla="*/ 10 h 106"/>
                <a:gd name="T50" fmla="*/ 752 w 774"/>
                <a:gd name="T51" fmla="*/ 16 h 106"/>
                <a:gd name="T52" fmla="*/ 708 w 774"/>
                <a:gd name="T53" fmla="*/ 28 h 106"/>
                <a:gd name="T54" fmla="*/ 655 w 774"/>
                <a:gd name="T55" fmla="*/ 40 h 106"/>
                <a:gd name="T56" fmla="*/ 614 w 774"/>
                <a:gd name="T57" fmla="*/ 49 h 106"/>
                <a:gd name="T58" fmla="*/ 567 w 774"/>
                <a:gd name="T59" fmla="*/ 46 h 106"/>
                <a:gd name="T60" fmla="*/ 497 w 774"/>
                <a:gd name="T61" fmla="*/ 39 h 106"/>
                <a:gd name="T62" fmla="*/ 436 w 774"/>
                <a:gd name="T63" fmla="*/ 33 h 106"/>
                <a:gd name="T64" fmla="*/ 404 w 774"/>
                <a:gd name="T65" fmla="*/ 32 h 106"/>
                <a:gd name="T66" fmla="*/ 388 w 774"/>
                <a:gd name="T67" fmla="*/ 33 h 106"/>
                <a:gd name="T68" fmla="*/ 361 w 774"/>
                <a:gd name="T69" fmla="*/ 37 h 106"/>
                <a:gd name="T70" fmla="*/ 326 w 774"/>
                <a:gd name="T71" fmla="*/ 46 h 106"/>
                <a:gd name="T72" fmla="*/ 285 w 774"/>
                <a:gd name="T73" fmla="*/ 62 h 106"/>
                <a:gd name="T74" fmla="*/ 246 w 774"/>
                <a:gd name="T75" fmla="*/ 79 h 106"/>
                <a:gd name="T76" fmla="*/ 216 w 774"/>
                <a:gd name="T77" fmla="*/ 92 h 106"/>
                <a:gd name="T78" fmla="*/ 191 w 774"/>
                <a:gd name="T79" fmla="*/ 101 h 106"/>
                <a:gd name="T80" fmla="*/ 170 w 774"/>
                <a:gd name="T81" fmla="*/ 106 h 106"/>
                <a:gd name="T82" fmla="*/ 131 w 774"/>
                <a:gd name="T83" fmla="*/ 102 h 106"/>
                <a:gd name="T84" fmla="*/ 74 w 774"/>
                <a:gd name="T85" fmla="*/ 90 h 106"/>
                <a:gd name="T86" fmla="*/ 23 w 774"/>
                <a:gd name="T87" fmla="*/ 78 h 106"/>
                <a:gd name="T88" fmla="*/ 0 w 774"/>
                <a:gd name="T89" fmla="*/ 69 h 106"/>
                <a:gd name="T90" fmla="*/ 5 w 774"/>
                <a:gd name="T91" fmla="*/ 60 h 106"/>
                <a:gd name="T92" fmla="*/ 16 w 774"/>
                <a:gd name="T93" fmla="*/ 51 h 106"/>
                <a:gd name="T94" fmla="*/ 27 w 774"/>
                <a:gd name="T95" fmla="*/ 42 h 106"/>
                <a:gd name="T96" fmla="*/ 34 w 774"/>
                <a:gd name="T97" fmla="*/ 39 h 106"/>
                <a:gd name="T98" fmla="*/ 34 w 774"/>
                <a:gd name="T99" fmla="*/ 39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74"/>
                <a:gd name="T151" fmla="*/ 0 h 106"/>
                <a:gd name="T152" fmla="*/ 774 w 774"/>
                <a:gd name="T153" fmla="*/ 106 h 1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74" h="106">
                  <a:moveTo>
                    <a:pt x="34" y="39"/>
                  </a:moveTo>
                  <a:lnTo>
                    <a:pt x="55" y="44"/>
                  </a:lnTo>
                  <a:lnTo>
                    <a:pt x="101" y="58"/>
                  </a:lnTo>
                  <a:lnTo>
                    <a:pt x="149" y="72"/>
                  </a:lnTo>
                  <a:lnTo>
                    <a:pt x="179" y="78"/>
                  </a:lnTo>
                  <a:lnTo>
                    <a:pt x="221" y="67"/>
                  </a:lnTo>
                  <a:lnTo>
                    <a:pt x="303" y="42"/>
                  </a:lnTo>
                  <a:lnTo>
                    <a:pt x="382" y="17"/>
                  </a:lnTo>
                  <a:lnTo>
                    <a:pt x="421" y="5"/>
                  </a:lnTo>
                  <a:lnTo>
                    <a:pt x="439" y="5"/>
                  </a:lnTo>
                  <a:lnTo>
                    <a:pt x="473" y="9"/>
                  </a:lnTo>
                  <a:lnTo>
                    <a:pt x="506" y="14"/>
                  </a:lnTo>
                  <a:lnTo>
                    <a:pt x="535" y="23"/>
                  </a:lnTo>
                  <a:lnTo>
                    <a:pt x="556" y="26"/>
                  </a:lnTo>
                  <a:lnTo>
                    <a:pt x="586" y="30"/>
                  </a:lnTo>
                  <a:lnTo>
                    <a:pt x="616" y="30"/>
                  </a:lnTo>
                  <a:lnTo>
                    <a:pt x="641" y="26"/>
                  </a:lnTo>
                  <a:lnTo>
                    <a:pt x="669" y="19"/>
                  </a:lnTo>
                  <a:lnTo>
                    <a:pt x="712" y="10"/>
                  </a:lnTo>
                  <a:lnTo>
                    <a:pt x="749" y="1"/>
                  </a:lnTo>
                  <a:lnTo>
                    <a:pt x="768" y="0"/>
                  </a:lnTo>
                  <a:lnTo>
                    <a:pt x="772" y="1"/>
                  </a:lnTo>
                  <a:lnTo>
                    <a:pt x="774" y="5"/>
                  </a:lnTo>
                  <a:lnTo>
                    <a:pt x="774" y="9"/>
                  </a:lnTo>
                  <a:lnTo>
                    <a:pt x="774" y="10"/>
                  </a:lnTo>
                  <a:lnTo>
                    <a:pt x="752" y="16"/>
                  </a:lnTo>
                  <a:lnTo>
                    <a:pt x="708" y="28"/>
                  </a:lnTo>
                  <a:lnTo>
                    <a:pt x="655" y="40"/>
                  </a:lnTo>
                  <a:lnTo>
                    <a:pt x="614" y="49"/>
                  </a:lnTo>
                  <a:lnTo>
                    <a:pt x="567" y="46"/>
                  </a:lnTo>
                  <a:lnTo>
                    <a:pt x="497" y="39"/>
                  </a:lnTo>
                  <a:lnTo>
                    <a:pt x="436" y="33"/>
                  </a:lnTo>
                  <a:lnTo>
                    <a:pt x="404" y="32"/>
                  </a:lnTo>
                  <a:lnTo>
                    <a:pt x="388" y="33"/>
                  </a:lnTo>
                  <a:lnTo>
                    <a:pt x="361" y="37"/>
                  </a:lnTo>
                  <a:lnTo>
                    <a:pt x="326" y="46"/>
                  </a:lnTo>
                  <a:lnTo>
                    <a:pt x="285" y="62"/>
                  </a:lnTo>
                  <a:lnTo>
                    <a:pt x="246" y="79"/>
                  </a:lnTo>
                  <a:lnTo>
                    <a:pt x="216" y="92"/>
                  </a:lnTo>
                  <a:lnTo>
                    <a:pt x="191" y="101"/>
                  </a:lnTo>
                  <a:lnTo>
                    <a:pt x="170" y="106"/>
                  </a:lnTo>
                  <a:lnTo>
                    <a:pt x="131" y="102"/>
                  </a:lnTo>
                  <a:lnTo>
                    <a:pt x="74" y="90"/>
                  </a:lnTo>
                  <a:lnTo>
                    <a:pt x="23" y="78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16" y="51"/>
                  </a:lnTo>
                  <a:lnTo>
                    <a:pt x="27" y="42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283"/>
            <p:cNvSpPr>
              <a:spLocks/>
            </p:cNvSpPr>
            <p:nvPr/>
          </p:nvSpPr>
          <p:spPr bwMode="auto">
            <a:xfrm>
              <a:off x="1973" y="2057"/>
              <a:ext cx="65" cy="81"/>
            </a:xfrm>
            <a:custGeom>
              <a:avLst/>
              <a:gdLst>
                <a:gd name="T0" fmla="*/ 0 w 65"/>
                <a:gd name="T1" fmla="*/ 76 h 81"/>
                <a:gd name="T2" fmla="*/ 3 w 65"/>
                <a:gd name="T3" fmla="*/ 69 h 81"/>
                <a:gd name="T4" fmla="*/ 10 w 65"/>
                <a:gd name="T5" fmla="*/ 62 h 81"/>
                <a:gd name="T6" fmla="*/ 19 w 65"/>
                <a:gd name="T7" fmla="*/ 55 h 81"/>
                <a:gd name="T8" fmla="*/ 28 w 65"/>
                <a:gd name="T9" fmla="*/ 51 h 81"/>
                <a:gd name="T10" fmla="*/ 35 w 65"/>
                <a:gd name="T11" fmla="*/ 50 h 81"/>
                <a:gd name="T12" fmla="*/ 39 w 65"/>
                <a:gd name="T13" fmla="*/ 46 h 81"/>
                <a:gd name="T14" fmla="*/ 41 w 65"/>
                <a:gd name="T15" fmla="*/ 39 h 81"/>
                <a:gd name="T16" fmla="*/ 42 w 65"/>
                <a:gd name="T17" fmla="*/ 30 h 81"/>
                <a:gd name="T18" fmla="*/ 46 w 65"/>
                <a:gd name="T19" fmla="*/ 18 h 81"/>
                <a:gd name="T20" fmla="*/ 51 w 65"/>
                <a:gd name="T21" fmla="*/ 9 h 81"/>
                <a:gd name="T22" fmla="*/ 56 w 65"/>
                <a:gd name="T23" fmla="*/ 2 h 81"/>
                <a:gd name="T24" fmla="*/ 62 w 65"/>
                <a:gd name="T25" fmla="*/ 0 h 81"/>
                <a:gd name="T26" fmla="*/ 65 w 65"/>
                <a:gd name="T27" fmla="*/ 0 h 81"/>
                <a:gd name="T28" fmla="*/ 64 w 65"/>
                <a:gd name="T29" fmla="*/ 5 h 81"/>
                <a:gd name="T30" fmla="*/ 58 w 65"/>
                <a:gd name="T31" fmla="*/ 11 h 81"/>
                <a:gd name="T32" fmla="*/ 53 w 65"/>
                <a:gd name="T33" fmla="*/ 18 h 81"/>
                <a:gd name="T34" fmla="*/ 51 w 65"/>
                <a:gd name="T35" fmla="*/ 27 h 81"/>
                <a:gd name="T36" fmla="*/ 49 w 65"/>
                <a:gd name="T37" fmla="*/ 35 h 81"/>
                <a:gd name="T38" fmla="*/ 49 w 65"/>
                <a:gd name="T39" fmla="*/ 43 h 81"/>
                <a:gd name="T40" fmla="*/ 49 w 65"/>
                <a:gd name="T41" fmla="*/ 50 h 81"/>
                <a:gd name="T42" fmla="*/ 46 w 65"/>
                <a:gd name="T43" fmla="*/ 55 h 81"/>
                <a:gd name="T44" fmla="*/ 39 w 65"/>
                <a:gd name="T45" fmla="*/ 57 h 81"/>
                <a:gd name="T46" fmla="*/ 30 w 65"/>
                <a:gd name="T47" fmla="*/ 58 h 81"/>
                <a:gd name="T48" fmla="*/ 25 w 65"/>
                <a:gd name="T49" fmla="*/ 60 h 81"/>
                <a:gd name="T50" fmla="*/ 21 w 65"/>
                <a:gd name="T51" fmla="*/ 62 h 81"/>
                <a:gd name="T52" fmla="*/ 18 w 65"/>
                <a:gd name="T53" fmla="*/ 66 h 81"/>
                <a:gd name="T54" fmla="*/ 14 w 65"/>
                <a:gd name="T55" fmla="*/ 69 h 81"/>
                <a:gd name="T56" fmla="*/ 9 w 65"/>
                <a:gd name="T57" fmla="*/ 73 h 81"/>
                <a:gd name="T58" fmla="*/ 5 w 65"/>
                <a:gd name="T59" fmla="*/ 78 h 81"/>
                <a:gd name="T60" fmla="*/ 3 w 65"/>
                <a:gd name="T61" fmla="*/ 81 h 81"/>
                <a:gd name="T62" fmla="*/ 0 w 65"/>
                <a:gd name="T63" fmla="*/ 81 h 81"/>
                <a:gd name="T64" fmla="*/ 0 w 65"/>
                <a:gd name="T65" fmla="*/ 80 h 81"/>
                <a:gd name="T66" fmla="*/ 0 w 65"/>
                <a:gd name="T67" fmla="*/ 78 h 81"/>
                <a:gd name="T68" fmla="*/ 0 w 65"/>
                <a:gd name="T69" fmla="*/ 76 h 81"/>
                <a:gd name="T70" fmla="*/ 0 w 65"/>
                <a:gd name="T71" fmla="*/ 76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"/>
                <a:gd name="T109" fmla="*/ 0 h 81"/>
                <a:gd name="T110" fmla="*/ 65 w 65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" h="81">
                  <a:moveTo>
                    <a:pt x="0" y="76"/>
                  </a:moveTo>
                  <a:lnTo>
                    <a:pt x="3" y="69"/>
                  </a:lnTo>
                  <a:lnTo>
                    <a:pt x="10" y="62"/>
                  </a:lnTo>
                  <a:lnTo>
                    <a:pt x="19" y="55"/>
                  </a:lnTo>
                  <a:lnTo>
                    <a:pt x="28" y="51"/>
                  </a:lnTo>
                  <a:lnTo>
                    <a:pt x="35" y="50"/>
                  </a:lnTo>
                  <a:lnTo>
                    <a:pt x="39" y="46"/>
                  </a:lnTo>
                  <a:lnTo>
                    <a:pt x="41" y="39"/>
                  </a:lnTo>
                  <a:lnTo>
                    <a:pt x="42" y="30"/>
                  </a:lnTo>
                  <a:lnTo>
                    <a:pt x="46" y="18"/>
                  </a:lnTo>
                  <a:lnTo>
                    <a:pt x="51" y="9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4" y="5"/>
                  </a:lnTo>
                  <a:lnTo>
                    <a:pt x="58" y="11"/>
                  </a:lnTo>
                  <a:lnTo>
                    <a:pt x="53" y="18"/>
                  </a:lnTo>
                  <a:lnTo>
                    <a:pt x="51" y="27"/>
                  </a:lnTo>
                  <a:lnTo>
                    <a:pt x="49" y="35"/>
                  </a:lnTo>
                  <a:lnTo>
                    <a:pt x="49" y="43"/>
                  </a:lnTo>
                  <a:lnTo>
                    <a:pt x="49" y="50"/>
                  </a:lnTo>
                  <a:lnTo>
                    <a:pt x="46" y="55"/>
                  </a:lnTo>
                  <a:lnTo>
                    <a:pt x="39" y="57"/>
                  </a:lnTo>
                  <a:lnTo>
                    <a:pt x="30" y="58"/>
                  </a:lnTo>
                  <a:lnTo>
                    <a:pt x="25" y="60"/>
                  </a:lnTo>
                  <a:lnTo>
                    <a:pt x="21" y="62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9" y="73"/>
                  </a:lnTo>
                  <a:lnTo>
                    <a:pt x="5" y="78"/>
                  </a:lnTo>
                  <a:lnTo>
                    <a:pt x="3" y="81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2F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284"/>
            <p:cNvSpPr>
              <a:spLocks/>
            </p:cNvSpPr>
            <p:nvPr/>
          </p:nvSpPr>
          <p:spPr bwMode="auto">
            <a:xfrm>
              <a:off x="2061" y="1308"/>
              <a:ext cx="121" cy="23"/>
            </a:xfrm>
            <a:custGeom>
              <a:avLst/>
              <a:gdLst>
                <a:gd name="T0" fmla="*/ 2 w 121"/>
                <a:gd name="T1" fmla="*/ 12 h 23"/>
                <a:gd name="T2" fmla="*/ 6 w 121"/>
                <a:gd name="T3" fmla="*/ 5 h 23"/>
                <a:gd name="T4" fmla="*/ 13 w 121"/>
                <a:gd name="T5" fmla="*/ 2 h 23"/>
                <a:gd name="T6" fmla="*/ 20 w 121"/>
                <a:gd name="T7" fmla="*/ 0 h 23"/>
                <a:gd name="T8" fmla="*/ 29 w 121"/>
                <a:gd name="T9" fmla="*/ 5 h 23"/>
                <a:gd name="T10" fmla="*/ 36 w 121"/>
                <a:gd name="T11" fmla="*/ 11 h 23"/>
                <a:gd name="T12" fmla="*/ 45 w 121"/>
                <a:gd name="T13" fmla="*/ 14 h 23"/>
                <a:gd name="T14" fmla="*/ 52 w 121"/>
                <a:gd name="T15" fmla="*/ 12 h 23"/>
                <a:gd name="T16" fmla="*/ 61 w 121"/>
                <a:gd name="T17" fmla="*/ 7 h 23"/>
                <a:gd name="T18" fmla="*/ 66 w 121"/>
                <a:gd name="T19" fmla="*/ 2 h 23"/>
                <a:gd name="T20" fmla="*/ 75 w 121"/>
                <a:gd name="T21" fmla="*/ 0 h 23"/>
                <a:gd name="T22" fmla="*/ 82 w 121"/>
                <a:gd name="T23" fmla="*/ 2 h 23"/>
                <a:gd name="T24" fmla="*/ 92 w 121"/>
                <a:gd name="T25" fmla="*/ 5 h 23"/>
                <a:gd name="T26" fmla="*/ 101 w 121"/>
                <a:gd name="T27" fmla="*/ 5 h 23"/>
                <a:gd name="T28" fmla="*/ 110 w 121"/>
                <a:gd name="T29" fmla="*/ 5 h 23"/>
                <a:gd name="T30" fmla="*/ 115 w 121"/>
                <a:gd name="T31" fmla="*/ 5 h 23"/>
                <a:gd name="T32" fmla="*/ 119 w 121"/>
                <a:gd name="T33" fmla="*/ 5 h 23"/>
                <a:gd name="T34" fmla="*/ 121 w 121"/>
                <a:gd name="T35" fmla="*/ 7 h 23"/>
                <a:gd name="T36" fmla="*/ 117 w 121"/>
                <a:gd name="T37" fmla="*/ 9 h 23"/>
                <a:gd name="T38" fmla="*/ 110 w 121"/>
                <a:gd name="T39" fmla="*/ 9 h 23"/>
                <a:gd name="T40" fmla="*/ 99 w 121"/>
                <a:gd name="T41" fmla="*/ 11 h 23"/>
                <a:gd name="T42" fmla="*/ 89 w 121"/>
                <a:gd name="T43" fmla="*/ 11 h 23"/>
                <a:gd name="T44" fmla="*/ 84 w 121"/>
                <a:gd name="T45" fmla="*/ 11 h 23"/>
                <a:gd name="T46" fmla="*/ 78 w 121"/>
                <a:gd name="T47" fmla="*/ 7 h 23"/>
                <a:gd name="T48" fmla="*/ 73 w 121"/>
                <a:gd name="T49" fmla="*/ 9 h 23"/>
                <a:gd name="T50" fmla="*/ 68 w 121"/>
                <a:gd name="T51" fmla="*/ 11 h 23"/>
                <a:gd name="T52" fmla="*/ 61 w 121"/>
                <a:gd name="T53" fmla="*/ 16 h 23"/>
                <a:gd name="T54" fmla="*/ 52 w 121"/>
                <a:gd name="T55" fmla="*/ 21 h 23"/>
                <a:gd name="T56" fmla="*/ 45 w 121"/>
                <a:gd name="T57" fmla="*/ 23 h 23"/>
                <a:gd name="T58" fmla="*/ 38 w 121"/>
                <a:gd name="T59" fmla="*/ 21 h 23"/>
                <a:gd name="T60" fmla="*/ 30 w 121"/>
                <a:gd name="T61" fmla="*/ 16 h 23"/>
                <a:gd name="T62" fmla="*/ 23 w 121"/>
                <a:gd name="T63" fmla="*/ 11 h 23"/>
                <a:gd name="T64" fmla="*/ 18 w 121"/>
                <a:gd name="T65" fmla="*/ 7 h 23"/>
                <a:gd name="T66" fmla="*/ 13 w 121"/>
                <a:gd name="T67" fmla="*/ 7 h 23"/>
                <a:gd name="T68" fmla="*/ 11 w 121"/>
                <a:gd name="T69" fmla="*/ 9 h 23"/>
                <a:gd name="T70" fmla="*/ 7 w 121"/>
                <a:gd name="T71" fmla="*/ 12 h 23"/>
                <a:gd name="T72" fmla="*/ 4 w 121"/>
                <a:gd name="T73" fmla="*/ 18 h 23"/>
                <a:gd name="T74" fmla="*/ 2 w 121"/>
                <a:gd name="T75" fmla="*/ 19 h 23"/>
                <a:gd name="T76" fmla="*/ 0 w 121"/>
                <a:gd name="T77" fmla="*/ 18 h 23"/>
                <a:gd name="T78" fmla="*/ 0 w 121"/>
                <a:gd name="T79" fmla="*/ 14 h 23"/>
                <a:gd name="T80" fmla="*/ 2 w 121"/>
                <a:gd name="T81" fmla="*/ 12 h 23"/>
                <a:gd name="T82" fmla="*/ 2 w 121"/>
                <a:gd name="T83" fmla="*/ 12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1"/>
                <a:gd name="T127" fmla="*/ 0 h 23"/>
                <a:gd name="T128" fmla="*/ 121 w 121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1" h="23">
                  <a:moveTo>
                    <a:pt x="2" y="12"/>
                  </a:moveTo>
                  <a:lnTo>
                    <a:pt x="6" y="5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9" y="5"/>
                  </a:lnTo>
                  <a:lnTo>
                    <a:pt x="36" y="11"/>
                  </a:lnTo>
                  <a:lnTo>
                    <a:pt x="45" y="14"/>
                  </a:lnTo>
                  <a:lnTo>
                    <a:pt x="52" y="12"/>
                  </a:lnTo>
                  <a:lnTo>
                    <a:pt x="61" y="7"/>
                  </a:lnTo>
                  <a:lnTo>
                    <a:pt x="66" y="2"/>
                  </a:lnTo>
                  <a:lnTo>
                    <a:pt x="75" y="0"/>
                  </a:lnTo>
                  <a:lnTo>
                    <a:pt x="82" y="2"/>
                  </a:lnTo>
                  <a:lnTo>
                    <a:pt x="92" y="5"/>
                  </a:lnTo>
                  <a:lnTo>
                    <a:pt x="101" y="5"/>
                  </a:lnTo>
                  <a:lnTo>
                    <a:pt x="110" y="5"/>
                  </a:lnTo>
                  <a:lnTo>
                    <a:pt x="115" y="5"/>
                  </a:lnTo>
                  <a:lnTo>
                    <a:pt x="119" y="5"/>
                  </a:lnTo>
                  <a:lnTo>
                    <a:pt x="121" y="7"/>
                  </a:lnTo>
                  <a:lnTo>
                    <a:pt x="117" y="9"/>
                  </a:lnTo>
                  <a:lnTo>
                    <a:pt x="110" y="9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84" y="11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8" y="11"/>
                  </a:lnTo>
                  <a:lnTo>
                    <a:pt x="61" y="16"/>
                  </a:lnTo>
                  <a:lnTo>
                    <a:pt x="52" y="21"/>
                  </a:lnTo>
                  <a:lnTo>
                    <a:pt x="45" y="23"/>
                  </a:lnTo>
                  <a:lnTo>
                    <a:pt x="38" y="21"/>
                  </a:lnTo>
                  <a:lnTo>
                    <a:pt x="30" y="16"/>
                  </a:lnTo>
                  <a:lnTo>
                    <a:pt x="23" y="11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4" y="18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BD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285"/>
            <p:cNvSpPr>
              <a:spLocks/>
            </p:cNvSpPr>
            <p:nvPr/>
          </p:nvSpPr>
          <p:spPr bwMode="auto">
            <a:xfrm>
              <a:off x="2677" y="837"/>
              <a:ext cx="80" cy="46"/>
            </a:xfrm>
            <a:custGeom>
              <a:avLst/>
              <a:gdLst>
                <a:gd name="T0" fmla="*/ 0 w 80"/>
                <a:gd name="T1" fmla="*/ 41 h 46"/>
                <a:gd name="T2" fmla="*/ 2 w 80"/>
                <a:gd name="T3" fmla="*/ 35 h 46"/>
                <a:gd name="T4" fmla="*/ 8 w 80"/>
                <a:gd name="T5" fmla="*/ 30 h 46"/>
                <a:gd name="T6" fmla="*/ 15 w 80"/>
                <a:gd name="T7" fmla="*/ 25 h 46"/>
                <a:gd name="T8" fmla="*/ 27 w 80"/>
                <a:gd name="T9" fmla="*/ 25 h 46"/>
                <a:gd name="T10" fmla="*/ 38 w 80"/>
                <a:gd name="T11" fmla="*/ 23 h 46"/>
                <a:gd name="T12" fmla="*/ 45 w 80"/>
                <a:gd name="T13" fmla="*/ 21 h 46"/>
                <a:gd name="T14" fmla="*/ 52 w 80"/>
                <a:gd name="T15" fmla="*/ 14 h 46"/>
                <a:gd name="T16" fmla="*/ 61 w 80"/>
                <a:gd name="T17" fmla="*/ 7 h 46"/>
                <a:gd name="T18" fmla="*/ 68 w 80"/>
                <a:gd name="T19" fmla="*/ 2 h 46"/>
                <a:gd name="T20" fmla="*/ 75 w 80"/>
                <a:gd name="T21" fmla="*/ 0 h 46"/>
                <a:gd name="T22" fmla="*/ 78 w 80"/>
                <a:gd name="T23" fmla="*/ 0 h 46"/>
                <a:gd name="T24" fmla="*/ 80 w 80"/>
                <a:gd name="T25" fmla="*/ 0 h 46"/>
                <a:gd name="T26" fmla="*/ 78 w 80"/>
                <a:gd name="T27" fmla="*/ 0 h 46"/>
                <a:gd name="T28" fmla="*/ 77 w 80"/>
                <a:gd name="T29" fmla="*/ 3 h 46"/>
                <a:gd name="T30" fmla="*/ 73 w 80"/>
                <a:gd name="T31" fmla="*/ 7 h 46"/>
                <a:gd name="T32" fmla="*/ 66 w 80"/>
                <a:gd name="T33" fmla="*/ 14 h 46"/>
                <a:gd name="T34" fmla="*/ 57 w 80"/>
                <a:gd name="T35" fmla="*/ 19 h 46"/>
                <a:gd name="T36" fmla="*/ 50 w 80"/>
                <a:gd name="T37" fmla="*/ 25 h 46"/>
                <a:gd name="T38" fmla="*/ 43 w 80"/>
                <a:gd name="T39" fmla="*/ 32 h 46"/>
                <a:gd name="T40" fmla="*/ 38 w 80"/>
                <a:gd name="T41" fmla="*/ 34 h 46"/>
                <a:gd name="T42" fmla="*/ 31 w 80"/>
                <a:gd name="T43" fmla="*/ 32 h 46"/>
                <a:gd name="T44" fmla="*/ 25 w 80"/>
                <a:gd name="T45" fmla="*/ 30 h 46"/>
                <a:gd name="T46" fmla="*/ 22 w 80"/>
                <a:gd name="T47" fmla="*/ 30 h 46"/>
                <a:gd name="T48" fmla="*/ 18 w 80"/>
                <a:gd name="T49" fmla="*/ 32 h 46"/>
                <a:gd name="T50" fmla="*/ 15 w 80"/>
                <a:gd name="T51" fmla="*/ 34 h 46"/>
                <a:gd name="T52" fmla="*/ 13 w 80"/>
                <a:gd name="T53" fmla="*/ 39 h 46"/>
                <a:gd name="T54" fmla="*/ 11 w 80"/>
                <a:gd name="T55" fmla="*/ 42 h 46"/>
                <a:gd name="T56" fmla="*/ 9 w 80"/>
                <a:gd name="T57" fmla="*/ 46 h 46"/>
                <a:gd name="T58" fmla="*/ 6 w 80"/>
                <a:gd name="T59" fmla="*/ 44 h 46"/>
                <a:gd name="T60" fmla="*/ 2 w 80"/>
                <a:gd name="T61" fmla="*/ 42 h 46"/>
                <a:gd name="T62" fmla="*/ 0 w 80"/>
                <a:gd name="T63" fmla="*/ 41 h 46"/>
                <a:gd name="T64" fmla="*/ 0 w 80"/>
                <a:gd name="T65" fmla="*/ 41 h 46"/>
                <a:gd name="T66" fmla="*/ 0 w 80"/>
                <a:gd name="T67" fmla="*/ 41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46"/>
                <a:gd name="T104" fmla="*/ 80 w 80"/>
                <a:gd name="T105" fmla="*/ 46 h 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46">
                  <a:moveTo>
                    <a:pt x="0" y="41"/>
                  </a:moveTo>
                  <a:lnTo>
                    <a:pt x="2" y="35"/>
                  </a:lnTo>
                  <a:lnTo>
                    <a:pt x="8" y="30"/>
                  </a:lnTo>
                  <a:lnTo>
                    <a:pt x="15" y="25"/>
                  </a:lnTo>
                  <a:lnTo>
                    <a:pt x="27" y="25"/>
                  </a:lnTo>
                  <a:lnTo>
                    <a:pt x="38" y="23"/>
                  </a:lnTo>
                  <a:lnTo>
                    <a:pt x="45" y="21"/>
                  </a:lnTo>
                  <a:lnTo>
                    <a:pt x="52" y="14"/>
                  </a:lnTo>
                  <a:lnTo>
                    <a:pt x="61" y="7"/>
                  </a:lnTo>
                  <a:lnTo>
                    <a:pt x="68" y="2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7" y="3"/>
                  </a:lnTo>
                  <a:lnTo>
                    <a:pt x="73" y="7"/>
                  </a:lnTo>
                  <a:lnTo>
                    <a:pt x="66" y="14"/>
                  </a:lnTo>
                  <a:lnTo>
                    <a:pt x="57" y="19"/>
                  </a:lnTo>
                  <a:lnTo>
                    <a:pt x="50" y="25"/>
                  </a:lnTo>
                  <a:lnTo>
                    <a:pt x="43" y="32"/>
                  </a:lnTo>
                  <a:lnTo>
                    <a:pt x="38" y="34"/>
                  </a:lnTo>
                  <a:lnTo>
                    <a:pt x="31" y="32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32"/>
                  </a:lnTo>
                  <a:lnTo>
                    <a:pt x="15" y="34"/>
                  </a:lnTo>
                  <a:lnTo>
                    <a:pt x="13" y="39"/>
                  </a:lnTo>
                  <a:lnTo>
                    <a:pt x="11" y="42"/>
                  </a:lnTo>
                  <a:lnTo>
                    <a:pt x="9" y="46"/>
                  </a:lnTo>
                  <a:lnTo>
                    <a:pt x="6" y="44"/>
                  </a:lnTo>
                  <a:lnTo>
                    <a:pt x="2" y="4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286"/>
            <p:cNvSpPr>
              <a:spLocks/>
            </p:cNvSpPr>
            <p:nvPr/>
          </p:nvSpPr>
          <p:spPr bwMode="auto">
            <a:xfrm>
              <a:off x="2819" y="1025"/>
              <a:ext cx="71" cy="65"/>
            </a:xfrm>
            <a:custGeom>
              <a:avLst/>
              <a:gdLst>
                <a:gd name="T0" fmla="*/ 0 w 71"/>
                <a:gd name="T1" fmla="*/ 62 h 65"/>
                <a:gd name="T2" fmla="*/ 0 w 71"/>
                <a:gd name="T3" fmla="*/ 53 h 65"/>
                <a:gd name="T4" fmla="*/ 5 w 71"/>
                <a:gd name="T5" fmla="*/ 46 h 65"/>
                <a:gd name="T6" fmla="*/ 14 w 71"/>
                <a:gd name="T7" fmla="*/ 40 h 65"/>
                <a:gd name="T8" fmla="*/ 27 w 71"/>
                <a:gd name="T9" fmla="*/ 39 h 65"/>
                <a:gd name="T10" fmla="*/ 34 w 71"/>
                <a:gd name="T11" fmla="*/ 33 h 65"/>
                <a:gd name="T12" fmla="*/ 41 w 71"/>
                <a:gd name="T13" fmla="*/ 26 h 65"/>
                <a:gd name="T14" fmla="*/ 44 w 71"/>
                <a:gd name="T15" fmla="*/ 17 h 65"/>
                <a:gd name="T16" fmla="*/ 48 w 71"/>
                <a:gd name="T17" fmla="*/ 10 h 65"/>
                <a:gd name="T18" fmla="*/ 53 w 71"/>
                <a:gd name="T19" fmla="*/ 3 h 65"/>
                <a:gd name="T20" fmla="*/ 60 w 71"/>
                <a:gd name="T21" fmla="*/ 0 h 65"/>
                <a:gd name="T22" fmla="*/ 67 w 71"/>
                <a:gd name="T23" fmla="*/ 0 h 65"/>
                <a:gd name="T24" fmla="*/ 71 w 71"/>
                <a:gd name="T25" fmla="*/ 0 h 65"/>
                <a:gd name="T26" fmla="*/ 71 w 71"/>
                <a:gd name="T27" fmla="*/ 0 h 65"/>
                <a:gd name="T28" fmla="*/ 69 w 71"/>
                <a:gd name="T29" fmla="*/ 0 h 65"/>
                <a:gd name="T30" fmla="*/ 66 w 71"/>
                <a:gd name="T31" fmla="*/ 1 h 65"/>
                <a:gd name="T32" fmla="*/ 62 w 71"/>
                <a:gd name="T33" fmla="*/ 7 h 65"/>
                <a:gd name="T34" fmla="*/ 55 w 71"/>
                <a:gd name="T35" fmla="*/ 12 h 65"/>
                <a:gd name="T36" fmla="*/ 51 w 71"/>
                <a:gd name="T37" fmla="*/ 21 h 65"/>
                <a:gd name="T38" fmla="*/ 48 w 71"/>
                <a:gd name="T39" fmla="*/ 30 h 65"/>
                <a:gd name="T40" fmla="*/ 44 w 71"/>
                <a:gd name="T41" fmla="*/ 39 h 65"/>
                <a:gd name="T42" fmla="*/ 39 w 71"/>
                <a:gd name="T43" fmla="*/ 42 h 65"/>
                <a:gd name="T44" fmla="*/ 37 w 71"/>
                <a:gd name="T45" fmla="*/ 44 h 65"/>
                <a:gd name="T46" fmla="*/ 34 w 71"/>
                <a:gd name="T47" fmla="*/ 46 h 65"/>
                <a:gd name="T48" fmla="*/ 27 w 71"/>
                <a:gd name="T49" fmla="*/ 49 h 65"/>
                <a:gd name="T50" fmla="*/ 18 w 71"/>
                <a:gd name="T51" fmla="*/ 51 h 65"/>
                <a:gd name="T52" fmla="*/ 12 w 71"/>
                <a:gd name="T53" fmla="*/ 55 h 65"/>
                <a:gd name="T54" fmla="*/ 11 w 71"/>
                <a:gd name="T55" fmla="*/ 56 h 65"/>
                <a:gd name="T56" fmla="*/ 9 w 71"/>
                <a:gd name="T57" fmla="*/ 62 h 65"/>
                <a:gd name="T58" fmla="*/ 5 w 71"/>
                <a:gd name="T59" fmla="*/ 65 h 65"/>
                <a:gd name="T60" fmla="*/ 4 w 71"/>
                <a:gd name="T61" fmla="*/ 63 h 65"/>
                <a:gd name="T62" fmla="*/ 0 w 71"/>
                <a:gd name="T63" fmla="*/ 63 h 65"/>
                <a:gd name="T64" fmla="*/ 0 w 71"/>
                <a:gd name="T65" fmla="*/ 62 h 65"/>
                <a:gd name="T66" fmla="*/ 0 w 71"/>
                <a:gd name="T67" fmla="*/ 62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"/>
                <a:gd name="T103" fmla="*/ 0 h 65"/>
                <a:gd name="T104" fmla="*/ 71 w 71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" h="65">
                  <a:moveTo>
                    <a:pt x="0" y="62"/>
                  </a:moveTo>
                  <a:lnTo>
                    <a:pt x="0" y="53"/>
                  </a:lnTo>
                  <a:lnTo>
                    <a:pt x="5" y="46"/>
                  </a:lnTo>
                  <a:lnTo>
                    <a:pt x="14" y="40"/>
                  </a:lnTo>
                  <a:lnTo>
                    <a:pt x="27" y="39"/>
                  </a:lnTo>
                  <a:lnTo>
                    <a:pt x="34" y="33"/>
                  </a:lnTo>
                  <a:lnTo>
                    <a:pt x="41" y="26"/>
                  </a:lnTo>
                  <a:lnTo>
                    <a:pt x="44" y="17"/>
                  </a:lnTo>
                  <a:lnTo>
                    <a:pt x="48" y="10"/>
                  </a:lnTo>
                  <a:lnTo>
                    <a:pt x="53" y="3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1" y="21"/>
                  </a:lnTo>
                  <a:lnTo>
                    <a:pt x="48" y="30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7" y="44"/>
                  </a:lnTo>
                  <a:lnTo>
                    <a:pt x="34" y="46"/>
                  </a:lnTo>
                  <a:lnTo>
                    <a:pt x="27" y="49"/>
                  </a:lnTo>
                  <a:lnTo>
                    <a:pt x="18" y="51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9" y="62"/>
                  </a:lnTo>
                  <a:lnTo>
                    <a:pt x="5" y="65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287"/>
            <p:cNvSpPr>
              <a:spLocks/>
            </p:cNvSpPr>
            <p:nvPr/>
          </p:nvSpPr>
          <p:spPr bwMode="auto">
            <a:xfrm>
              <a:off x="2628" y="1257"/>
              <a:ext cx="69" cy="58"/>
            </a:xfrm>
            <a:custGeom>
              <a:avLst/>
              <a:gdLst>
                <a:gd name="T0" fmla="*/ 3 w 69"/>
                <a:gd name="T1" fmla="*/ 1 h 58"/>
                <a:gd name="T2" fmla="*/ 14 w 69"/>
                <a:gd name="T3" fmla="*/ 0 h 58"/>
                <a:gd name="T4" fmla="*/ 25 w 69"/>
                <a:gd name="T5" fmla="*/ 1 h 58"/>
                <a:gd name="T6" fmla="*/ 32 w 69"/>
                <a:gd name="T7" fmla="*/ 5 h 58"/>
                <a:gd name="T8" fmla="*/ 32 w 69"/>
                <a:gd name="T9" fmla="*/ 16 h 58"/>
                <a:gd name="T10" fmla="*/ 28 w 69"/>
                <a:gd name="T11" fmla="*/ 24 h 58"/>
                <a:gd name="T12" fmla="*/ 28 w 69"/>
                <a:gd name="T13" fmla="*/ 31 h 58"/>
                <a:gd name="T14" fmla="*/ 32 w 69"/>
                <a:gd name="T15" fmla="*/ 35 h 58"/>
                <a:gd name="T16" fmla="*/ 41 w 69"/>
                <a:gd name="T17" fmla="*/ 35 h 58"/>
                <a:gd name="T18" fmla="*/ 49 w 69"/>
                <a:gd name="T19" fmla="*/ 35 h 58"/>
                <a:gd name="T20" fmla="*/ 60 w 69"/>
                <a:gd name="T21" fmla="*/ 44 h 58"/>
                <a:gd name="T22" fmla="*/ 67 w 69"/>
                <a:gd name="T23" fmla="*/ 53 h 58"/>
                <a:gd name="T24" fmla="*/ 69 w 69"/>
                <a:gd name="T25" fmla="*/ 58 h 58"/>
                <a:gd name="T26" fmla="*/ 64 w 69"/>
                <a:gd name="T27" fmla="*/ 58 h 58"/>
                <a:gd name="T28" fmla="*/ 60 w 69"/>
                <a:gd name="T29" fmla="*/ 53 h 58"/>
                <a:gd name="T30" fmla="*/ 57 w 69"/>
                <a:gd name="T31" fmla="*/ 49 h 58"/>
                <a:gd name="T32" fmla="*/ 51 w 69"/>
                <a:gd name="T33" fmla="*/ 46 h 58"/>
                <a:gd name="T34" fmla="*/ 44 w 69"/>
                <a:gd name="T35" fmla="*/ 42 h 58"/>
                <a:gd name="T36" fmla="*/ 37 w 69"/>
                <a:gd name="T37" fmla="*/ 42 h 58"/>
                <a:gd name="T38" fmla="*/ 30 w 69"/>
                <a:gd name="T39" fmla="*/ 42 h 58"/>
                <a:gd name="T40" fmla="*/ 25 w 69"/>
                <a:gd name="T41" fmla="*/ 40 h 58"/>
                <a:gd name="T42" fmla="*/ 21 w 69"/>
                <a:gd name="T43" fmla="*/ 35 h 58"/>
                <a:gd name="T44" fmla="*/ 21 w 69"/>
                <a:gd name="T45" fmla="*/ 30 h 58"/>
                <a:gd name="T46" fmla="*/ 21 w 69"/>
                <a:gd name="T47" fmla="*/ 24 h 58"/>
                <a:gd name="T48" fmla="*/ 25 w 69"/>
                <a:gd name="T49" fmla="*/ 19 h 58"/>
                <a:gd name="T50" fmla="*/ 25 w 69"/>
                <a:gd name="T51" fmla="*/ 12 h 58"/>
                <a:gd name="T52" fmla="*/ 23 w 69"/>
                <a:gd name="T53" fmla="*/ 10 h 58"/>
                <a:gd name="T54" fmla="*/ 18 w 69"/>
                <a:gd name="T55" fmla="*/ 10 h 58"/>
                <a:gd name="T56" fmla="*/ 12 w 69"/>
                <a:gd name="T57" fmla="*/ 12 h 58"/>
                <a:gd name="T58" fmla="*/ 7 w 69"/>
                <a:gd name="T59" fmla="*/ 14 h 58"/>
                <a:gd name="T60" fmla="*/ 2 w 69"/>
                <a:gd name="T61" fmla="*/ 14 h 58"/>
                <a:gd name="T62" fmla="*/ 0 w 69"/>
                <a:gd name="T63" fmla="*/ 10 h 58"/>
                <a:gd name="T64" fmla="*/ 0 w 69"/>
                <a:gd name="T65" fmla="*/ 5 h 58"/>
                <a:gd name="T66" fmla="*/ 2 w 69"/>
                <a:gd name="T67" fmla="*/ 1 h 58"/>
                <a:gd name="T68" fmla="*/ 3 w 69"/>
                <a:gd name="T69" fmla="*/ 1 h 58"/>
                <a:gd name="T70" fmla="*/ 3 w 69"/>
                <a:gd name="T71" fmla="*/ 1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"/>
                <a:gd name="T109" fmla="*/ 0 h 58"/>
                <a:gd name="T110" fmla="*/ 69 w 69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" h="58">
                  <a:moveTo>
                    <a:pt x="3" y="1"/>
                  </a:moveTo>
                  <a:lnTo>
                    <a:pt x="14" y="0"/>
                  </a:lnTo>
                  <a:lnTo>
                    <a:pt x="25" y="1"/>
                  </a:lnTo>
                  <a:lnTo>
                    <a:pt x="32" y="5"/>
                  </a:lnTo>
                  <a:lnTo>
                    <a:pt x="32" y="16"/>
                  </a:lnTo>
                  <a:lnTo>
                    <a:pt x="28" y="24"/>
                  </a:lnTo>
                  <a:lnTo>
                    <a:pt x="28" y="31"/>
                  </a:lnTo>
                  <a:lnTo>
                    <a:pt x="32" y="35"/>
                  </a:lnTo>
                  <a:lnTo>
                    <a:pt x="41" y="35"/>
                  </a:lnTo>
                  <a:lnTo>
                    <a:pt x="49" y="35"/>
                  </a:lnTo>
                  <a:lnTo>
                    <a:pt x="60" y="44"/>
                  </a:lnTo>
                  <a:lnTo>
                    <a:pt x="67" y="53"/>
                  </a:lnTo>
                  <a:lnTo>
                    <a:pt x="69" y="58"/>
                  </a:lnTo>
                  <a:lnTo>
                    <a:pt x="64" y="58"/>
                  </a:lnTo>
                  <a:lnTo>
                    <a:pt x="60" y="53"/>
                  </a:lnTo>
                  <a:lnTo>
                    <a:pt x="57" y="49"/>
                  </a:lnTo>
                  <a:lnTo>
                    <a:pt x="51" y="46"/>
                  </a:lnTo>
                  <a:lnTo>
                    <a:pt x="44" y="42"/>
                  </a:lnTo>
                  <a:lnTo>
                    <a:pt x="37" y="42"/>
                  </a:lnTo>
                  <a:lnTo>
                    <a:pt x="30" y="42"/>
                  </a:lnTo>
                  <a:lnTo>
                    <a:pt x="25" y="40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5" y="19"/>
                  </a:lnTo>
                  <a:lnTo>
                    <a:pt x="25" y="12"/>
                  </a:lnTo>
                  <a:lnTo>
                    <a:pt x="23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7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2F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288"/>
            <p:cNvSpPr>
              <a:spLocks/>
            </p:cNvSpPr>
            <p:nvPr/>
          </p:nvSpPr>
          <p:spPr bwMode="auto">
            <a:xfrm>
              <a:off x="2355" y="1320"/>
              <a:ext cx="55" cy="71"/>
            </a:xfrm>
            <a:custGeom>
              <a:avLst/>
              <a:gdLst>
                <a:gd name="T0" fmla="*/ 2 w 55"/>
                <a:gd name="T1" fmla="*/ 69 h 71"/>
                <a:gd name="T2" fmla="*/ 0 w 55"/>
                <a:gd name="T3" fmla="*/ 62 h 71"/>
                <a:gd name="T4" fmla="*/ 2 w 55"/>
                <a:gd name="T5" fmla="*/ 55 h 71"/>
                <a:gd name="T6" fmla="*/ 7 w 55"/>
                <a:gd name="T7" fmla="*/ 48 h 71"/>
                <a:gd name="T8" fmla="*/ 20 w 55"/>
                <a:gd name="T9" fmla="*/ 46 h 71"/>
                <a:gd name="T10" fmla="*/ 29 w 55"/>
                <a:gd name="T11" fmla="*/ 43 h 71"/>
                <a:gd name="T12" fmla="*/ 37 w 55"/>
                <a:gd name="T13" fmla="*/ 41 h 71"/>
                <a:gd name="T14" fmla="*/ 43 w 55"/>
                <a:gd name="T15" fmla="*/ 34 h 71"/>
                <a:gd name="T16" fmla="*/ 44 w 55"/>
                <a:gd name="T17" fmla="*/ 25 h 71"/>
                <a:gd name="T18" fmla="*/ 44 w 55"/>
                <a:gd name="T19" fmla="*/ 13 h 71"/>
                <a:gd name="T20" fmla="*/ 50 w 55"/>
                <a:gd name="T21" fmla="*/ 6 h 71"/>
                <a:gd name="T22" fmla="*/ 55 w 55"/>
                <a:gd name="T23" fmla="*/ 0 h 71"/>
                <a:gd name="T24" fmla="*/ 53 w 55"/>
                <a:gd name="T25" fmla="*/ 4 h 71"/>
                <a:gd name="T26" fmla="*/ 52 w 55"/>
                <a:gd name="T27" fmla="*/ 9 h 71"/>
                <a:gd name="T28" fmla="*/ 52 w 55"/>
                <a:gd name="T29" fmla="*/ 16 h 71"/>
                <a:gd name="T30" fmla="*/ 52 w 55"/>
                <a:gd name="T31" fmla="*/ 23 h 71"/>
                <a:gd name="T32" fmla="*/ 53 w 55"/>
                <a:gd name="T33" fmla="*/ 32 h 71"/>
                <a:gd name="T34" fmla="*/ 50 w 55"/>
                <a:gd name="T35" fmla="*/ 38 h 71"/>
                <a:gd name="T36" fmla="*/ 44 w 55"/>
                <a:gd name="T37" fmla="*/ 45 h 71"/>
                <a:gd name="T38" fmla="*/ 36 w 55"/>
                <a:gd name="T39" fmla="*/ 48 h 71"/>
                <a:gd name="T40" fmla="*/ 27 w 55"/>
                <a:gd name="T41" fmla="*/ 50 h 71"/>
                <a:gd name="T42" fmla="*/ 20 w 55"/>
                <a:gd name="T43" fmla="*/ 52 h 71"/>
                <a:gd name="T44" fmla="*/ 16 w 55"/>
                <a:gd name="T45" fmla="*/ 55 h 71"/>
                <a:gd name="T46" fmla="*/ 13 w 55"/>
                <a:gd name="T47" fmla="*/ 59 h 71"/>
                <a:gd name="T48" fmla="*/ 14 w 55"/>
                <a:gd name="T49" fmla="*/ 64 h 71"/>
                <a:gd name="T50" fmla="*/ 14 w 55"/>
                <a:gd name="T51" fmla="*/ 68 h 71"/>
                <a:gd name="T52" fmla="*/ 13 w 55"/>
                <a:gd name="T53" fmla="*/ 71 h 71"/>
                <a:gd name="T54" fmla="*/ 9 w 55"/>
                <a:gd name="T55" fmla="*/ 71 h 71"/>
                <a:gd name="T56" fmla="*/ 6 w 55"/>
                <a:gd name="T57" fmla="*/ 71 h 71"/>
                <a:gd name="T58" fmla="*/ 2 w 55"/>
                <a:gd name="T59" fmla="*/ 69 h 71"/>
                <a:gd name="T60" fmla="*/ 2 w 55"/>
                <a:gd name="T61" fmla="*/ 69 h 71"/>
                <a:gd name="T62" fmla="*/ 2 w 55"/>
                <a:gd name="T63" fmla="*/ 69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71"/>
                <a:gd name="T98" fmla="*/ 55 w 55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71">
                  <a:moveTo>
                    <a:pt x="2" y="69"/>
                  </a:moveTo>
                  <a:lnTo>
                    <a:pt x="0" y="62"/>
                  </a:lnTo>
                  <a:lnTo>
                    <a:pt x="2" y="55"/>
                  </a:lnTo>
                  <a:lnTo>
                    <a:pt x="7" y="48"/>
                  </a:lnTo>
                  <a:lnTo>
                    <a:pt x="20" y="46"/>
                  </a:lnTo>
                  <a:lnTo>
                    <a:pt x="29" y="43"/>
                  </a:lnTo>
                  <a:lnTo>
                    <a:pt x="37" y="41"/>
                  </a:lnTo>
                  <a:lnTo>
                    <a:pt x="43" y="34"/>
                  </a:lnTo>
                  <a:lnTo>
                    <a:pt x="44" y="25"/>
                  </a:lnTo>
                  <a:lnTo>
                    <a:pt x="44" y="13"/>
                  </a:lnTo>
                  <a:lnTo>
                    <a:pt x="50" y="6"/>
                  </a:lnTo>
                  <a:lnTo>
                    <a:pt x="55" y="0"/>
                  </a:lnTo>
                  <a:lnTo>
                    <a:pt x="53" y="4"/>
                  </a:lnTo>
                  <a:lnTo>
                    <a:pt x="52" y="9"/>
                  </a:lnTo>
                  <a:lnTo>
                    <a:pt x="52" y="16"/>
                  </a:lnTo>
                  <a:lnTo>
                    <a:pt x="52" y="23"/>
                  </a:lnTo>
                  <a:lnTo>
                    <a:pt x="53" y="32"/>
                  </a:lnTo>
                  <a:lnTo>
                    <a:pt x="50" y="38"/>
                  </a:lnTo>
                  <a:lnTo>
                    <a:pt x="44" y="45"/>
                  </a:lnTo>
                  <a:lnTo>
                    <a:pt x="36" y="48"/>
                  </a:lnTo>
                  <a:lnTo>
                    <a:pt x="27" y="50"/>
                  </a:lnTo>
                  <a:lnTo>
                    <a:pt x="20" y="52"/>
                  </a:lnTo>
                  <a:lnTo>
                    <a:pt x="16" y="55"/>
                  </a:lnTo>
                  <a:lnTo>
                    <a:pt x="13" y="59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3" y="71"/>
                  </a:lnTo>
                  <a:lnTo>
                    <a:pt x="9" y="71"/>
                  </a:lnTo>
                  <a:lnTo>
                    <a:pt x="6" y="71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BD9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289"/>
            <p:cNvSpPr>
              <a:spLocks/>
            </p:cNvSpPr>
            <p:nvPr/>
          </p:nvSpPr>
          <p:spPr bwMode="auto">
            <a:xfrm>
              <a:off x="3032" y="1294"/>
              <a:ext cx="77" cy="49"/>
            </a:xfrm>
            <a:custGeom>
              <a:avLst/>
              <a:gdLst>
                <a:gd name="T0" fmla="*/ 0 w 77"/>
                <a:gd name="T1" fmla="*/ 3 h 49"/>
                <a:gd name="T2" fmla="*/ 7 w 77"/>
                <a:gd name="T3" fmla="*/ 0 h 49"/>
                <a:gd name="T4" fmla="*/ 14 w 77"/>
                <a:gd name="T5" fmla="*/ 2 h 49"/>
                <a:gd name="T6" fmla="*/ 21 w 77"/>
                <a:gd name="T7" fmla="*/ 5 h 49"/>
                <a:gd name="T8" fmla="*/ 26 w 77"/>
                <a:gd name="T9" fmla="*/ 14 h 49"/>
                <a:gd name="T10" fmla="*/ 30 w 77"/>
                <a:gd name="T11" fmla="*/ 21 h 49"/>
                <a:gd name="T12" fmla="*/ 35 w 77"/>
                <a:gd name="T13" fmla="*/ 26 h 49"/>
                <a:gd name="T14" fmla="*/ 40 w 77"/>
                <a:gd name="T15" fmla="*/ 28 h 49"/>
                <a:gd name="T16" fmla="*/ 51 w 77"/>
                <a:gd name="T17" fmla="*/ 28 h 49"/>
                <a:gd name="T18" fmla="*/ 60 w 77"/>
                <a:gd name="T19" fmla="*/ 30 h 49"/>
                <a:gd name="T20" fmla="*/ 69 w 77"/>
                <a:gd name="T21" fmla="*/ 37 h 49"/>
                <a:gd name="T22" fmla="*/ 74 w 77"/>
                <a:gd name="T23" fmla="*/ 44 h 49"/>
                <a:gd name="T24" fmla="*/ 77 w 77"/>
                <a:gd name="T25" fmla="*/ 48 h 49"/>
                <a:gd name="T26" fmla="*/ 76 w 77"/>
                <a:gd name="T27" fmla="*/ 49 h 49"/>
                <a:gd name="T28" fmla="*/ 72 w 77"/>
                <a:gd name="T29" fmla="*/ 48 h 49"/>
                <a:gd name="T30" fmla="*/ 67 w 77"/>
                <a:gd name="T31" fmla="*/ 46 h 49"/>
                <a:gd name="T32" fmla="*/ 65 w 77"/>
                <a:gd name="T33" fmla="*/ 44 h 49"/>
                <a:gd name="T34" fmla="*/ 61 w 77"/>
                <a:gd name="T35" fmla="*/ 41 h 49"/>
                <a:gd name="T36" fmla="*/ 56 w 77"/>
                <a:gd name="T37" fmla="*/ 37 h 49"/>
                <a:gd name="T38" fmla="*/ 51 w 77"/>
                <a:gd name="T39" fmla="*/ 35 h 49"/>
                <a:gd name="T40" fmla="*/ 46 w 77"/>
                <a:gd name="T41" fmla="*/ 37 h 49"/>
                <a:gd name="T42" fmla="*/ 37 w 77"/>
                <a:gd name="T43" fmla="*/ 35 h 49"/>
                <a:gd name="T44" fmla="*/ 30 w 77"/>
                <a:gd name="T45" fmla="*/ 32 h 49"/>
                <a:gd name="T46" fmla="*/ 24 w 77"/>
                <a:gd name="T47" fmla="*/ 26 h 49"/>
                <a:gd name="T48" fmla="*/ 21 w 77"/>
                <a:gd name="T49" fmla="*/ 21 h 49"/>
                <a:gd name="T50" fmla="*/ 19 w 77"/>
                <a:gd name="T51" fmla="*/ 14 h 49"/>
                <a:gd name="T52" fmla="*/ 15 w 77"/>
                <a:gd name="T53" fmla="*/ 9 h 49"/>
                <a:gd name="T54" fmla="*/ 12 w 77"/>
                <a:gd name="T55" fmla="*/ 7 h 49"/>
                <a:gd name="T56" fmla="*/ 8 w 77"/>
                <a:gd name="T57" fmla="*/ 9 h 49"/>
                <a:gd name="T58" fmla="*/ 3 w 77"/>
                <a:gd name="T59" fmla="*/ 9 h 49"/>
                <a:gd name="T60" fmla="*/ 0 w 77"/>
                <a:gd name="T61" fmla="*/ 7 h 49"/>
                <a:gd name="T62" fmla="*/ 0 w 77"/>
                <a:gd name="T63" fmla="*/ 3 h 49"/>
                <a:gd name="T64" fmla="*/ 0 w 77"/>
                <a:gd name="T65" fmla="*/ 3 h 49"/>
                <a:gd name="T66" fmla="*/ 0 w 77"/>
                <a:gd name="T67" fmla="*/ 3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"/>
                <a:gd name="T103" fmla="*/ 0 h 49"/>
                <a:gd name="T104" fmla="*/ 77 w 77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" h="49">
                  <a:moveTo>
                    <a:pt x="0" y="3"/>
                  </a:moveTo>
                  <a:lnTo>
                    <a:pt x="7" y="0"/>
                  </a:lnTo>
                  <a:lnTo>
                    <a:pt x="14" y="2"/>
                  </a:lnTo>
                  <a:lnTo>
                    <a:pt x="21" y="5"/>
                  </a:lnTo>
                  <a:lnTo>
                    <a:pt x="26" y="14"/>
                  </a:lnTo>
                  <a:lnTo>
                    <a:pt x="30" y="21"/>
                  </a:lnTo>
                  <a:lnTo>
                    <a:pt x="35" y="26"/>
                  </a:lnTo>
                  <a:lnTo>
                    <a:pt x="40" y="28"/>
                  </a:lnTo>
                  <a:lnTo>
                    <a:pt x="51" y="28"/>
                  </a:lnTo>
                  <a:lnTo>
                    <a:pt x="60" y="30"/>
                  </a:lnTo>
                  <a:lnTo>
                    <a:pt x="69" y="37"/>
                  </a:lnTo>
                  <a:lnTo>
                    <a:pt x="74" y="44"/>
                  </a:lnTo>
                  <a:lnTo>
                    <a:pt x="77" y="48"/>
                  </a:lnTo>
                  <a:lnTo>
                    <a:pt x="76" y="49"/>
                  </a:lnTo>
                  <a:lnTo>
                    <a:pt x="72" y="48"/>
                  </a:lnTo>
                  <a:lnTo>
                    <a:pt x="67" y="46"/>
                  </a:lnTo>
                  <a:lnTo>
                    <a:pt x="65" y="44"/>
                  </a:lnTo>
                  <a:lnTo>
                    <a:pt x="61" y="41"/>
                  </a:lnTo>
                  <a:lnTo>
                    <a:pt x="56" y="37"/>
                  </a:lnTo>
                  <a:lnTo>
                    <a:pt x="51" y="35"/>
                  </a:lnTo>
                  <a:lnTo>
                    <a:pt x="46" y="37"/>
                  </a:lnTo>
                  <a:lnTo>
                    <a:pt x="37" y="35"/>
                  </a:lnTo>
                  <a:lnTo>
                    <a:pt x="30" y="32"/>
                  </a:lnTo>
                  <a:lnTo>
                    <a:pt x="24" y="26"/>
                  </a:lnTo>
                  <a:lnTo>
                    <a:pt x="21" y="21"/>
                  </a:lnTo>
                  <a:lnTo>
                    <a:pt x="19" y="14"/>
                  </a:lnTo>
                  <a:lnTo>
                    <a:pt x="15" y="9"/>
                  </a:lnTo>
                  <a:lnTo>
                    <a:pt x="12" y="7"/>
                  </a:lnTo>
                  <a:lnTo>
                    <a:pt x="8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290"/>
            <p:cNvSpPr>
              <a:spLocks/>
            </p:cNvSpPr>
            <p:nvPr/>
          </p:nvSpPr>
          <p:spPr bwMode="auto">
            <a:xfrm>
              <a:off x="2316" y="2480"/>
              <a:ext cx="68" cy="68"/>
            </a:xfrm>
            <a:custGeom>
              <a:avLst/>
              <a:gdLst>
                <a:gd name="T0" fmla="*/ 50 w 68"/>
                <a:gd name="T1" fmla="*/ 4 h 68"/>
                <a:gd name="T2" fmla="*/ 34 w 68"/>
                <a:gd name="T3" fmla="*/ 18 h 68"/>
                <a:gd name="T4" fmla="*/ 16 w 68"/>
                <a:gd name="T5" fmla="*/ 34 h 68"/>
                <a:gd name="T6" fmla="*/ 4 w 68"/>
                <a:gd name="T7" fmla="*/ 48 h 68"/>
                <a:gd name="T8" fmla="*/ 0 w 68"/>
                <a:gd name="T9" fmla="*/ 53 h 68"/>
                <a:gd name="T10" fmla="*/ 2 w 68"/>
                <a:gd name="T11" fmla="*/ 55 h 68"/>
                <a:gd name="T12" fmla="*/ 6 w 68"/>
                <a:gd name="T13" fmla="*/ 64 h 68"/>
                <a:gd name="T14" fmla="*/ 13 w 68"/>
                <a:gd name="T15" fmla="*/ 68 h 68"/>
                <a:gd name="T16" fmla="*/ 20 w 68"/>
                <a:gd name="T17" fmla="*/ 64 h 68"/>
                <a:gd name="T18" fmla="*/ 30 w 68"/>
                <a:gd name="T19" fmla="*/ 50 h 68"/>
                <a:gd name="T20" fmla="*/ 48 w 68"/>
                <a:gd name="T21" fmla="*/ 34 h 68"/>
                <a:gd name="T22" fmla="*/ 62 w 68"/>
                <a:gd name="T23" fmla="*/ 20 h 68"/>
                <a:gd name="T24" fmla="*/ 68 w 68"/>
                <a:gd name="T25" fmla="*/ 7 h 68"/>
                <a:gd name="T26" fmla="*/ 64 w 68"/>
                <a:gd name="T27" fmla="*/ 0 h 68"/>
                <a:gd name="T28" fmla="*/ 59 w 68"/>
                <a:gd name="T29" fmla="*/ 0 h 68"/>
                <a:gd name="T30" fmla="*/ 52 w 68"/>
                <a:gd name="T31" fmla="*/ 2 h 68"/>
                <a:gd name="T32" fmla="*/ 50 w 68"/>
                <a:gd name="T33" fmla="*/ 4 h 68"/>
                <a:gd name="T34" fmla="*/ 50 w 68"/>
                <a:gd name="T35" fmla="*/ 4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68"/>
                <a:gd name="T56" fmla="*/ 68 w 6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68">
                  <a:moveTo>
                    <a:pt x="50" y="4"/>
                  </a:moveTo>
                  <a:lnTo>
                    <a:pt x="34" y="18"/>
                  </a:lnTo>
                  <a:lnTo>
                    <a:pt x="16" y="34"/>
                  </a:lnTo>
                  <a:lnTo>
                    <a:pt x="4" y="48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6" y="64"/>
                  </a:lnTo>
                  <a:lnTo>
                    <a:pt x="13" y="68"/>
                  </a:lnTo>
                  <a:lnTo>
                    <a:pt x="20" y="64"/>
                  </a:lnTo>
                  <a:lnTo>
                    <a:pt x="30" y="50"/>
                  </a:lnTo>
                  <a:lnTo>
                    <a:pt x="48" y="34"/>
                  </a:lnTo>
                  <a:lnTo>
                    <a:pt x="62" y="20"/>
                  </a:lnTo>
                  <a:lnTo>
                    <a:pt x="68" y="7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291"/>
            <p:cNvSpPr>
              <a:spLocks/>
            </p:cNvSpPr>
            <p:nvPr/>
          </p:nvSpPr>
          <p:spPr bwMode="auto">
            <a:xfrm>
              <a:off x="2419" y="2569"/>
              <a:ext cx="57" cy="81"/>
            </a:xfrm>
            <a:custGeom>
              <a:avLst/>
              <a:gdLst>
                <a:gd name="T0" fmla="*/ 41 w 57"/>
                <a:gd name="T1" fmla="*/ 0 h 81"/>
                <a:gd name="T2" fmla="*/ 28 w 57"/>
                <a:gd name="T3" fmla="*/ 14 h 81"/>
                <a:gd name="T4" fmla="*/ 16 w 57"/>
                <a:gd name="T5" fmla="*/ 28 h 81"/>
                <a:gd name="T6" fmla="*/ 5 w 57"/>
                <a:gd name="T7" fmla="*/ 41 h 81"/>
                <a:gd name="T8" fmla="*/ 0 w 57"/>
                <a:gd name="T9" fmla="*/ 55 h 81"/>
                <a:gd name="T10" fmla="*/ 2 w 57"/>
                <a:gd name="T11" fmla="*/ 65 h 81"/>
                <a:gd name="T12" fmla="*/ 9 w 57"/>
                <a:gd name="T13" fmla="*/ 78 h 81"/>
                <a:gd name="T14" fmla="*/ 16 w 57"/>
                <a:gd name="T15" fmla="*/ 81 h 81"/>
                <a:gd name="T16" fmla="*/ 19 w 57"/>
                <a:gd name="T17" fmla="*/ 74 h 81"/>
                <a:gd name="T18" fmla="*/ 27 w 57"/>
                <a:gd name="T19" fmla="*/ 55 h 81"/>
                <a:gd name="T20" fmla="*/ 39 w 57"/>
                <a:gd name="T21" fmla="*/ 35 h 81"/>
                <a:gd name="T22" fmla="*/ 50 w 57"/>
                <a:gd name="T23" fmla="*/ 18 h 81"/>
                <a:gd name="T24" fmla="*/ 57 w 57"/>
                <a:gd name="T25" fmla="*/ 10 h 81"/>
                <a:gd name="T26" fmla="*/ 41 w 57"/>
                <a:gd name="T27" fmla="*/ 0 h 81"/>
                <a:gd name="T28" fmla="*/ 41 w 57"/>
                <a:gd name="T29" fmla="*/ 0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81"/>
                <a:gd name="T47" fmla="*/ 57 w 57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81">
                  <a:moveTo>
                    <a:pt x="41" y="0"/>
                  </a:moveTo>
                  <a:lnTo>
                    <a:pt x="28" y="14"/>
                  </a:lnTo>
                  <a:lnTo>
                    <a:pt x="16" y="28"/>
                  </a:lnTo>
                  <a:lnTo>
                    <a:pt x="5" y="41"/>
                  </a:lnTo>
                  <a:lnTo>
                    <a:pt x="0" y="55"/>
                  </a:lnTo>
                  <a:lnTo>
                    <a:pt x="2" y="65"/>
                  </a:lnTo>
                  <a:lnTo>
                    <a:pt x="9" y="78"/>
                  </a:lnTo>
                  <a:lnTo>
                    <a:pt x="16" y="81"/>
                  </a:lnTo>
                  <a:lnTo>
                    <a:pt x="19" y="74"/>
                  </a:lnTo>
                  <a:lnTo>
                    <a:pt x="27" y="55"/>
                  </a:lnTo>
                  <a:lnTo>
                    <a:pt x="39" y="35"/>
                  </a:lnTo>
                  <a:lnTo>
                    <a:pt x="50" y="18"/>
                  </a:lnTo>
                  <a:lnTo>
                    <a:pt x="57" y="1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292"/>
            <p:cNvSpPr>
              <a:spLocks/>
            </p:cNvSpPr>
            <p:nvPr/>
          </p:nvSpPr>
          <p:spPr bwMode="auto">
            <a:xfrm>
              <a:off x="2869" y="2098"/>
              <a:ext cx="67" cy="72"/>
            </a:xfrm>
            <a:custGeom>
              <a:avLst/>
              <a:gdLst>
                <a:gd name="T0" fmla="*/ 62 w 67"/>
                <a:gd name="T1" fmla="*/ 0 h 72"/>
                <a:gd name="T2" fmla="*/ 42 w 67"/>
                <a:gd name="T3" fmla="*/ 14 h 72"/>
                <a:gd name="T4" fmla="*/ 21 w 67"/>
                <a:gd name="T5" fmla="*/ 30 h 72"/>
                <a:gd name="T6" fmla="*/ 5 w 67"/>
                <a:gd name="T7" fmla="*/ 42 h 72"/>
                <a:gd name="T8" fmla="*/ 0 w 67"/>
                <a:gd name="T9" fmla="*/ 55 h 72"/>
                <a:gd name="T10" fmla="*/ 3 w 67"/>
                <a:gd name="T11" fmla="*/ 64 h 72"/>
                <a:gd name="T12" fmla="*/ 8 w 67"/>
                <a:gd name="T13" fmla="*/ 71 h 72"/>
                <a:gd name="T14" fmla="*/ 14 w 67"/>
                <a:gd name="T15" fmla="*/ 72 h 72"/>
                <a:gd name="T16" fmla="*/ 19 w 67"/>
                <a:gd name="T17" fmla="*/ 69 h 72"/>
                <a:gd name="T18" fmla="*/ 28 w 67"/>
                <a:gd name="T19" fmla="*/ 56 h 72"/>
                <a:gd name="T20" fmla="*/ 46 w 67"/>
                <a:gd name="T21" fmla="*/ 40 h 72"/>
                <a:gd name="T22" fmla="*/ 60 w 67"/>
                <a:gd name="T23" fmla="*/ 25 h 72"/>
                <a:gd name="T24" fmla="*/ 67 w 67"/>
                <a:gd name="T25" fmla="*/ 14 h 72"/>
                <a:gd name="T26" fmla="*/ 67 w 67"/>
                <a:gd name="T27" fmla="*/ 9 h 72"/>
                <a:gd name="T28" fmla="*/ 65 w 67"/>
                <a:gd name="T29" fmla="*/ 3 h 72"/>
                <a:gd name="T30" fmla="*/ 63 w 67"/>
                <a:gd name="T31" fmla="*/ 0 h 72"/>
                <a:gd name="T32" fmla="*/ 62 w 67"/>
                <a:gd name="T33" fmla="*/ 0 h 72"/>
                <a:gd name="T34" fmla="*/ 62 w 67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72"/>
                <a:gd name="T56" fmla="*/ 67 w 67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72">
                  <a:moveTo>
                    <a:pt x="62" y="0"/>
                  </a:moveTo>
                  <a:lnTo>
                    <a:pt x="42" y="14"/>
                  </a:lnTo>
                  <a:lnTo>
                    <a:pt x="21" y="30"/>
                  </a:lnTo>
                  <a:lnTo>
                    <a:pt x="5" y="42"/>
                  </a:lnTo>
                  <a:lnTo>
                    <a:pt x="0" y="55"/>
                  </a:lnTo>
                  <a:lnTo>
                    <a:pt x="3" y="64"/>
                  </a:lnTo>
                  <a:lnTo>
                    <a:pt x="8" y="71"/>
                  </a:lnTo>
                  <a:lnTo>
                    <a:pt x="14" y="72"/>
                  </a:lnTo>
                  <a:lnTo>
                    <a:pt x="19" y="69"/>
                  </a:lnTo>
                  <a:lnTo>
                    <a:pt x="28" y="56"/>
                  </a:lnTo>
                  <a:lnTo>
                    <a:pt x="46" y="40"/>
                  </a:lnTo>
                  <a:lnTo>
                    <a:pt x="60" y="25"/>
                  </a:lnTo>
                  <a:lnTo>
                    <a:pt x="67" y="14"/>
                  </a:lnTo>
                  <a:lnTo>
                    <a:pt x="67" y="9"/>
                  </a:lnTo>
                  <a:lnTo>
                    <a:pt x="65" y="3"/>
                  </a:lnTo>
                  <a:lnTo>
                    <a:pt x="63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293"/>
            <p:cNvSpPr>
              <a:spLocks/>
            </p:cNvSpPr>
            <p:nvPr/>
          </p:nvSpPr>
          <p:spPr bwMode="auto">
            <a:xfrm>
              <a:off x="3295" y="1196"/>
              <a:ext cx="45" cy="71"/>
            </a:xfrm>
            <a:custGeom>
              <a:avLst/>
              <a:gdLst>
                <a:gd name="T0" fmla="*/ 7 w 45"/>
                <a:gd name="T1" fmla="*/ 2 h 71"/>
                <a:gd name="T2" fmla="*/ 7 w 45"/>
                <a:gd name="T3" fmla="*/ 15 h 71"/>
                <a:gd name="T4" fmla="*/ 9 w 45"/>
                <a:gd name="T5" fmla="*/ 25 h 71"/>
                <a:gd name="T6" fmla="*/ 14 w 45"/>
                <a:gd name="T7" fmla="*/ 30 h 71"/>
                <a:gd name="T8" fmla="*/ 27 w 45"/>
                <a:gd name="T9" fmla="*/ 36 h 71"/>
                <a:gd name="T10" fmla="*/ 39 w 45"/>
                <a:gd name="T11" fmla="*/ 38 h 71"/>
                <a:gd name="T12" fmla="*/ 45 w 45"/>
                <a:gd name="T13" fmla="*/ 43 h 71"/>
                <a:gd name="T14" fmla="*/ 45 w 45"/>
                <a:gd name="T15" fmla="*/ 50 h 71"/>
                <a:gd name="T16" fmla="*/ 45 w 45"/>
                <a:gd name="T17" fmla="*/ 61 h 71"/>
                <a:gd name="T18" fmla="*/ 45 w 45"/>
                <a:gd name="T19" fmla="*/ 68 h 71"/>
                <a:gd name="T20" fmla="*/ 41 w 45"/>
                <a:gd name="T21" fmla="*/ 71 h 71"/>
                <a:gd name="T22" fmla="*/ 39 w 45"/>
                <a:gd name="T23" fmla="*/ 71 h 71"/>
                <a:gd name="T24" fmla="*/ 37 w 45"/>
                <a:gd name="T25" fmla="*/ 71 h 71"/>
                <a:gd name="T26" fmla="*/ 39 w 45"/>
                <a:gd name="T27" fmla="*/ 50 h 71"/>
                <a:gd name="T28" fmla="*/ 34 w 45"/>
                <a:gd name="T29" fmla="*/ 48 h 71"/>
                <a:gd name="T30" fmla="*/ 25 w 45"/>
                <a:gd name="T31" fmla="*/ 46 h 71"/>
                <a:gd name="T32" fmla="*/ 14 w 45"/>
                <a:gd name="T33" fmla="*/ 41 h 71"/>
                <a:gd name="T34" fmla="*/ 7 w 45"/>
                <a:gd name="T35" fmla="*/ 34 h 71"/>
                <a:gd name="T36" fmla="*/ 2 w 45"/>
                <a:gd name="T37" fmla="*/ 25 h 71"/>
                <a:gd name="T38" fmla="*/ 0 w 45"/>
                <a:gd name="T39" fmla="*/ 20 h 71"/>
                <a:gd name="T40" fmla="*/ 0 w 45"/>
                <a:gd name="T41" fmla="*/ 13 h 71"/>
                <a:gd name="T42" fmla="*/ 0 w 45"/>
                <a:gd name="T43" fmla="*/ 6 h 71"/>
                <a:gd name="T44" fmla="*/ 0 w 45"/>
                <a:gd name="T45" fmla="*/ 0 h 71"/>
                <a:gd name="T46" fmla="*/ 2 w 45"/>
                <a:gd name="T47" fmla="*/ 0 h 71"/>
                <a:gd name="T48" fmla="*/ 6 w 45"/>
                <a:gd name="T49" fmla="*/ 0 h 71"/>
                <a:gd name="T50" fmla="*/ 7 w 45"/>
                <a:gd name="T51" fmla="*/ 2 h 71"/>
                <a:gd name="T52" fmla="*/ 7 w 45"/>
                <a:gd name="T53" fmla="*/ 2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71"/>
                <a:gd name="T83" fmla="*/ 45 w 45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71">
                  <a:moveTo>
                    <a:pt x="7" y="2"/>
                  </a:moveTo>
                  <a:lnTo>
                    <a:pt x="7" y="15"/>
                  </a:lnTo>
                  <a:lnTo>
                    <a:pt x="9" y="25"/>
                  </a:lnTo>
                  <a:lnTo>
                    <a:pt x="14" y="30"/>
                  </a:lnTo>
                  <a:lnTo>
                    <a:pt x="27" y="36"/>
                  </a:lnTo>
                  <a:lnTo>
                    <a:pt x="39" y="38"/>
                  </a:lnTo>
                  <a:lnTo>
                    <a:pt x="45" y="43"/>
                  </a:lnTo>
                  <a:lnTo>
                    <a:pt x="45" y="50"/>
                  </a:lnTo>
                  <a:lnTo>
                    <a:pt x="45" y="61"/>
                  </a:lnTo>
                  <a:lnTo>
                    <a:pt x="45" y="68"/>
                  </a:lnTo>
                  <a:lnTo>
                    <a:pt x="41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9" y="50"/>
                  </a:lnTo>
                  <a:lnTo>
                    <a:pt x="34" y="48"/>
                  </a:lnTo>
                  <a:lnTo>
                    <a:pt x="25" y="46"/>
                  </a:lnTo>
                  <a:lnTo>
                    <a:pt x="14" y="41"/>
                  </a:lnTo>
                  <a:lnTo>
                    <a:pt x="7" y="34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7AB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294"/>
            <p:cNvSpPr>
              <a:spLocks/>
            </p:cNvSpPr>
            <p:nvPr/>
          </p:nvSpPr>
          <p:spPr bwMode="auto">
            <a:xfrm>
              <a:off x="1617" y="1549"/>
              <a:ext cx="60" cy="48"/>
            </a:xfrm>
            <a:custGeom>
              <a:avLst/>
              <a:gdLst>
                <a:gd name="T0" fmla="*/ 5 w 60"/>
                <a:gd name="T1" fmla="*/ 17 h 48"/>
                <a:gd name="T2" fmla="*/ 16 w 60"/>
                <a:gd name="T3" fmla="*/ 16 h 48"/>
                <a:gd name="T4" fmla="*/ 32 w 60"/>
                <a:gd name="T5" fmla="*/ 7 h 48"/>
                <a:gd name="T6" fmla="*/ 46 w 60"/>
                <a:gd name="T7" fmla="*/ 0 h 48"/>
                <a:gd name="T8" fmla="*/ 53 w 60"/>
                <a:gd name="T9" fmla="*/ 0 h 48"/>
                <a:gd name="T10" fmla="*/ 60 w 60"/>
                <a:gd name="T11" fmla="*/ 12 h 48"/>
                <a:gd name="T12" fmla="*/ 42 w 60"/>
                <a:gd name="T13" fmla="*/ 23 h 48"/>
                <a:gd name="T14" fmla="*/ 23 w 60"/>
                <a:gd name="T15" fmla="*/ 35 h 48"/>
                <a:gd name="T16" fmla="*/ 5 w 60"/>
                <a:gd name="T17" fmla="*/ 42 h 48"/>
                <a:gd name="T18" fmla="*/ 0 w 60"/>
                <a:gd name="T19" fmla="*/ 48 h 48"/>
                <a:gd name="T20" fmla="*/ 5 w 60"/>
                <a:gd name="T21" fmla="*/ 17 h 48"/>
                <a:gd name="T22" fmla="*/ 5 w 60"/>
                <a:gd name="T23" fmla="*/ 1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48"/>
                <a:gd name="T38" fmla="*/ 60 w 60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48">
                  <a:moveTo>
                    <a:pt x="5" y="17"/>
                  </a:moveTo>
                  <a:lnTo>
                    <a:pt x="16" y="16"/>
                  </a:lnTo>
                  <a:lnTo>
                    <a:pt x="32" y="7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0" y="12"/>
                  </a:lnTo>
                  <a:lnTo>
                    <a:pt x="42" y="23"/>
                  </a:lnTo>
                  <a:lnTo>
                    <a:pt x="23" y="35"/>
                  </a:lnTo>
                  <a:lnTo>
                    <a:pt x="5" y="42"/>
                  </a:lnTo>
                  <a:lnTo>
                    <a:pt x="0" y="4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295"/>
            <p:cNvSpPr>
              <a:spLocks/>
            </p:cNvSpPr>
            <p:nvPr/>
          </p:nvSpPr>
          <p:spPr bwMode="auto">
            <a:xfrm>
              <a:off x="2394" y="1827"/>
              <a:ext cx="75" cy="67"/>
            </a:xfrm>
            <a:custGeom>
              <a:avLst/>
              <a:gdLst>
                <a:gd name="T0" fmla="*/ 0 w 75"/>
                <a:gd name="T1" fmla="*/ 65 h 67"/>
                <a:gd name="T2" fmla="*/ 14 w 75"/>
                <a:gd name="T3" fmla="*/ 48 h 67"/>
                <a:gd name="T4" fmla="*/ 36 w 75"/>
                <a:gd name="T5" fmla="*/ 26 h 67"/>
                <a:gd name="T6" fmla="*/ 55 w 75"/>
                <a:gd name="T7" fmla="*/ 7 h 67"/>
                <a:gd name="T8" fmla="*/ 66 w 75"/>
                <a:gd name="T9" fmla="*/ 0 h 67"/>
                <a:gd name="T10" fmla="*/ 75 w 75"/>
                <a:gd name="T11" fmla="*/ 9 h 67"/>
                <a:gd name="T12" fmla="*/ 66 w 75"/>
                <a:gd name="T13" fmla="*/ 14 h 67"/>
                <a:gd name="T14" fmla="*/ 48 w 75"/>
                <a:gd name="T15" fmla="*/ 32 h 67"/>
                <a:gd name="T16" fmla="*/ 29 w 75"/>
                <a:gd name="T17" fmla="*/ 49 h 67"/>
                <a:gd name="T18" fmla="*/ 21 w 75"/>
                <a:gd name="T19" fmla="*/ 62 h 67"/>
                <a:gd name="T20" fmla="*/ 16 w 75"/>
                <a:gd name="T21" fmla="*/ 65 h 67"/>
                <a:gd name="T22" fmla="*/ 11 w 75"/>
                <a:gd name="T23" fmla="*/ 67 h 67"/>
                <a:gd name="T24" fmla="*/ 4 w 75"/>
                <a:gd name="T25" fmla="*/ 65 h 67"/>
                <a:gd name="T26" fmla="*/ 0 w 75"/>
                <a:gd name="T27" fmla="*/ 65 h 67"/>
                <a:gd name="T28" fmla="*/ 0 w 75"/>
                <a:gd name="T29" fmla="*/ 65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67"/>
                <a:gd name="T47" fmla="*/ 75 w 75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67">
                  <a:moveTo>
                    <a:pt x="0" y="65"/>
                  </a:moveTo>
                  <a:lnTo>
                    <a:pt x="14" y="48"/>
                  </a:lnTo>
                  <a:lnTo>
                    <a:pt x="36" y="26"/>
                  </a:lnTo>
                  <a:lnTo>
                    <a:pt x="55" y="7"/>
                  </a:lnTo>
                  <a:lnTo>
                    <a:pt x="66" y="0"/>
                  </a:lnTo>
                  <a:lnTo>
                    <a:pt x="75" y="9"/>
                  </a:lnTo>
                  <a:lnTo>
                    <a:pt x="66" y="14"/>
                  </a:lnTo>
                  <a:lnTo>
                    <a:pt x="48" y="32"/>
                  </a:lnTo>
                  <a:lnTo>
                    <a:pt x="29" y="49"/>
                  </a:lnTo>
                  <a:lnTo>
                    <a:pt x="21" y="62"/>
                  </a:lnTo>
                  <a:lnTo>
                    <a:pt x="16" y="65"/>
                  </a:lnTo>
                  <a:lnTo>
                    <a:pt x="11" y="67"/>
                  </a:lnTo>
                  <a:lnTo>
                    <a:pt x="4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296"/>
            <p:cNvSpPr>
              <a:spLocks/>
            </p:cNvSpPr>
            <p:nvPr/>
          </p:nvSpPr>
          <p:spPr bwMode="auto">
            <a:xfrm>
              <a:off x="1713" y="2337"/>
              <a:ext cx="26" cy="303"/>
            </a:xfrm>
            <a:custGeom>
              <a:avLst/>
              <a:gdLst>
                <a:gd name="T0" fmla="*/ 5 w 26"/>
                <a:gd name="T1" fmla="*/ 33 h 303"/>
                <a:gd name="T2" fmla="*/ 7 w 26"/>
                <a:gd name="T3" fmla="*/ 46 h 303"/>
                <a:gd name="T4" fmla="*/ 10 w 26"/>
                <a:gd name="T5" fmla="*/ 65 h 303"/>
                <a:gd name="T6" fmla="*/ 10 w 26"/>
                <a:gd name="T7" fmla="*/ 87 h 303"/>
                <a:gd name="T8" fmla="*/ 5 w 26"/>
                <a:gd name="T9" fmla="*/ 108 h 303"/>
                <a:gd name="T10" fmla="*/ 0 w 26"/>
                <a:gd name="T11" fmla="*/ 127 h 303"/>
                <a:gd name="T12" fmla="*/ 0 w 26"/>
                <a:gd name="T13" fmla="*/ 147 h 303"/>
                <a:gd name="T14" fmla="*/ 0 w 26"/>
                <a:gd name="T15" fmla="*/ 166 h 303"/>
                <a:gd name="T16" fmla="*/ 1 w 26"/>
                <a:gd name="T17" fmla="*/ 184 h 303"/>
                <a:gd name="T18" fmla="*/ 1 w 26"/>
                <a:gd name="T19" fmla="*/ 211 h 303"/>
                <a:gd name="T20" fmla="*/ 3 w 26"/>
                <a:gd name="T21" fmla="*/ 248 h 303"/>
                <a:gd name="T22" fmla="*/ 5 w 26"/>
                <a:gd name="T23" fmla="*/ 281 h 303"/>
                <a:gd name="T24" fmla="*/ 10 w 26"/>
                <a:gd name="T25" fmla="*/ 303 h 303"/>
                <a:gd name="T26" fmla="*/ 14 w 26"/>
                <a:gd name="T27" fmla="*/ 301 h 303"/>
                <a:gd name="T28" fmla="*/ 19 w 26"/>
                <a:gd name="T29" fmla="*/ 287 h 303"/>
                <a:gd name="T30" fmla="*/ 24 w 26"/>
                <a:gd name="T31" fmla="*/ 271 h 303"/>
                <a:gd name="T32" fmla="*/ 26 w 26"/>
                <a:gd name="T33" fmla="*/ 264 h 303"/>
                <a:gd name="T34" fmla="*/ 24 w 26"/>
                <a:gd name="T35" fmla="*/ 246 h 303"/>
                <a:gd name="T36" fmla="*/ 19 w 26"/>
                <a:gd name="T37" fmla="*/ 211 h 303"/>
                <a:gd name="T38" fmla="*/ 12 w 26"/>
                <a:gd name="T39" fmla="*/ 170 h 303"/>
                <a:gd name="T40" fmla="*/ 10 w 26"/>
                <a:gd name="T41" fmla="*/ 147 h 303"/>
                <a:gd name="T42" fmla="*/ 10 w 26"/>
                <a:gd name="T43" fmla="*/ 133 h 303"/>
                <a:gd name="T44" fmla="*/ 14 w 26"/>
                <a:gd name="T45" fmla="*/ 115 h 303"/>
                <a:gd name="T46" fmla="*/ 17 w 26"/>
                <a:gd name="T47" fmla="*/ 95 h 303"/>
                <a:gd name="T48" fmla="*/ 19 w 26"/>
                <a:gd name="T49" fmla="*/ 85 h 303"/>
                <a:gd name="T50" fmla="*/ 19 w 26"/>
                <a:gd name="T51" fmla="*/ 67 h 303"/>
                <a:gd name="T52" fmla="*/ 19 w 26"/>
                <a:gd name="T53" fmla="*/ 39 h 303"/>
                <a:gd name="T54" fmla="*/ 17 w 26"/>
                <a:gd name="T55" fmla="*/ 12 h 303"/>
                <a:gd name="T56" fmla="*/ 16 w 26"/>
                <a:gd name="T57" fmla="*/ 0 h 303"/>
                <a:gd name="T58" fmla="*/ 10 w 26"/>
                <a:gd name="T59" fmla="*/ 3 h 303"/>
                <a:gd name="T60" fmla="*/ 8 w 26"/>
                <a:gd name="T61" fmla="*/ 14 h 303"/>
                <a:gd name="T62" fmla="*/ 5 w 26"/>
                <a:gd name="T63" fmla="*/ 26 h 303"/>
                <a:gd name="T64" fmla="*/ 5 w 26"/>
                <a:gd name="T65" fmla="*/ 33 h 303"/>
                <a:gd name="T66" fmla="*/ 5 w 26"/>
                <a:gd name="T67" fmla="*/ 33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303"/>
                <a:gd name="T104" fmla="*/ 26 w 26"/>
                <a:gd name="T105" fmla="*/ 303 h 3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303">
                  <a:moveTo>
                    <a:pt x="5" y="33"/>
                  </a:moveTo>
                  <a:lnTo>
                    <a:pt x="7" y="46"/>
                  </a:lnTo>
                  <a:lnTo>
                    <a:pt x="10" y="65"/>
                  </a:lnTo>
                  <a:lnTo>
                    <a:pt x="10" y="87"/>
                  </a:lnTo>
                  <a:lnTo>
                    <a:pt x="5" y="108"/>
                  </a:lnTo>
                  <a:lnTo>
                    <a:pt x="0" y="127"/>
                  </a:lnTo>
                  <a:lnTo>
                    <a:pt x="0" y="147"/>
                  </a:lnTo>
                  <a:lnTo>
                    <a:pt x="0" y="166"/>
                  </a:lnTo>
                  <a:lnTo>
                    <a:pt x="1" y="184"/>
                  </a:lnTo>
                  <a:lnTo>
                    <a:pt x="1" y="211"/>
                  </a:lnTo>
                  <a:lnTo>
                    <a:pt x="3" y="248"/>
                  </a:lnTo>
                  <a:lnTo>
                    <a:pt x="5" y="281"/>
                  </a:lnTo>
                  <a:lnTo>
                    <a:pt x="10" y="303"/>
                  </a:lnTo>
                  <a:lnTo>
                    <a:pt x="14" y="301"/>
                  </a:lnTo>
                  <a:lnTo>
                    <a:pt x="19" y="287"/>
                  </a:lnTo>
                  <a:lnTo>
                    <a:pt x="24" y="271"/>
                  </a:lnTo>
                  <a:lnTo>
                    <a:pt x="26" y="264"/>
                  </a:lnTo>
                  <a:lnTo>
                    <a:pt x="24" y="246"/>
                  </a:lnTo>
                  <a:lnTo>
                    <a:pt x="19" y="211"/>
                  </a:lnTo>
                  <a:lnTo>
                    <a:pt x="12" y="170"/>
                  </a:lnTo>
                  <a:lnTo>
                    <a:pt x="10" y="147"/>
                  </a:lnTo>
                  <a:lnTo>
                    <a:pt x="10" y="133"/>
                  </a:lnTo>
                  <a:lnTo>
                    <a:pt x="14" y="115"/>
                  </a:lnTo>
                  <a:lnTo>
                    <a:pt x="17" y="95"/>
                  </a:lnTo>
                  <a:lnTo>
                    <a:pt x="19" y="85"/>
                  </a:lnTo>
                  <a:lnTo>
                    <a:pt x="19" y="67"/>
                  </a:lnTo>
                  <a:lnTo>
                    <a:pt x="19" y="39"/>
                  </a:lnTo>
                  <a:lnTo>
                    <a:pt x="17" y="12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8" y="14"/>
                  </a:lnTo>
                  <a:lnTo>
                    <a:pt x="5" y="26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FF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297"/>
            <p:cNvSpPr>
              <a:spLocks/>
            </p:cNvSpPr>
            <p:nvPr/>
          </p:nvSpPr>
          <p:spPr bwMode="auto">
            <a:xfrm>
              <a:off x="1734" y="2806"/>
              <a:ext cx="76" cy="253"/>
            </a:xfrm>
            <a:custGeom>
              <a:avLst/>
              <a:gdLst>
                <a:gd name="T0" fmla="*/ 3 w 76"/>
                <a:gd name="T1" fmla="*/ 13 h 253"/>
                <a:gd name="T2" fmla="*/ 9 w 76"/>
                <a:gd name="T3" fmla="*/ 28 h 253"/>
                <a:gd name="T4" fmla="*/ 16 w 76"/>
                <a:gd name="T5" fmla="*/ 48 h 253"/>
                <a:gd name="T6" fmla="*/ 21 w 76"/>
                <a:gd name="T7" fmla="*/ 67 h 253"/>
                <a:gd name="T8" fmla="*/ 16 w 76"/>
                <a:gd name="T9" fmla="*/ 87 h 253"/>
                <a:gd name="T10" fmla="*/ 7 w 76"/>
                <a:gd name="T11" fmla="*/ 105 h 253"/>
                <a:gd name="T12" fmla="*/ 5 w 76"/>
                <a:gd name="T13" fmla="*/ 124 h 253"/>
                <a:gd name="T14" fmla="*/ 7 w 76"/>
                <a:gd name="T15" fmla="*/ 144 h 253"/>
                <a:gd name="T16" fmla="*/ 16 w 76"/>
                <a:gd name="T17" fmla="*/ 167 h 253"/>
                <a:gd name="T18" fmla="*/ 18 w 76"/>
                <a:gd name="T19" fmla="*/ 186 h 253"/>
                <a:gd name="T20" fmla="*/ 7 w 76"/>
                <a:gd name="T21" fmla="*/ 206 h 253"/>
                <a:gd name="T22" fmla="*/ 0 w 76"/>
                <a:gd name="T23" fmla="*/ 223 h 253"/>
                <a:gd name="T24" fmla="*/ 7 w 76"/>
                <a:gd name="T25" fmla="*/ 239 h 253"/>
                <a:gd name="T26" fmla="*/ 28 w 76"/>
                <a:gd name="T27" fmla="*/ 250 h 253"/>
                <a:gd name="T28" fmla="*/ 51 w 76"/>
                <a:gd name="T29" fmla="*/ 253 h 253"/>
                <a:gd name="T30" fmla="*/ 69 w 76"/>
                <a:gd name="T31" fmla="*/ 252 h 253"/>
                <a:gd name="T32" fmla="*/ 76 w 76"/>
                <a:gd name="T33" fmla="*/ 250 h 253"/>
                <a:gd name="T34" fmla="*/ 72 w 76"/>
                <a:gd name="T35" fmla="*/ 248 h 253"/>
                <a:gd name="T36" fmla="*/ 65 w 76"/>
                <a:gd name="T37" fmla="*/ 246 h 253"/>
                <a:gd name="T38" fmla="*/ 55 w 76"/>
                <a:gd name="T39" fmla="*/ 243 h 253"/>
                <a:gd name="T40" fmla="*/ 44 w 76"/>
                <a:gd name="T41" fmla="*/ 239 h 253"/>
                <a:gd name="T42" fmla="*/ 33 w 76"/>
                <a:gd name="T43" fmla="*/ 232 h 253"/>
                <a:gd name="T44" fmla="*/ 26 w 76"/>
                <a:gd name="T45" fmla="*/ 223 h 253"/>
                <a:gd name="T46" fmla="*/ 23 w 76"/>
                <a:gd name="T47" fmla="*/ 207 h 253"/>
                <a:gd name="T48" fmla="*/ 26 w 76"/>
                <a:gd name="T49" fmla="*/ 195 h 253"/>
                <a:gd name="T50" fmla="*/ 30 w 76"/>
                <a:gd name="T51" fmla="*/ 184 h 253"/>
                <a:gd name="T52" fmla="*/ 30 w 76"/>
                <a:gd name="T53" fmla="*/ 172 h 253"/>
                <a:gd name="T54" fmla="*/ 28 w 76"/>
                <a:gd name="T55" fmla="*/ 161 h 253"/>
                <a:gd name="T56" fmla="*/ 25 w 76"/>
                <a:gd name="T57" fmla="*/ 147 h 253"/>
                <a:gd name="T58" fmla="*/ 23 w 76"/>
                <a:gd name="T59" fmla="*/ 131 h 253"/>
                <a:gd name="T60" fmla="*/ 28 w 76"/>
                <a:gd name="T61" fmla="*/ 112 h 253"/>
                <a:gd name="T62" fmla="*/ 32 w 76"/>
                <a:gd name="T63" fmla="*/ 90 h 253"/>
                <a:gd name="T64" fmla="*/ 33 w 76"/>
                <a:gd name="T65" fmla="*/ 71 h 253"/>
                <a:gd name="T66" fmla="*/ 30 w 76"/>
                <a:gd name="T67" fmla="*/ 51 h 253"/>
                <a:gd name="T68" fmla="*/ 25 w 76"/>
                <a:gd name="T69" fmla="*/ 37 h 253"/>
                <a:gd name="T70" fmla="*/ 19 w 76"/>
                <a:gd name="T71" fmla="*/ 25 h 253"/>
                <a:gd name="T72" fmla="*/ 14 w 76"/>
                <a:gd name="T73" fmla="*/ 11 h 253"/>
                <a:gd name="T74" fmla="*/ 10 w 76"/>
                <a:gd name="T75" fmla="*/ 0 h 253"/>
                <a:gd name="T76" fmla="*/ 5 w 76"/>
                <a:gd name="T77" fmla="*/ 2 h 253"/>
                <a:gd name="T78" fmla="*/ 3 w 76"/>
                <a:gd name="T79" fmla="*/ 7 h 253"/>
                <a:gd name="T80" fmla="*/ 3 w 76"/>
                <a:gd name="T81" fmla="*/ 13 h 253"/>
                <a:gd name="T82" fmla="*/ 3 w 76"/>
                <a:gd name="T83" fmla="*/ 13 h 2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"/>
                <a:gd name="T127" fmla="*/ 0 h 253"/>
                <a:gd name="T128" fmla="*/ 76 w 76"/>
                <a:gd name="T129" fmla="*/ 253 h 2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" h="253">
                  <a:moveTo>
                    <a:pt x="3" y="13"/>
                  </a:moveTo>
                  <a:lnTo>
                    <a:pt x="9" y="28"/>
                  </a:lnTo>
                  <a:lnTo>
                    <a:pt x="16" y="48"/>
                  </a:lnTo>
                  <a:lnTo>
                    <a:pt x="21" y="67"/>
                  </a:lnTo>
                  <a:lnTo>
                    <a:pt x="16" y="87"/>
                  </a:lnTo>
                  <a:lnTo>
                    <a:pt x="7" y="105"/>
                  </a:lnTo>
                  <a:lnTo>
                    <a:pt x="5" y="124"/>
                  </a:lnTo>
                  <a:lnTo>
                    <a:pt x="7" y="144"/>
                  </a:lnTo>
                  <a:lnTo>
                    <a:pt x="16" y="167"/>
                  </a:lnTo>
                  <a:lnTo>
                    <a:pt x="18" y="186"/>
                  </a:lnTo>
                  <a:lnTo>
                    <a:pt x="7" y="206"/>
                  </a:lnTo>
                  <a:lnTo>
                    <a:pt x="0" y="223"/>
                  </a:lnTo>
                  <a:lnTo>
                    <a:pt x="7" y="239"/>
                  </a:lnTo>
                  <a:lnTo>
                    <a:pt x="28" y="250"/>
                  </a:lnTo>
                  <a:lnTo>
                    <a:pt x="51" y="253"/>
                  </a:lnTo>
                  <a:lnTo>
                    <a:pt x="69" y="252"/>
                  </a:lnTo>
                  <a:lnTo>
                    <a:pt x="76" y="250"/>
                  </a:lnTo>
                  <a:lnTo>
                    <a:pt x="72" y="248"/>
                  </a:lnTo>
                  <a:lnTo>
                    <a:pt x="65" y="246"/>
                  </a:lnTo>
                  <a:lnTo>
                    <a:pt x="55" y="243"/>
                  </a:lnTo>
                  <a:lnTo>
                    <a:pt x="44" y="239"/>
                  </a:lnTo>
                  <a:lnTo>
                    <a:pt x="33" y="232"/>
                  </a:lnTo>
                  <a:lnTo>
                    <a:pt x="26" y="223"/>
                  </a:lnTo>
                  <a:lnTo>
                    <a:pt x="23" y="207"/>
                  </a:lnTo>
                  <a:lnTo>
                    <a:pt x="26" y="195"/>
                  </a:lnTo>
                  <a:lnTo>
                    <a:pt x="30" y="184"/>
                  </a:lnTo>
                  <a:lnTo>
                    <a:pt x="30" y="172"/>
                  </a:lnTo>
                  <a:lnTo>
                    <a:pt x="28" y="161"/>
                  </a:lnTo>
                  <a:lnTo>
                    <a:pt x="25" y="147"/>
                  </a:lnTo>
                  <a:lnTo>
                    <a:pt x="23" y="131"/>
                  </a:lnTo>
                  <a:lnTo>
                    <a:pt x="28" y="112"/>
                  </a:lnTo>
                  <a:lnTo>
                    <a:pt x="32" y="90"/>
                  </a:lnTo>
                  <a:lnTo>
                    <a:pt x="33" y="71"/>
                  </a:lnTo>
                  <a:lnTo>
                    <a:pt x="30" y="51"/>
                  </a:lnTo>
                  <a:lnTo>
                    <a:pt x="25" y="37"/>
                  </a:lnTo>
                  <a:lnTo>
                    <a:pt x="19" y="25"/>
                  </a:lnTo>
                  <a:lnTo>
                    <a:pt x="14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7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298"/>
            <p:cNvSpPr>
              <a:spLocks/>
            </p:cNvSpPr>
            <p:nvPr/>
          </p:nvSpPr>
          <p:spPr bwMode="auto">
            <a:xfrm>
              <a:off x="2040" y="1646"/>
              <a:ext cx="99" cy="41"/>
            </a:xfrm>
            <a:custGeom>
              <a:avLst/>
              <a:gdLst>
                <a:gd name="T0" fmla="*/ 2 w 99"/>
                <a:gd name="T1" fmla="*/ 30 h 41"/>
                <a:gd name="T2" fmla="*/ 7 w 99"/>
                <a:gd name="T3" fmla="*/ 32 h 41"/>
                <a:gd name="T4" fmla="*/ 16 w 99"/>
                <a:gd name="T5" fmla="*/ 32 h 41"/>
                <a:gd name="T6" fmla="*/ 25 w 99"/>
                <a:gd name="T7" fmla="*/ 29 h 41"/>
                <a:gd name="T8" fmla="*/ 34 w 99"/>
                <a:gd name="T9" fmla="*/ 18 h 41"/>
                <a:gd name="T10" fmla="*/ 41 w 99"/>
                <a:gd name="T11" fmla="*/ 7 h 41"/>
                <a:gd name="T12" fmla="*/ 46 w 99"/>
                <a:gd name="T13" fmla="*/ 4 h 41"/>
                <a:gd name="T14" fmla="*/ 53 w 99"/>
                <a:gd name="T15" fmla="*/ 4 h 41"/>
                <a:gd name="T16" fmla="*/ 64 w 99"/>
                <a:gd name="T17" fmla="*/ 7 h 41"/>
                <a:gd name="T18" fmla="*/ 76 w 99"/>
                <a:gd name="T19" fmla="*/ 7 h 41"/>
                <a:gd name="T20" fmla="*/ 87 w 99"/>
                <a:gd name="T21" fmla="*/ 6 h 41"/>
                <a:gd name="T22" fmla="*/ 96 w 99"/>
                <a:gd name="T23" fmla="*/ 0 h 41"/>
                <a:gd name="T24" fmla="*/ 99 w 99"/>
                <a:gd name="T25" fmla="*/ 0 h 41"/>
                <a:gd name="T26" fmla="*/ 99 w 99"/>
                <a:gd name="T27" fmla="*/ 0 h 41"/>
                <a:gd name="T28" fmla="*/ 99 w 99"/>
                <a:gd name="T29" fmla="*/ 4 h 41"/>
                <a:gd name="T30" fmla="*/ 97 w 99"/>
                <a:gd name="T31" fmla="*/ 6 h 41"/>
                <a:gd name="T32" fmla="*/ 94 w 99"/>
                <a:gd name="T33" fmla="*/ 9 h 41"/>
                <a:gd name="T34" fmla="*/ 87 w 99"/>
                <a:gd name="T35" fmla="*/ 13 h 41"/>
                <a:gd name="T36" fmla="*/ 76 w 99"/>
                <a:gd name="T37" fmla="*/ 16 h 41"/>
                <a:gd name="T38" fmla="*/ 66 w 99"/>
                <a:gd name="T39" fmla="*/ 18 h 41"/>
                <a:gd name="T40" fmla="*/ 57 w 99"/>
                <a:gd name="T41" fmla="*/ 16 h 41"/>
                <a:gd name="T42" fmla="*/ 50 w 99"/>
                <a:gd name="T43" fmla="*/ 14 h 41"/>
                <a:gd name="T44" fmla="*/ 44 w 99"/>
                <a:gd name="T45" fmla="*/ 18 h 41"/>
                <a:gd name="T46" fmla="*/ 39 w 99"/>
                <a:gd name="T47" fmla="*/ 21 h 41"/>
                <a:gd name="T48" fmla="*/ 37 w 99"/>
                <a:gd name="T49" fmla="*/ 29 h 41"/>
                <a:gd name="T50" fmla="*/ 34 w 99"/>
                <a:gd name="T51" fmla="*/ 34 h 41"/>
                <a:gd name="T52" fmla="*/ 28 w 99"/>
                <a:gd name="T53" fmla="*/ 37 h 41"/>
                <a:gd name="T54" fmla="*/ 21 w 99"/>
                <a:gd name="T55" fmla="*/ 41 h 41"/>
                <a:gd name="T56" fmla="*/ 13 w 99"/>
                <a:gd name="T57" fmla="*/ 41 h 41"/>
                <a:gd name="T58" fmla="*/ 4 w 99"/>
                <a:gd name="T59" fmla="*/ 37 h 41"/>
                <a:gd name="T60" fmla="*/ 2 w 99"/>
                <a:gd name="T61" fmla="*/ 36 h 41"/>
                <a:gd name="T62" fmla="*/ 0 w 99"/>
                <a:gd name="T63" fmla="*/ 30 h 41"/>
                <a:gd name="T64" fmla="*/ 2 w 99"/>
                <a:gd name="T65" fmla="*/ 30 h 41"/>
                <a:gd name="T66" fmla="*/ 2 w 99"/>
                <a:gd name="T67" fmla="*/ 30 h 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41"/>
                <a:gd name="T104" fmla="*/ 99 w 99"/>
                <a:gd name="T105" fmla="*/ 41 h 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41">
                  <a:moveTo>
                    <a:pt x="2" y="30"/>
                  </a:moveTo>
                  <a:lnTo>
                    <a:pt x="7" y="32"/>
                  </a:lnTo>
                  <a:lnTo>
                    <a:pt x="16" y="32"/>
                  </a:lnTo>
                  <a:lnTo>
                    <a:pt x="25" y="29"/>
                  </a:lnTo>
                  <a:lnTo>
                    <a:pt x="34" y="18"/>
                  </a:lnTo>
                  <a:lnTo>
                    <a:pt x="41" y="7"/>
                  </a:lnTo>
                  <a:lnTo>
                    <a:pt x="46" y="4"/>
                  </a:lnTo>
                  <a:lnTo>
                    <a:pt x="53" y="4"/>
                  </a:lnTo>
                  <a:lnTo>
                    <a:pt x="64" y="7"/>
                  </a:lnTo>
                  <a:lnTo>
                    <a:pt x="76" y="7"/>
                  </a:lnTo>
                  <a:lnTo>
                    <a:pt x="87" y="6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99" y="4"/>
                  </a:lnTo>
                  <a:lnTo>
                    <a:pt x="97" y="6"/>
                  </a:lnTo>
                  <a:lnTo>
                    <a:pt x="94" y="9"/>
                  </a:lnTo>
                  <a:lnTo>
                    <a:pt x="87" y="13"/>
                  </a:lnTo>
                  <a:lnTo>
                    <a:pt x="76" y="16"/>
                  </a:lnTo>
                  <a:lnTo>
                    <a:pt x="66" y="18"/>
                  </a:lnTo>
                  <a:lnTo>
                    <a:pt x="57" y="16"/>
                  </a:lnTo>
                  <a:lnTo>
                    <a:pt x="50" y="14"/>
                  </a:lnTo>
                  <a:lnTo>
                    <a:pt x="44" y="18"/>
                  </a:lnTo>
                  <a:lnTo>
                    <a:pt x="39" y="21"/>
                  </a:lnTo>
                  <a:lnTo>
                    <a:pt x="37" y="29"/>
                  </a:lnTo>
                  <a:lnTo>
                    <a:pt x="34" y="34"/>
                  </a:lnTo>
                  <a:lnTo>
                    <a:pt x="28" y="37"/>
                  </a:lnTo>
                  <a:lnTo>
                    <a:pt x="21" y="41"/>
                  </a:lnTo>
                  <a:lnTo>
                    <a:pt x="13" y="41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299"/>
            <p:cNvSpPr>
              <a:spLocks/>
            </p:cNvSpPr>
            <p:nvPr/>
          </p:nvSpPr>
          <p:spPr bwMode="auto">
            <a:xfrm>
              <a:off x="2403" y="2038"/>
              <a:ext cx="71" cy="72"/>
            </a:xfrm>
            <a:custGeom>
              <a:avLst/>
              <a:gdLst>
                <a:gd name="T0" fmla="*/ 51 w 71"/>
                <a:gd name="T1" fmla="*/ 3 h 72"/>
                <a:gd name="T2" fmla="*/ 39 w 71"/>
                <a:gd name="T3" fmla="*/ 12 h 72"/>
                <a:gd name="T4" fmla="*/ 21 w 71"/>
                <a:gd name="T5" fmla="*/ 24 h 72"/>
                <a:gd name="T6" fmla="*/ 4 w 71"/>
                <a:gd name="T7" fmla="*/ 39 h 72"/>
                <a:gd name="T8" fmla="*/ 0 w 71"/>
                <a:gd name="T9" fmla="*/ 54 h 72"/>
                <a:gd name="T10" fmla="*/ 2 w 71"/>
                <a:gd name="T11" fmla="*/ 63 h 72"/>
                <a:gd name="T12" fmla="*/ 7 w 71"/>
                <a:gd name="T13" fmla="*/ 70 h 72"/>
                <a:gd name="T14" fmla="*/ 11 w 71"/>
                <a:gd name="T15" fmla="*/ 72 h 72"/>
                <a:gd name="T16" fmla="*/ 14 w 71"/>
                <a:gd name="T17" fmla="*/ 70 h 72"/>
                <a:gd name="T18" fmla="*/ 25 w 71"/>
                <a:gd name="T19" fmla="*/ 56 h 72"/>
                <a:gd name="T20" fmla="*/ 44 w 71"/>
                <a:gd name="T21" fmla="*/ 37 h 72"/>
                <a:gd name="T22" fmla="*/ 64 w 71"/>
                <a:gd name="T23" fmla="*/ 14 h 72"/>
                <a:gd name="T24" fmla="*/ 71 w 71"/>
                <a:gd name="T25" fmla="*/ 3 h 72"/>
                <a:gd name="T26" fmla="*/ 67 w 71"/>
                <a:gd name="T27" fmla="*/ 0 h 72"/>
                <a:gd name="T28" fmla="*/ 60 w 71"/>
                <a:gd name="T29" fmla="*/ 0 h 72"/>
                <a:gd name="T30" fmla="*/ 55 w 71"/>
                <a:gd name="T31" fmla="*/ 1 h 72"/>
                <a:gd name="T32" fmla="*/ 51 w 71"/>
                <a:gd name="T33" fmla="*/ 3 h 72"/>
                <a:gd name="T34" fmla="*/ 51 w 71"/>
                <a:gd name="T35" fmla="*/ 3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72"/>
                <a:gd name="T56" fmla="*/ 71 w 71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72">
                  <a:moveTo>
                    <a:pt x="51" y="3"/>
                  </a:moveTo>
                  <a:lnTo>
                    <a:pt x="39" y="12"/>
                  </a:lnTo>
                  <a:lnTo>
                    <a:pt x="21" y="24"/>
                  </a:lnTo>
                  <a:lnTo>
                    <a:pt x="4" y="39"/>
                  </a:lnTo>
                  <a:lnTo>
                    <a:pt x="0" y="54"/>
                  </a:lnTo>
                  <a:lnTo>
                    <a:pt x="2" y="63"/>
                  </a:lnTo>
                  <a:lnTo>
                    <a:pt x="7" y="70"/>
                  </a:lnTo>
                  <a:lnTo>
                    <a:pt x="11" y="72"/>
                  </a:lnTo>
                  <a:lnTo>
                    <a:pt x="14" y="70"/>
                  </a:lnTo>
                  <a:lnTo>
                    <a:pt x="25" y="56"/>
                  </a:lnTo>
                  <a:lnTo>
                    <a:pt x="44" y="37"/>
                  </a:lnTo>
                  <a:lnTo>
                    <a:pt x="64" y="14"/>
                  </a:lnTo>
                  <a:lnTo>
                    <a:pt x="71" y="3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300"/>
            <p:cNvSpPr>
              <a:spLocks/>
            </p:cNvSpPr>
            <p:nvPr/>
          </p:nvSpPr>
          <p:spPr bwMode="auto">
            <a:xfrm>
              <a:off x="3157" y="1400"/>
              <a:ext cx="66" cy="80"/>
            </a:xfrm>
            <a:custGeom>
              <a:avLst/>
              <a:gdLst>
                <a:gd name="T0" fmla="*/ 53 w 66"/>
                <a:gd name="T1" fmla="*/ 4 h 80"/>
                <a:gd name="T2" fmla="*/ 39 w 66"/>
                <a:gd name="T3" fmla="*/ 27 h 80"/>
                <a:gd name="T4" fmla="*/ 21 w 66"/>
                <a:gd name="T5" fmla="*/ 46 h 80"/>
                <a:gd name="T6" fmla="*/ 6 w 66"/>
                <a:gd name="T7" fmla="*/ 60 h 80"/>
                <a:gd name="T8" fmla="*/ 0 w 66"/>
                <a:gd name="T9" fmla="*/ 66 h 80"/>
                <a:gd name="T10" fmla="*/ 29 w 66"/>
                <a:gd name="T11" fmla="*/ 80 h 80"/>
                <a:gd name="T12" fmla="*/ 32 w 66"/>
                <a:gd name="T13" fmla="*/ 71 h 80"/>
                <a:gd name="T14" fmla="*/ 46 w 66"/>
                <a:gd name="T15" fmla="*/ 50 h 80"/>
                <a:gd name="T16" fmla="*/ 59 w 66"/>
                <a:gd name="T17" fmla="*/ 27 h 80"/>
                <a:gd name="T18" fmla="*/ 66 w 66"/>
                <a:gd name="T19" fmla="*/ 9 h 80"/>
                <a:gd name="T20" fmla="*/ 64 w 66"/>
                <a:gd name="T21" fmla="*/ 0 h 80"/>
                <a:gd name="T22" fmla="*/ 60 w 66"/>
                <a:gd name="T23" fmla="*/ 0 h 80"/>
                <a:gd name="T24" fmla="*/ 55 w 66"/>
                <a:gd name="T25" fmla="*/ 0 h 80"/>
                <a:gd name="T26" fmla="*/ 53 w 66"/>
                <a:gd name="T27" fmla="*/ 4 h 80"/>
                <a:gd name="T28" fmla="*/ 53 w 66"/>
                <a:gd name="T29" fmla="*/ 4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80"/>
                <a:gd name="T47" fmla="*/ 66 w 66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80">
                  <a:moveTo>
                    <a:pt x="53" y="4"/>
                  </a:moveTo>
                  <a:lnTo>
                    <a:pt x="39" y="27"/>
                  </a:lnTo>
                  <a:lnTo>
                    <a:pt x="21" y="4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29" y="80"/>
                  </a:lnTo>
                  <a:lnTo>
                    <a:pt x="32" y="71"/>
                  </a:lnTo>
                  <a:lnTo>
                    <a:pt x="46" y="50"/>
                  </a:lnTo>
                  <a:lnTo>
                    <a:pt x="59" y="27"/>
                  </a:lnTo>
                  <a:lnTo>
                    <a:pt x="66" y="9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301"/>
            <p:cNvSpPr>
              <a:spLocks/>
            </p:cNvSpPr>
            <p:nvPr/>
          </p:nvSpPr>
          <p:spPr bwMode="auto">
            <a:xfrm>
              <a:off x="1700" y="1483"/>
              <a:ext cx="124" cy="59"/>
            </a:xfrm>
            <a:custGeom>
              <a:avLst/>
              <a:gdLst>
                <a:gd name="T0" fmla="*/ 2 w 124"/>
                <a:gd name="T1" fmla="*/ 48 h 59"/>
                <a:gd name="T2" fmla="*/ 7 w 124"/>
                <a:gd name="T3" fmla="*/ 37 h 59"/>
                <a:gd name="T4" fmla="*/ 18 w 124"/>
                <a:gd name="T5" fmla="*/ 30 h 59"/>
                <a:gd name="T6" fmla="*/ 30 w 124"/>
                <a:gd name="T7" fmla="*/ 29 h 59"/>
                <a:gd name="T8" fmla="*/ 43 w 124"/>
                <a:gd name="T9" fmla="*/ 34 h 59"/>
                <a:gd name="T10" fmla="*/ 52 w 124"/>
                <a:gd name="T11" fmla="*/ 37 h 59"/>
                <a:gd name="T12" fmla="*/ 60 w 124"/>
                <a:gd name="T13" fmla="*/ 37 h 59"/>
                <a:gd name="T14" fmla="*/ 67 w 124"/>
                <a:gd name="T15" fmla="*/ 30 h 59"/>
                <a:gd name="T16" fmla="*/ 73 w 124"/>
                <a:gd name="T17" fmla="*/ 20 h 59"/>
                <a:gd name="T18" fmla="*/ 82 w 124"/>
                <a:gd name="T19" fmla="*/ 9 h 59"/>
                <a:gd name="T20" fmla="*/ 98 w 124"/>
                <a:gd name="T21" fmla="*/ 6 h 59"/>
                <a:gd name="T22" fmla="*/ 114 w 124"/>
                <a:gd name="T23" fmla="*/ 6 h 59"/>
                <a:gd name="T24" fmla="*/ 122 w 124"/>
                <a:gd name="T25" fmla="*/ 2 h 59"/>
                <a:gd name="T26" fmla="*/ 124 w 124"/>
                <a:gd name="T27" fmla="*/ 0 h 59"/>
                <a:gd name="T28" fmla="*/ 124 w 124"/>
                <a:gd name="T29" fmla="*/ 4 h 59"/>
                <a:gd name="T30" fmla="*/ 121 w 124"/>
                <a:gd name="T31" fmla="*/ 11 h 59"/>
                <a:gd name="T32" fmla="*/ 121 w 124"/>
                <a:gd name="T33" fmla="*/ 14 h 59"/>
                <a:gd name="T34" fmla="*/ 115 w 124"/>
                <a:gd name="T35" fmla="*/ 14 h 59"/>
                <a:gd name="T36" fmla="*/ 101 w 124"/>
                <a:gd name="T37" fmla="*/ 18 h 59"/>
                <a:gd name="T38" fmla="*/ 87 w 124"/>
                <a:gd name="T39" fmla="*/ 23 h 59"/>
                <a:gd name="T40" fmla="*/ 78 w 124"/>
                <a:gd name="T41" fmla="*/ 32 h 59"/>
                <a:gd name="T42" fmla="*/ 71 w 124"/>
                <a:gd name="T43" fmla="*/ 39 h 59"/>
                <a:gd name="T44" fmla="*/ 64 w 124"/>
                <a:gd name="T45" fmla="*/ 45 h 59"/>
                <a:gd name="T46" fmla="*/ 53 w 124"/>
                <a:gd name="T47" fmla="*/ 46 h 59"/>
                <a:gd name="T48" fmla="*/ 44 w 124"/>
                <a:gd name="T49" fmla="*/ 45 h 59"/>
                <a:gd name="T50" fmla="*/ 34 w 124"/>
                <a:gd name="T51" fmla="*/ 43 h 59"/>
                <a:gd name="T52" fmla="*/ 29 w 124"/>
                <a:gd name="T53" fmla="*/ 39 h 59"/>
                <a:gd name="T54" fmla="*/ 23 w 124"/>
                <a:gd name="T55" fmla="*/ 39 h 59"/>
                <a:gd name="T56" fmla="*/ 18 w 124"/>
                <a:gd name="T57" fmla="*/ 43 h 59"/>
                <a:gd name="T58" fmla="*/ 16 w 124"/>
                <a:gd name="T59" fmla="*/ 48 h 59"/>
                <a:gd name="T60" fmla="*/ 14 w 124"/>
                <a:gd name="T61" fmla="*/ 53 h 59"/>
                <a:gd name="T62" fmla="*/ 11 w 124"/>
                <a:gd name="T63" fmla="*/ 57 h 59"/>
                <a:gd name="T64" fmla="*/ 7 w 124"/>
                <a:gd name="T65" fmla="*/ 59 h 59"/>
                <a:gd name="T66" fmla="*/ 2 w 124"/>
                <a:gd name="T67" fmla="*/ 55 h 59"/>
                <a:gd name="T68" fmla="*/ 0 w 124"/>
                <a:gd name="T69" fmla="*/ 52 h 59"/>
                <a:gd name="T70" fmla="*/ 0 w 124"/>
                <a:gd name="T71" fmla="*/ 48 h 59"/>
                <a:gd name="T72" fmla="*/ 2 w 124"/>
                <a:gd name="T73" fmla="*/ 48 h 59"/>
                <a:gd name="T74" fmla="*/ 2 w 124"/>
                <a:gd name="T75" fmla="*/ 48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4"/>
                <a:gd name="T115" fmla="*/ 0 h 59"/>
                <a:gd name="T116" fmla="*/ 124 w 124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4" h="59">
                  <a:moveTo>
                    <a:pt x="2" y="48"/>
                  </a:moveTo>
                  <a:lnTo>
                    <a:pt x="7" y="37"/>
                  </a:lnTo>
                  <a:lnTo>
                    <a:pt x="18" y="30"/>
                  </a:lnTo>
                  <a:lnTo>
                    <a:pt x="30" y="29"/>
                  </a:lnTo>
                  <a:lnTo>
                    <a:pt x="43" y="34"/>
                  </a:lnTo>
                  <a:lnTo>
                    <a:pt x="52" y="37"/>
                  </a:lnTo>
                  <a:lnTo>
                    <a:pt x="60" y="37"/>
                  </a:lnTo>
                  <a:lnTo>
                    <a:pt x="67" y="30"/>
                  </a:lnTo>
                  <a:lnTo>
                    <a:pt x="73" y="20"/>
                  </a:lnTo>
                  <a:lnTo>
                    <a:pt x="82" y="9"/>
                  </a:lnTo>
                  <a:lnTo>
                    <a:pt x="98" y="6"/>
                  </a:lnTo>
                  <a:lnTo>
                    <a:pt x="114" y="6"/>
                  </a:lnTo>
                  <a:lnTo>
                    <a:pt x="122" y="2"/>
                  </a:lnTo>
                  <a:lnTo>
                    <a:pt x="124" y="0"/>
                  </a:lnTo>
                  <a:lnTo>
                    <a:pt x="124" y="4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15" y="14"/>
                  </a:lnTo>
                  <a:lnTo>
                    <a:pt x="101" y="18"/>
                  </a:lnTo>
                  <a:lnTo>
                    <a:pt x="87" y="23"/>
                  </a:lnTo>
                  <a:lnTo>
                    <a:pt x="78" y="32"/>
                  </a:lnTo>
                  <a:lnTo>
                    <a:pt x="71" y="39"/>
                  </a:lnTo>
                  <a:lnTo>
                    <a:pt x="64" y="45"/>
                  </a:lnTo>
                  <a:lnTo>
                    <a:pt x="53" y="46"/>
                  </a:lnTo>
                  <a:lnTo>
                    <a:pt x="44" y="45"/>
                  </a:lnTo>
                  <a:lnTo>
                    <a:pt x="34" y="43"/>
                  </a:lnTo>
                  <a:lnTo>
                    <a:pt x="29" y="39"/>
                  </a:lnTo>
                  <a:lnTo>
                    <a:pt x="23" y="39"/>
                  </a:lnTo>
                  <a:lnTo>
                    <a:pt x="18" y="43"/>
                  </a:lnTo>
                  <a:lnTo>
                    <a:pt x="16" y="48"/>
                  </a:lnTo>
                  <a:lnTo>
                    <a:pt x="14" y="53"/>
                  </a:lnTo>
                  <a:lnTo>
                    <a:pt x="11" y="57"/>
                  </a:lnTo>
                  <a:lnTo>
                    <a:pt x="7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BD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302"/>
            <p:cNvSpPr>
              <a:spLocks/>
            </p:cNvSpPr>
            <p:nvPr/>
          </p:nvSpPr>
          <p:spPr bwMode="auto">
            <a:xfrm>
              <a:off x="2527" y="1009"/>
              <a:ext cx="69" cy="79"/>
            </a:xfrm>
            <a:custGeom>
              <a:avLst/>
              <a:gdLst>
                <a:gd name="T0" fmla="*/ 62 w 69"/>
                <a:gd name="T1" fmla="*/ 0 h 79"/>
                <a:gd name="T2" fmla="*/ 48 w 69"/>
                <a:gd name="T3" fmla="*/ 16 h 79"/>
                <a:gd name="T4" fmla="*/ 30 w 69"/>
                <a:gd name="T5" fmla="*/ 37 h 79"/>
                <a:gd name="T6" fmla="*/ 14 w 69"/>
                <a:gd name="T7" fmla="*/ 55 h 79"/>
                <a:gd name="T8" fmla="*/ 2 w 69"/>
                <a:gd name="T9" fmla="*/ 65 h 79"/>
                <a:gd name="T10" fmla="*/ 0 w 69"/>
                <a:gd name="T11" fmla="*/ 71 h 79"/>
                <a:gd name="T12" fmla="*/ 7 w 69"/>
                <a:gd name="T13" fmla="*/ 78 h 79"/>
                <a:gd name="T14" fmla="*/ 18 w 69"/>
                <a:gd name="T15" fmla="*/ 79 h 79"/>
                <a:gd name="T16" fmla="*/ 27 w 69"/>
                <a:gd name="T17" fmla="*/ 78 h 79"/>
                <a:gd name="T18" fmla="*/ 35 w 69"/>
                <a:gd name="T19" fmla="*/ 65 h 79"/>
                <a:gd name="T20" fmla="*/ 50 w 69"/>
                <a:gd name="T21" fmla="*/ 47 h 79"/>
                <a:gd name="T22" fmla="*/ 64 w 69"/>
                <a:gd name="T23" fmla="*/ 28 h 79"/>
                <a:gd name="T24" fmla="*/ 69 w 69"/>
                <a:gd name="T25" fmla="*/ 16 h 79"/>
                <a:gd name="T26" fmla="*/ 67 w 69"/>
                <a:gd name="T27" fmla="*/ 7 h 79"/>
                <a:gd name="T28" fmla="*/ 64 w 69"/>
                <a:gd name="T29" fmla="*/ 1 h 79"/>
                <a:gd name="T30" fmla="*/ 62 w 69"/>
                <a:gd name="T31" fmla="*/ 0 h 79"/>
                <a:gd name="T32" fmla="*/ 62 w 69"/>
                <a:gd name="T33" fmla="*/ 0 h 79"/>
                <a:gd name="T34" fmla="*/ 62 w 69"/>
                <a:gd name="T35" fmla="*/ 0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79"/>
                <a:gd name="T56" fmla="*/ 69 w 69"/>
                <a:gd name="T57" fmla="*/ 79 h 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79">
                  <a:moveTo>
                    <a:pt x="62" y="0"/>
                  </a:moveTo>
                  <a:lnTo>
                    <a:pt x="48" y="16"/>
                  </a:lnTo>
                  <a:lnTo>
                    <a:pt x="30" y="37"/>
                  </a:lnTo>
                  <a:lnTo>
                    <a:pt x="14" y="55"/>
                  </a:lnTo>
                  <a:lnTo>
                    <a:pt x="2" y="65"/>
                  </a:lnTo>
                  <a:lnTo>
                    <a:pt x="0" y="71"/>
                  </a:lnTo>
                  <a:lnTo>
                    <a:pt x="7" y="78"/>
                  </a:lnTo>
                  <a:lnTo>
                    <a:pt x="18" y="79"/>
                  </a:lnTo>
                  <a:lnTo>
                    <a:pt x="27" y="78"/>
                  </a:lnTo>
                  <a:lnTo>
                    <a:pt x="35" y="65"/>
                  </a:lnTo>
                  <a:lnTo>
                    <a:pt x="50" y="47"/>
                  </a:lnTo>
                  <a:lnTo>
                    <a:pt x="64" y="28"/>
                  </a:lnTo>
                  <a:lnTo>
                    <a:pt x="69" y="16"/>
                  </a:lnTo>
                  <a:lnTo>
                    <a:pt x="67" y="7"/>
                  </a:lnTo>
                  <a:lnTo>
                    <a:pt x="64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303"/>
            <p:cNvSpPr>
              <a:spLocks/>
            </p:cNvSpPr>
            <p:nvPr/>
          </p:nvSpPr>
          <p:spPr bwMode="auto">
            <a:xfrm>
              <a:off x="1707" y="1806"/>
              <a:ext cx="64" cy="65"/>
            </a:xfrm>
            <a:custGeom>
              <a:avLst/>
              <a:gdLst>
                <a:gd name="T0" fmla="*/ 59 w 64"/>
                <a:gd name="T1" fmla="*/ 0 h 65"/>
                <a:gd name="T2" fmla="*/ 45 w 64"/>
                <a:gd name="T3" fmla="*/ 12 h 65"/>
                <a:gd name="T4" fmla="*/ 25 w 64"/>
                <a:gd name="T5" fmla="*/ 26 h 65"/>
                <a:gd name="T6" fmla="*/ 7 w 64"/>
                <a:gd name="T7" fmla="*/ 39 h 65"/>
                <a:gd name="T8" fmla="*/ 0 w 64"/>
                <a:gd name="T9" fmla="*/ 42 h 65"/>
                <a:gd name="T10" fmla="*/ 0 w 64"/>
                <a:gd name="T11" fmla="*/ 44 h 65"/>
                <a:gd name="T12" fmla="*/ 2 w 64"/>
                <a:gd name="T13" fmla="*/ 49 h 65"/>
                <a:gd name="T14" fmla="*/ 7 w 64"/>
                <a:gd name="T15" fmla="*/ 56 h 65"/>
                <a:gd name="T16" fmla="*/ 11 w 64"/>
                <a:gd name="T17" fmla="*/ 65 h 65"/>
                <a:gd name="T18" fmla="*/ 22 w 64"/>
                <a:gd name="T19" fmla="*/ 62 h 65"/>
                <a:gd name="T20" fmla="*/ 39 w 64"/>
                <a:gd name="T21" fmla="*/ 49 h 65"/>
                <a:gd name="T22" fmla="*/ 55 w 64"/>
                <a:gd name="T23" fmla="*/ 30 h 65"/>
                <a:gd name="T24" fmla="*/ 64 w 64"/>
                <a:gd name="T25" fmla="*/ 16 h 65"/>
                <a:gd name="T26" fmla="*/ 64 w 64"/>
                <a:gd name="T27" fmla="*/ 5 h 65"/>
                <a:gd name="T28" fmla="*/ 62 w 64"/>
                <a:gd name="T29" fmla="*/ 1 h 65"/>
                <a:gd name="T30" fmla="*/ 59 w 64"/>
                <a:gd name="T31" fmla="*/ 0 h 65"/>
                <a:gd name="T32" fmla="*/ 59 w 64"/>
                <a:gd name="T33" fmla="*/ 0 h 65"/>
                <a:gd name="T34" fmla="*/ 59 w 64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65"/>
                <a:gd name="T56" fmla="*/ 64 w 64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65">
                  <a:moveTo>
                    <a:pt x="59" y="0"/>
                  </a:moveTo>
                  <a:lnTo>
                    <a:pt x="45" y="12"/>
                  </a:lnTo>
                  <a:lnTo>
                    <a:pt x="25" y="26"/>
                  </a:lnTo>
                  <a:lnTo>
                    <a:pt x="7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7" y="56"/>
                  </a:lnTo>
                  <a:lnTo>
                    <a:pt x="11" y="65"/>
                  </a:lnTo>
                  <a:lnTo>
                    <a:pt x="22" y="62"/>
                  </a:lnTo>
                  <a:lnTo>
                    <a:pt x="39" y="49"/>
                  </a:lnTo>
                  <a:lnTo>
                    <a:pt x="55" y="30"/>
                  </a:lnTo>
                  <a:lnTo>
                    <a:pt x="64" y="16"/>
                  </a:lnTo>
                  <a:lnTo>
                    <a:pt x="64" y="5"/>
                  </a:lnTo>
                  <a:lnTo>
                    <a:pt x="62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304"/>
            <p:cNvSpPr>
              <a:spLocks/>
            </p:cNvSpPr>
            <p:nvPr/>
          </p:nvSpPr>
          <p:spPr bwMode="auto">
            <a:xfrm>
              <a:off x="2885" y="1878"/>
              <a:ext cx="14" cy="21"/>
            </a:xfrm>
            <a:custGeom>
              <a:avLst/>
              <a:gdLst>
                <a:gd name="T0" fmla="*/ 5 w 14"/>
                <a:gd name="T1" fmla="*/ 0 h 21"/>
                <a:gd name="T2" fmla="*/ 3 w 14"/>
                <a:gd name="T3" fmla="*/ 4 h 21"/>
                <a:gd name="T4" fmla="*/ 1 w 14"/>
                <a:gd name="T5" fmla="*/ 9 h 21"/>
                <a:gd name="T6" fmla="*/ 0 w 14"/>
                <a:gd name="T7" fmla="*/ 14 h 21"/>
                <a:gd name="T8" fmla="*/ 1 w 14"/>
                <a:gd name="T9" fmla="*/ 18 h 21"/>
                <a:gd name="T10" fmla="*/ 1 w 14"/>
                <a:gd name="T11" fmla="*/ 20 h 21"/>
                <a:gd name="T12" fmla="*/ 7 w 14"/>
                <a:gd name="T13" fmla="*/ 21 h 21"/>
                <a:gd name="T14" fmla="*/ 10 w 14"/>
                <a:gd name="T15" fmla="*/ 21 h 21"/>
                <a:gd name="T16" fmla="*/ 12 w 14"/>
                <a:gd name="T17" fmla="*/ 21 h 21"/>
                <a:gd name="T18" fmla="*/ 10 w 14"/>
                <a:gd name="T19" fmla="*/ 18 h 21"/>
                <a:gd name="T20" fmla="*/ 12 w 14"/>
                <a:gd name="T21" fmla="*/ 14 h 21"/>
                <a:gd name="T22" fmla="*/ 12 w 14"/>
                <a:gd name="T23" fmla="*/ 9 h 21"/>
                <a:gd name="T24" fmla="*/ 14 w 14"/>
                <a:gd name="T25" fmla="*/ 9 h 21"/>
                <a:gd name="T26" fmla="*/ 12 w 14"/>
                <a:gd name="T27" fmla="*/ 5 h 21"/>
                <a:gd name="T28" fmla="*/ 8 w 14"/>
                <a:gd name="T29" fmla="*/ 2 h 21"/>
                <a:gd name="T30" fmla="*/ 7 w 14"/>
                <a:gd name="T31" fmla="*/ 0 h 21"/>
                <a:gd name="T32" fmla="*/ 5 w 14"/>
                <a:gd name="T33" fmla="*/ 0 h 21"/>
                <a:gd name="T34" fmla="*/ 5 w 14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21"/>
                <a:gd name="T56" fmla="*/ 14 w 14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21">
                  <a:moveTo>
                    <a:pt x="5" y="0"/>
                  </a:moveTo>
                  <a:lnTo>
                    <a:pt x="3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2" y="5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305"/>
            <p:cNvSpPr>
              <a:spLocks/>
            </p:cNvSpPr>
            <p:nvPr/>
          </p:nvSpPr>
          <p:spPr bwMode="auto">
            <a:xfrm>
              <a:off x="2569" y="2229"/>
              <a:ext cx="20" cy="18"/>
            </a:xfrm>
            <a:custGeom>
              <a:avLst/>
              <a:gdLst>
                <a:gd name="T0" fmla="*/ 0 w 20"/>
                <a:gd name="T1" fmla="*/ 2 h 18"/>
                <a:gd name="T2" fmla="*/ 2 w 20"/>
                <a:gd name="T3" fmla="*/ 5 h 18"/>
                <a:gd name="T4" fmla="*/ 6 w 20"/>
                <a:gd name="T5" fmla="*/ 10 h 18"/>
                <a:gd name="T6" fmla="*/ 9 w 20"/>
                <a:gd name="T7" fmla="*/ 14 h 18"/>
                <a:gd name="T8" fmla="*/ 15 w 20"/>
                <a:gd name="T9" fmla="*/ 18 h 18"/>
                <a:gd name="T10" fmla="*/ 15 w 20"/>
                <a:gd name="T11" fmla="*/ 16 h 18"/>
                <a:gd name="T12" fmla="*/ 18 w 20"/>
                <a:gd name="T13" fmla="*/ 14 h 18"/>
                <a:gd name="T14" fmla="*/ 20 w 20"/>
                <a:gd name="T15" fmla="*/ 10 h 18"/>
                <a:gd name="T16" fmla="*/ 20 w 20"/>
                <a:gd name="T17" fmla="*/ 10 h 18"/>
                <a:gd name="T18" fmla="*/ 16 w 20"/>
                <a:gd name="T19" fmla="*/ 7 h 18"/>
                <a:gd name="T20" fmla="*/ 13 w 20"/>
                <a:gd name="T21" fmla="*/ 3 h 18"/>
                <a:gd name="T22" fmla="*/ 8 w 20"/>
                <a:gd name="T23" fmla="*/ 2 h 18"/>
                <a:gd name="T24" fmla="*/ 6 w 20"/>
                <a:gd name="T25" fmla="*/ 0 h 18"/>
                <a:gd name="T26" fmla="*/ 2 w 20"/>
                <a:gd name="T27" fmla="*/ 0 h 18"/>
                <a:gd name="T28" fmla="*/ 0 w 20"/>
                <a:gd name="T29" fmla="*/ 2 h 18"/>
                <a:gd name="T30" fmla="*/ 0 w 20"/>
                <a:gd name="T31" fmla="*/ 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8"/>
                <a:gd name="T50" fmla="*/ 20 w 2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8">
                  <a:moveTo>
                    <a:pt x="0" y="2"/>
                  </a:moveTo>
                  <a:lnTo>
                    <a:pt x="2" y="5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6" y="7"/>
                  </a:lnTo>
                  <a:lnTo>
                    <a:pt x="13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306"/>
            <p:cNvSpPr>
              <a:spLocks/>
            </p:cNvSpPr>
            <p:nvPr/>
          </p:nvSpPr>
          <p:spPr bwMode="auto">
            <a:xfrm>
              <a:off x="3120" y="2255"/>
              <a:ext cx="19" cy="20"/>
            </a:xfrm>
            <a:custGeom>
              <a:avLst/>
              <a:gdLst>
                <a:gd name="T0" fmla="*/ 0 w 19"/>
                <a:gd name="T1" fmla="*/ 2 h 20"/>
                <a:gd name="T2" fmla="*/ 2 w 19"/>
                <a:gd name="T3" fmla="*/ 7 h 20"/>
                <a:gd name="T4" fmla="*/ 5 w 19"/>
                <a:gd name="T5" fmla="*/ 15 h 20"/>
                <a:gd name="T6" fmla="*/ 9 w 19"/>
                <a:gd name="T7" fmla="*/ 18 h 20"/>
                <a:gd name="T8" fmla="*/ 11 w 19"/>
                <a:gd name="T9" fmla="*/ 20 h 20"/>
                <a:gd name="T10" fmla="*/ 11 w 19"/>
                <a:gd name="T11" fmla="*/ 20 h 20"/>
                <a:gd name="T12" fmla="*/ 14 w 19"/>
                <a:gd name="T13" fmla="*/ 18 h 20"/>
                <a:gd name="T14" fmla="*/ 18 w 19"/>
                <a:gd name="T15" fmla="*/ 18 h 20"/>
                <a:gd name="T16" fmla="*/ 19 w 19"/>
                <a:gd name="T17" fmla="*/ 16 h 20"/>
                <a:gd name="T18" fmla="*/ 18 w 19"/>
                <a:gd name="T19" fmla="*/ 13 h 20"/>
                <a:gd name="T20" fmla="*/ 14 w 19"/>
                <a:gd name="T21" fmla="*/ 9 h 20"/>
                <a:gd name="T22" fmla="*/ 11 w 19"/>
                <a:gd name="T23" fmla="*/ 4 h 20"/>
                <a:gd name="T24" fmla="*/ 11 w 19"/>
                <a:gd name="T25" fmla="*/ 0 h 20"/>
                <a:gd name="T26" fmla="*/ 9 w 19"/>
                <a:gd name="T27" fmla="*/ 0 h 20"/>
                <a:gd name="T28" fmla="*/ 5 w 19"/>
                <a:gd name="T29" fmla="*/ 0 h 20"/>
                <a:gd name="T30" fmla="*/ 2 w 19"/>
                <a:gd name="T31" fmla="*/ 2 h 20"/>
                <a:gd name="T32" fmla="*/ 0 w 19"/>
                <a:gd name="T33" fmla="*/ 2 h 20"/>
                <a:gd name="T34" fmla="*/ 0 w 19"/>
                <a:gd name="T35" fmla="*/ 2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20"/>
                <a:gd name="T56" fmla="*/ 19 w 1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20">
                  <a:moveTo>
                    <a:pt x="0" y="2"/>
                  </a:moveTo>
                  <a:lnTo>
                    <a:pt x="2" y="7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18" y="13"/>
                  </a:lnTo>
                  <a:lnTo>
                    <a:pt x="14" y="9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307"/>
            <p:cNvSpPr>
              <a:spLocks/>
            </p:cNvSpPr>
            <p:nvPr/>
          </p:nvSpPr>
          <p:spPr bwMode="auto">
            <a:xfrm>
              <a:off x="3355" y="1299"/>
              <a:ext cx="18" cy="16"/>
            </a:xfrm>
            <a:custGeom>
              <a:avLst/>
              <a:gdLst>
                <a:gd name="T0" fmla="*/ 2 w 18"/>
                <a:gd name="T1" fmla="*/ 4 h 16"/>
                <a:gd name="T2" fmla="*/ 9 w 18"/>
                <a:gd name="T3" fmla="*/ 4 h 16"/>
                <a:gd name="T4" fmla="*/ 15 w 18"/>
                <a:gd name="T5" fmla="*/ 2 h 16"/>
                <a:gd name="T6" fmla="*/ 16 w 18"/>
                <a:gd name="T7" fmla="*/ 0 h 16"/>
                <a:gd name="T8" fmla="*/ 18 w 18"/>
                <a:gd name="T9" fmla="*/ 4 h 16"/>
                <a:gd name="T10" fmla="*/ 18 w 18"/>
                <a:gd name="T11" fmla="*/ 7 h 16"/>
                <a:gd name="T12" fmla="*/ 18 w 18"/>
                <a:gd name="T13" fmla="*/ 9 h 16"/>
                <a:gd name="T14" fmla="*/ 15 w 18"/>
                <a:gd name="T15" fmla="*/ 11 h 16"/>
                <a:gd name="T16" fmla="*/ 11 w 18"/>
                <a:gd name="T17" fmla="*/ 14 h 16"/>
                <a:gd name="T18" fmla="*/ 6 w 18"/>
                <a:gd name="T19" fmla="*/ 14 h 16"/>
                <a:gd name="T20" fmla="*/ 2 w 18"/>
                <a:gd name="T21" fmla="*/ 16 h 16"/>
                <a:gd name="T22" fmla="*/ 0 w 18"/>
                <a:gd name="T23" fmla="*/ 12 h 16"/>
                <a:gd name="T24" fmla="*/ 0 w 18"/>
                <a:gd name="T25" fmla="*/ 9 h 16"/>
                <a:gd name="T26" fmla="*/ 0 w 18"/>
                <a:gd name="T27" fmla="*/ 4 h 16"/>
                <a:gd name="T28" fmla="*/ 2 w 18"/>
                <a:gd name="T29" fmla="*/ 4 h 16"/>
                <a:gd name="T30" fmla="*/ 2 w 18"/>
                <a:gd name="T31" fmla="*/ 4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6"/>
                <a:gd name="T50" fmla="*/ 18 w 18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6">
                  <a:moveTo>
                    <a:pt x="2" y="4"/>
                  </a:moveTo>
                  <a:lnTo>
                    <a:pt x="9" y="4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7" name="Group 8"/>
          <p:cNvGrpSpPr>
            <a:grpSpLocks noChangeAspect="1"/>
          </p:cNvGrpSpPr>
          <p:nvPr/>
        </p:nvGrpSpPr>
        <p:grpSpPr bwMode="auto">
          <a:xfrm>
            <a:off x="5578475" y="2870200"/>
            <a:ext cx="3097213" cy="2587625"/>
            <a:chOff x="3334" y="709"/>
            <a:chExt cx="1860" cy="1554"/>
          </a:xfrm>
        </p:grpSpPr>
        <p:sp>
          <p:nvSpPr>
            <p:cNvPr id="208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34" y="709"/>
              <a:ext cx="1860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9"/>
            <p:cNvSpPr>
              <a:spLocks/>
            </p:cNvSpPr>
            <p:nvPr/>
          </p:nvSpPr>
          <p:spPr bwMode="auto">
            <a:xfrm>
              <a:off x="3358" y="733"/>
              <a:ext cx="1812" cy="1506"/>
            </a:xfrm>
            <a:custGeom>
              <a:avLst/>
              <a:gdLst>
                <a:gd name="T0" fmla="*/ 876 w 1812"/>
                <a:gd name="T1" fmla="*/ 462 h 1506"/>
                <a:gd name="T2" fmla="*/ 837 w 1812"/>
                <a:gd name="T3" fmla="*/ 408 h 1506"/>
                <a:gd name="T4" fmla="*/ 831 w 1812"/>
                <a:gd name="T5" fmla="*/ 316 h 1506"/>
                <a:gd name="T6" fmla="*/ 787 w 1812"/>
                <a:gd name="T7" fmla="*/ 235 h 1506"/>
                <a:gd name="T8" fmla="*/ 724 w 1812"/>
                <a:gd name="T9" fmla="*/ 145 h 1506"/>
                <a:gd name="T10" fmla="*/ 628 w 1812"/>
                <a:gd name="T11" fmla="*/ 33 h 1506"/>
                <a:gd name="T12" fmla="*/ 476 w 1812"/>
                <a:gd name="T13" fmla="*/ 0 h 1506"/>
                <a:gd name="T14" fmla="*/ 299 w 1812"/>
                <a:gd name="T15" fmla="*/ 77 h 1506"/>
                <a:gd name="T16" fmla="*/ 244 w 1812"/>
                <a:gd name="T17" fmla="*/ 182 h 1506"/>
                <a:gd name="T18" fmla="*/ 208 w 1812"/>
                <a:gd name="T19" fmla="*/ 305 h 1506"/>
                <a:gd name="T20" fmla="*/ 138 w 1812"/>
                <a:gd name="T21" fmla="*/ 391 h 1506"/>
                <a:gd name="T22" fmla="*/ 99 w 1812"/>
                <a:gd name="T23" fmla="*/ 521 h 1506"/>
                <a:gd name="T24" fmla="*/ 122 w 1812"/>
                <a:gd name="T25" fmla="*/ 634 h 1506"/>
                <a:gd name="T26" fmla="*/ 77 w 1812"/>
                <a:gd name="T27" fmla="*/ 725 h 1506"/>
                <a:gd name="T28" fmla="*/ 0 w 1812"/>
                <a:gd name="T29" fmla="*/ 829 h 1506"/>
                <a:gd name="T30" fmla="*/ 18 w 1812"/>
                <a:gd name="T31" fmla="*/ 930 h 1506"/>
                <a:gd name="T32" fmla="*/ 86 w 1812"/>
                <a:gd name="T33" fmla="*/ 965 h 1506"/>
                <a:gd name="T34" fmla="*/ 184 w 1812"/>
                <a:gd name="T35" fmla="*/ 976 h 1506"/>
                <a:gd name="T36" fmla="*/ 236 w 1812"/>
                <a:gd name="T37" fmla="*/ 985 h 1506"/>
                <a:gd name="T38" fmla="*/ 264 w 1812"/>
                <a:gd name="T39" fmla="*/ 1053 h 1506"/>
                <a:gd name="T40" fmla="*/ 225 w 1812"/>
                <a:gd name="T41" fmla="*/ 1135 h 1506"/>
                <a:gd name="T42" fmla="*/ 197 w 1812"/>
                <a:gd name="T43" fmla="*/ 1240 h 1506"/>
                <a:gd name="T44" fmla="*/ 273 w 1812"/>
                <a:gd name="T45" fmla="*/ 1327 h 1506"/>
                <a:gd name="T46" fmla="*/ 406 w 1812"/>
                <a:gd name="T47" fmla="*/ 1373 h 1506"/>
                <a:gd name="T48" fmla="*/ 637 w 1812"/>
                <a:gd name="T49" fmla="*/ 1501 h 1506"/>
                <a:gd name="T50" fmla="*/ 956 w 1812"/>
                <a:gd name="T51" fmla="*/ 1477 h 1506"/>
                <a:gd name="T52" fmla="*/ 1167 w 1812"/>
                <a:gd name="T53" fmla="*/ 1390 h 1506"/>
                <a:gd name="T54" fmla="*/ 1288 w 1812"/>
                <a:gd name="T55" fmla="*/ 1304 h 1506"/>
                <a:gd name="T56" fmla="*/ 1386 w 1812"/>
                <a:gd name="T57" fmla="*/ 1273 h 1506"/>
                <a:gd name="T58" fmla="*/ 1570 w 1812"/>
                <a:gd name="T59" fmla="*/ 1219 h 1506"/>
                <a:gd name="T60" fmla="*/ 1754 w 1812"/>
                <a:gd name="T61" fmla="*/ 1113 h 1506"/>
                <a:gd name="T62" fmla="*/ 1812 w 1812"/>
                <a:gd name="T63" fmla="*/ 1031 h 1506"/>
                <a:gd name="T64" fmla="*/ 1760 w 1812"/>
                <a:gd name="T65" fmla="*/ 940 h 1506"/>
                <a:gd name="T66" fmla="*/ 1730 w 1812"/>
                <a:gd name="T67" fmla="*/ 859 h 1506"/>
                <a:gd name="T68" fmla="*/ 1697 w 1812"/>
                <a:gd name="T69" fmla="*/ 746 h 1506"/>
                <a:gd name="T70" fmla="*/ 1560 w 1812"/>
                <a:gd name="T71" fmla="*/ 698 h 1506"/>
                <a:gd name="T72" fmla="*/ 1510 w 1812"/>
                <a:gd name="T73" fmla="*/ 591 h 1506"/>
                <a:gd name="T74" fmla="*/ 1564 w 1812"/>
                <a:gd name="T75" fmla="*/ 386 h 1506"/>
                <a:gd name="T76" fmla="*/ 1505 w 1812"/>
                <a:gd name="T77" fmla="*/ 188 h 1506"/>
                <a:gd name="T78" fmla="*/ 1307 w 1812"/>
                <a:gd name="T79" fmla="*/ 103 h 1506"/>
                <a:gd name="T80" fmla="*/ 1155 w 1812"/>
                <a:gd name="T81" fmla="*/ 175 h 1506"/>
                <a:gd name="T82" fmla="*/ 1118 w 1812"/>
                <a:gd name="T83" fmla="*/ 308 h 1506"/>
                <a:gd name="T84" fmla="*/ 1067 w 1812"/>
                <a:gd name="T85" fmla="*/ 412 h 1506"/>
                <a:gd name="T86" fmla="*/ 990 w 1812"/>
                <a:gd name="T87" fmla="*/ 416 h 1506"/>
                <a:gd name="T88" fmla="*/ 948 w 1812"/>
                <a:gd name="T89" fmla="*/ 418 h 1506"/>
                <a:gd name="T90" fmla="*/ 927 w 1812"/>
                <a:gd name="T91" fmla="*/ 445 h 1506"/>
                <a:gd name="T92" fmla="*/ 925 w 1812"/>
                <a:gd name="T93" fmla="*/ 451 h 15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2"/>
                <a:gd name="T142" fmla="*/ 0 h 1506"/>
                <a:gd name="T143" fmla="*/ 1812 w 1812"/>
                <a:gd name="T144" fmla="*/ 1506 h 15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2" h="1506">
                  <a:moveTo>
                    <a:pt x="925" y="451"/>
                  </a:moveTo>
                  <a:lnTo>
                    <a:pt x="876" y="462"/>
                  </a:lnTo>
                  <a:lnTo>
                    <a:pt x="849" y="445"/>
                  </a:lnTo>
                  <a:lnTo>
                    <a:pt x="837" y="408"/>
                  </a:lnTo>
                  <a:lnTo>
                    <a:pt x="837" y="362"/>
                  </a:lnTo>
                  <a:lnTo>
                    <a:pt x="831" y="316"/>
                  </a:lnTo>
                  <a:lnTo>
                    <a:pt x="812" y="275"/>
                  </a:lnTo>
                  <a:lnTo>
                    <a:pt x="787" y="235"/>
                  </a:lnTo>
                  <a:lnTo>
                    <a:pt x="758" y="196"/>
                  </a:lnTo>
                  <a:lnTo>
                    <a:pt x="724" y="145"/>
                  </a:lnTo>
                  <a:lnTo>
                    <a:pt x="682" y="86"/>
                  </a:lnTo>
                  <a:lnTo>
                    <a:pt x="628" y="33"/>
                  </a:lnTo>
                  <a:lnTo>
                    <a:pt x="563" y="0"/>
                  </a:lnTo>
                  <a:lnTo>
                    <a:pt x="476" y="0"/>
                  </a:lnTo>
                  <a:lnTo>
                    <a:pt x="380" y="30"/>
                  </a:lnTo>
                  <a:lnTo>
                    <a:pt x="299" y="77"/>
                  </a:lnTo>
                  <a:lnTo>
                    <a:pt x="258" y="128"/>
                  </a:lnTo>
                  <a:lnTo>
                    <a:pt x="244" y="182"/>
                  </a:lnTo>
                  <a:lnTo>
                    <a:pt x="229" y="246"/>
                  </a:lnTo>
                  <a:lnTo>
                    <a:pt x="208" y="305"/>
                  </a:lnTo>
                  <a:lnTo>
                    <a:pt x="175" y="348"/>
                  </a:lnTo>
                  <a:lnTo>
                    <a:pt x="138" y="391"/>
                  </a:lnTo>
                  <a:lnTo>
                    <a:pt x="110" y="453"/>
                  </a:lnTo>
                  <a:lnTo>
                    <a:pt x="99" y="521"/>
                  </a:lnTo>
                  <a:lnTo>
                    <a:pt x="111" y="583"/>
                  </a:lnTo>
                  <a:lnTo>
                    <a:pt x="122" y="634"/>
                  </a:lnTo>
                  <a:lnTo>
                    <a:pt x="110" y="681"/>
                  </a:lnTo>
                  <a:lnTo>
                    <a:pt x="77" y="725"/>
                  </a:lnTo>
                  <a:lnTo>
                    <a:pt x="33" y="775"/>
                  </a:lnTo>
                  <a:lnTo>
                    <a:pt x="0" y="829"/>
                  </a:lnTo>
                  <a:lnTo>
                    <a:pt x="0" y="885"/>
                  </a:lnTo>
                  <a:lnTo>
                    <a:pt x="18" y="930"/>
                  </a:lnTo>
                  <a:lnTo>
                    <a:pt x="47" y="956"/>
                  </a:lnTo>
                  <a:lnTo>
                    <a:pt x="86" y="965"/>
                  </a:lnTo>
                  <a:lnTo>
                    <a:pt x="137" y="973"/>
                  </a:lnTo>
                  <a:lnTo>
                    <a:pt x="184" y="976"/>
                  </a:lnTo>
                  <a:lnTo>
                    <a:pt x="214" y="975"/>
                  </a:lnTo>
                  <a:lnTo>
                    <a:pt x="236" y="985"/>
                  </a:lnTo>
                  <a:lnTo>
                    <a:pt x="256" y="1014"/>
                  </a:lnTo>
                  <a:lnTo>
                    <a:pt x="264" y="1053"/>
                  </a:lnTo>
                  <a:lnTo>
                    <a:pt x="254" y="1093"/>
                  </a:lnTo>
                  <a:lnTo>
                    <a:pt x="225" y="1135"/>
                  </a:lnTo>
                  <a:lnTo>
                    <a:pt x="202" y="1186"/>
                  </a:lnTo>
                  <a:lnTo>
                    <a:pt x="197" y="1240"/>
                  </a:lnTo>
                  <a:lnTo>
                    <a:pt x="225" y="1294"/>
                  </a:lnTo>
                  <a:lnTo>
                    <a:pt x="273" y="1327"/>
                  </a:lnTo>
                  <a:lnTo>
                    <a:pt x="332" y="1345"/>
                  </a:lnTo>
                  <a:lnTo>
                    <a:pt x="406" y="1373"/>
                  </a:lnTo>
                  <a:lnTo>
                    <a:pt x="503" y="1441"/>
                  </a:lnTo>
                  <a:lnTo>
                    <a:pt x="637" y="1501"/>
                  </a:lnTo>
                  <a:lnTo>
                    <a:pt x="799" y="1506"/>
                  </a:lnTo>
                  <a:lnTo>
                    <a:pt x="956" y="1477"/>
                  </a:lnTo>
                  <a:lnTo>
                    <a:pt x="1080" y="1436"/>
                  </a:lnTo>
                  <a:lnTo>
                    <a:pt x="1167" y="1390"/>
                  </a:lnTo>
                  <a:lnTo>
                    <a:pt x="1235" y="1343"/>
                  </a:lnTo>
                  <a:lnTo>
                    <a:pt x="1288" y="1304"/>
                  </a:lnTo>
                  <a:lnTo>
                    <a:pt x="1330" y="1284"/>
                  </a:lnTo>
                  <a:lnTo>
                    <a:pt x="1386" y="1273"/>
                  </a:lnTo>
                  <a:lnTo>
                    <a:pt x="1470" y="1253"/>
                  </a:lnTo>
                  <a:lnTo>
                    <a:pt x="1570" y="1219"/>
                  </a:lnTo>
                  <a:lnTo>
                    <a:pt x="1674" y="1166"/>
                  </a:lnTo>
                  <a:lnTo>
                    <a:pt x="1754" y="1113"/>
                  </a:lnTo>
                  <a:lnTo>
                    <a:pt x="1800" y="1070"/>
                  </a:lnTo>
                  <a:lnTo>
                    <a:pt x="1812" y="1031"/>
                  </a:lnTo>
                  <a:lnTo>
                    <a:pt x="1791" y="985"/>
                  </a:lnTo>
                  <a:lnTo>
                    <a:pt x="1760" y="940"/>
                  </a:lnTo>
                  <a:lnTo>
                    <a:pt x="1741" y="903"/>
                  </a:lnTo>
                  <a:lnTo>
                    <a:pt x="1730" y="859"/>
                  </a:lnTo>
                  <a:lnTo>
                    <a:pt x="1727" y="799"/>
                  </a:lnTo>
                  <a:lnTo>
                    <a:pt x="1697" y="746"/>
                  </a:lnTo>
                  <a:lnTo>
                    <a:pt x="1632" y="719"/>
                  </a:lnTo>
                  <a:lnTo>
                    <a:pt x="1560" y="698"/>
                  </a:lnTo>
                  <a:lnTo>
                    <a:pt x="1513" y="661"/>
                  </a:lnTo>
                  <a:lnTo>
                    <a:pt x="1510" y="591"/>
                  </a:lnTo>
                  <a:lnTo>
                    <a:pt x="1538" y="496"/>
                  </a:lnTo>
                  <a:lnTo>
                    <a:pt x="1564" y="386"/>
                  </a:lnTo>
                  <a:lnTo>
                    <a:pt x="1561" y="279"/>
                  </a:lnTo>
                  <a:lnTo>
                    <a:pt x="1505" y="188"/>
                  </a:lnTo>
                  <a:lnTo>
                    <a:pt x="1412" y="127"/>
                  </a:lnTo>
                  <a:lnTo>
                    <a:pt x="1307" y="103"/>
                  </a:lnTo>
                  <a:lnTo>
                    <a:pt x="1214" y="123"/>
                  </a:lnTo>
                  <a:lnTo>
                    <a:pt x="1155" y="175"/>
                  </a:lnTo>
                  <a:lnTo>
                    <a:pt x="1129" y="240"/>
                  </a:lnTo>
                  <a:lnTo>
                    <a:pt x="1118" y="308"/>
                  </a:lnTo>
                  <a:lnTo>
                    <a:pt x="1101" y="372"/>
                  </a:lnTo>
                  <a:lnTo>
                    <a:pt x="1067" y="412"/>
                  </a:lnTo>
                  <a:lnTo>
                    <a:pt x="1029" y="421"/>
                  </a:lnTo>
                  <a:lnTo>
                    <a:pt x="990" y="416"/>
                  </a:lnTo>
                  <a:lnTo>
                    <a:pt x="963" y="412"/>
                  </a:lnTo>
                  <a:lnTo>
                    <a:pt x="948" y="418"/>
                  </a:lnTo>
                  <a:lnTo>
                    <a:pt x="934" y="431"/>
                  </a:lnTo>
                  <a:lnTo>
                    <a:pt x="927" y="445"/>
                  </a:lnTo>
                  <a:lnTo>
                    <a:pt x="925" y="451"/>
                  </a:lnTo>
                  <a:close/>
                </a:path>
              </a:pathLst>
            </a:custGeom>
            <a:solidFill>
              <a:srgbClr val="ED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10"/>
            <p:cNvSpPr>
              <a:spLocks/>
            </p:cNvSpPr>
            <p:nvPr/>
          </p:nvSpPr>
          <p:spPr bwMode="auto">
            <a:xfrm>
              <a:off x="3645" y="1499"/>
              <a:ext cx="55" cy="58"/>
            </a:xfrm>
            <a:custGeom>
              <a:avLst/>
              <a:gdLst>
                <a:gd name="T0" fmla="*/ 15 w 55"/>
                <a:gd name="T1" fmla="*/ 58 h 58"/>
                <a:gd name="T2" fmla="*/ 12 w 55"/>
                <a:gd name="T3" fmla="*/ 51 h 58"/>
                <a:gd name="T4" fmla="*/ 6 w 55"/>
                <a:gd name="T5" fmla="*/ 39 h 58"/>
                <a:gd name="T6" fmla="*/ 2 w 55"/>
                <a:gd name="T7" fmla="*/ 26 h 58"/>
                <a:gd name="T8" fmla="*/ 0 w 55"/>
                <a:gd name="T9" fmla="*/ 18 h 58"/>
                <a:gd name="T10" fmla="*/ 8 w 55"/>
                <a:gd name="T11" fmla="*/ 14 h 58"/>
                <a:gd name="T12" fmla="*/ 22 w 55"/>
                <a:gd name="T13" fmla="*/ 6 h 58"/>
                <a:gd name="T14" fmla="*/ 38 w 55"/>
                <a:gd name="T15" fmla="*/ 1 h 58"/>
                <a:gd name="T16" fmla="*/ 47 w 55"/>
                <a:gd name="T17" fmla="*/ 0 h 58"/>
                <a:gd name="T18" fmla="*/ 51 w 55"/>
                <a:gd name="T19" fmla="*/ 9 h 58"/>
                <a:gd name="T20" fmla="*/ 54 w 55"/>
                <a:gd name="T21" fmla="*/ 26 h 58"/>
                <a:gd name="T22" fmla="*/ 55 w 55"/>
                <a:gd name="T23" fmla="*/ 41 h 58"/>
                <a:gd name="T24" fmla="*/ 52 w 55"/>
                <a:gd name="T25" fmla="*/ 49 h 58"/>
                <a:gd name="T26" fmla="*/ 44 w 55"/>
                <a:gd name="T27" fmla="*/ 50 h 58"/>
                <a:gd name="T28" fmla="*/ 32 w 55"/>
                <a:gd name="T29" fmla="*/ 52 h 58"/>
                <a:gd name="T30" fmla="*/ 20 w 55"/>
                <a:gd name="T31" fmla="*/ 56 h 58"/>
                <a:gd name="T32" fmla="*/ 15 w 55"/>
                <a:gd name="T33" fmla="*/ 58 h 58"/>
                <a:gd name="T34" fmla="*/ 15 w 55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8"/>
                <a:gd name="T56" fmla="*/ 55 w 55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8">
                  <a:moveTo>
                    <a:pt x="15" y="58"/>
                  </a:moveTo>
                  <a:lnTo>
                    <a:pt x="12" y="51"/>
                  </a:lnTo>
                  <a:lnTo>
                    <a:pt x="6" y="39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8" y="14"/>
                  </a:lnTo>
                  <a:lnTo>
                    <a:pt x="22" y="6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1" y="9"/>
                  </a:lnTo>
                  <a:lnTo>
                    <a:pt x="54" y="26"/>
                  </a:lnTo>
                  <a:lnTo>
                    <a:pt x="55" y="41"/>
                  </a:lnTo>
                  <a:lnTo>
                    <a:pt x="52" y="49"/>
                  </a:lnTo>
                  <a:lnTo>
                    <a:pt x="44" y="50"/>
                  </a:lnTo>
                  <a:lnTo>
                    <a:pt x="32" y="52"/>
                  </a:lnTo>
                  <a:lnTo>
                    <a:pt x="20" y="5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D4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11"/>
            <p:cNvSpPr>
              <a:spLocks/>
            </p:cNvSpPr>
            <p:nvPr/>
          </p:nvSpPr>
          <p:spPr bwMode="auto">
            <a:xfrm>
              <a:off x="4582" y="1085"/>
              <a:ext cx="83" cy="137"/>
            </a:xfrm>
            <a:custGeom>
              <a:avLst/>
              <a:gdLst>
                <a:gd name="T0" fmla="*/ 83 w 83"/>
                <a:gd name="T1" fmla="*/ 115 h 137"/>
                <a:gd name="T2" fmla="*/ 80 w 83"/>
                <a:gd name="T3" fmla="*/ 111 h 137"/>
                <a:gd name="T4" fmla="*/ 71 w 83"/>
                <a:gd name="T5" fmla="*/ 107 h 137"/>
                <a:gd name="T6" fmla="*/ 63 w 83"/>
                <a:gd name="T7" fmla="*/ 99 h 137"/>
                <a:gd name="T8" fmla="*/ 58 w 83"/>
                <a:gd name="T9" fmla="*/ 95 h 137"/>
                <a:gd name="T10" fmla="*/ 53 w 83"/>
                <a:gd name="T11" fmla="*/ 90 h 137"/>
                <a:gd name="T12" fmla="*/ 46 w 83"/>
                <a:gd name="T13" fmla="*/ 82 h 137"/>
                <a:gd name="T14" fmla="*/ 40 w 83"/>
                <a:gd name="T15" fmla="*/ 76 h 137"/>
                <a:gd name="T16" fmla="*/ 37 w 83"/>
                <a:gd name="T17" fmla="*/ 73 h 137"/>
                <a:gd name="T18" fmla="*/ 39 w 83"/>
                <a:gd name="T19" fmla="*/ 61 h 137"/>
                <a:gd name="T20" fmla="*/ 41 w 83"/>
                <a:gd name="T21" fmla="*/ 37 h 137"/>
                <a:gd name="T22" fmla="*/ 43 w 83"/>
                <a:gd name="T23" fmla="*/ 13 h 137"/>
                <a:gd name="T24" fmla="*/ 45 w 83"/>
                <a:gd name="T25" fmla="*/ 2 h 137"/>
                <a:gd name="T26" fmla="*/ 42 w 83"/>
                <a:gd name="T27" fmla="*/ 0 h 137"/>
                <a:gd name="T28" fmla="*/ 40 w 83"/>
                <a:gd name="T29" fmla="*/ 0 h 137"/>
                <a:gd name="T30" fmla="*/ 37 w 83"/>
                <a:gd name="T31" fmla="*/ 2 h 137"/>
                <a:gd name="T32" fmla="*/ 36 w 83"/>
                <a:gd name="T33" fmla="*/ 3 h 137"/>
                <a:gd name="T34" fmla="*/ 35 w 83"/>
                <a:gd name="T35" fmla="*/ 13 h 137"/>
                <a:gd name="T36" fmla="*/ 33 w 83"/>
                <a:gd name="T37" fmla="*/ 33 h 137"/>
                <a:gd name="T38" fmla="*/ 30 w 83"/>
                <a:gd name="T39" fmla="*/ 54 h 137"/>
                <a:gd name="T40" fmla="*/ 28 w 83"/>
                <a:gd name="T41" fmla="*/ 64 h 137"/>
                <a:gd name="T42" fmla="*/ 22 w 83"/>
                <a:gd name="T43" fmla="*/ 57 h 137"/>
                <a:gd name="T44" fmla="*/ 15 w 83"/>
                <a:gd name="T45" fmla="*/ 44 h 137"/>
                <a:gd name="T46" fmla="*/ 7 w 83"/>
                <a:gd name="T47" fmla="*/ 31 h 137"/>
                <a:gd name="T48" fmla="*/ 4 w 83"/>
                <a:gd name="T49" fmla="*/ 25 h 137"/>
                <a:gd name="T50" fmla="*/ 1 w 83"/>
                <a:gd name="T51" fmla="*/ 27 h 137"/>
                <a:gd name="T52" fmla="*/ 0 w 83"/>
                <a:gd name="T53" fmla="*/ 33 h 137"/>
                <a:gd name="T54" fmla="*/ 0 w 83"/>
                <a:gd name="T55" fmla="*/ 40 h 137"/>
                <a:gd name="T56" fmla="*/ 0 w 83"/>
                <a:gd name="T57" fmla="*/ 45 h 137"/>
                <a:gd name="T58" fmla="*/ 1 w 83"/>
                <a:gd name="T59" fmla="*/ 49 h 137"/>
                <a:gd name="T60" fmla="*/ 4 w 83"/>
                <a:gd name="T61" fmla="*/ 55 h 137"/>
                <a:gd name="T62" fmla="*/ 8 w 83"/>
                <a:gd name="T63" fmla="*/ 61 h 137"/>
                <a:gd name="T64" fmla="*/ 12 w 83"/>
                <a:gd name="T65" fmla="*/ 66 h 137"/>
                <a:gd name="T66" fmla="*/ 15 w 83"/>
                <a:gd name="T67" fmla="*/ 69 h 137"/>
                <a:gd name="T68" fmla="*/ 21 w 83"/>
                <a:gd name="T69" fmla="*/ 78 h 137"/>
                <a:gd name="T70" fmla="*/ 28 w 83"/>
                <a:gd name="T71" fmla="*/ 85 h 137"/>
                <a:gd name="T72" fmla="*/ 36 w 83"/>
                <a:gd name="T73" fmla="*/ 91 h 137"/>
                <a:gd name="T74" fmla="*/ 45 w 83"/>
                <a:gd name="T75" fmla="*/ 101 h 137"/>
                <a:gd name="T76" fmla="*/ 59 w 83"/>
                <a:gd name="T77" fmla="*/ 116 h 137"/>
                <a:gd name="T78" fmla="*/ 72 w 83"/>
                <a:gd name="T79" fmla="*/ 131 h 137"/>
                <a:gd name="T80" fmla="*/ 79 w 83"/>
                <a:gd name="T81" fmla="*/ 137 h 137"/>
                <a:gd name="T82" fmla="*/ 79 w 83"/>
                <a:gd name="T83" fmla="*/ 132 h 137"/>
                <a:gd name="T84" fmla="*/ 81 w 83"/>
                <a:gd name="T85" fmla="*/ 125 h 137"/>
                <a:gd name="T86" fmla="*/ 82 w 83"/>
                <a:gd name="T87" fmla="*/ 117 h 137"/>
                <a:gd name="T88" fmla="*/ 83 w 83"/>
                <a:gd name="T89" fmla="*/ 115 h 137"/>
                <a:gd name="T90" fmla="*/ 83 w 83"/>
                <a:gd name="T91" fmla="*/ 115 h 1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137"/>
                <a:gd name="T140" fmla="*/ 83 w 83"/>
                <a:gd name="T141" fmla="*/ 137 h 1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137">
                  <a:moveTo>
                    <a:pt x="83" y="115"/>
                  </a:moveTo>
                  <a:lnTo>
                    <a:pt x="80" y="111"/>
                  </a:lnTo>
                  <a:lnTo>
                    <a:pt x="71" y="107"/>
                  </a:lnTo>
                  <a:lnTo>
                    <a:pt x="63" y="99"/>
                  </a:lnTo>
                  <a:lnTo>
                    <a:pt x="58" y="95"/>
                  </a:lnTo>
                  <a:lnTo>
                    <a:pt x="53" y="90"/>
                  </a:lnTo>
                  <a:lnTo>
                    <a:pt x="46" y="82"/>
                  </a:lnTo>
                  <a:lnTo>
                    <a:pt x="40" y="76"/>
                  </a:lnTo>
                  <a:lnTo>
                    <a:pt x="37" y="73"/>
                  </a:lnTo>
                  <a:lnTo>
                    <a:pt x="39" y="61"/>
                  </a:lnTo>
                  <a:lnTo>
                    <a:pt x="41" y="37"/>
                  </a:lnTo>
                  <a:lnTo>
                    <a:pt x="43" y="13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36" y="3"/>
                  </a:lnTo>
                  <a:lnTo>
                    <a:pt x="35" y="13"/>
                  </a:lnTo>
                  <a:lnTo>
                    <a:pt x="33" y="33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1"/>
                  </a:lnTo>
                  <a:lnTo>
                    <a:pt x="4" y="25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2" y="66"/>
                  </a:lnTo>
                  <a:lnTo>
                    <a:pt x="15" y="69"/>
                  </a:lnTo>
                  <a:lnTo>
                    <a:pt x="21" y="78"/>
                  </a:lnTo>
                  <a:lnTo>
                    <a:pt x="28" y="85"/>
                  </a:lnTo>
                  <a:lnTo>
                    <a:pt x="36" y="91"/>
                  </a:lnTo>
                  <a:lnTo>
                    <a:pt x="45" y="101"/>
                  </a:lnTo>
                  <a:lnTo>
                    <a:pt x="59" y="116"/>
                  </a:lnTo>
                  <a:lnTo>
                    <a:pt x="72" y="131"/>
                  </a:lnTo>
                  <a:lnTo>
                    <a:pt x="79" y="137"/>
                  </a:lnTo>
                  <a:lnTo>
                    <a:pt x="79" y="132"/>
                  </a:lnTo>
                  <a:lnTo>
                    <a:pt x="81" y="125"/>
                  </a:lnTo>
                  <a:lnTo>
                    <a:pt x="82" y="117"/>
                  </a:lnTo>
                  <a:lnTo>
                    <a:pt x="83" y="115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12"/>
            <p:cNvSpPr>
              <a:spLocks/>
            </p:cNvSpPr>
            <p:nvPr/>
          </p:nvSpPr>
          <p:spPr bwMode="auto">
            <a:xfrm>
              <a:off x="4682" y="1213"/>
              <a:ext cx="91" cy="58"/>
            </a:xfrm>
            <a:custGeom>
              <a:avLst/>
              <a:gdLst>
                <a:gd name="T0" fmla="*/ 3 w 91"/>
                <a:gd name="T1" fmla="*/ 30 h 58"/>
                <a:gd name="T2" fmla="*/ 4 w 91"/>
                <a:gd name="T3" fmla="*/ 30 h 58"/>
                <a:gd name="T4" fmla="*/ 9 w 91"/>
                <a:gd name="T5" fmla="*/ 30 h 58"/>
                <a:gd name="T6" fmla="*/ 14 w 91"/>
                <a:gd name="T7" fmla="*/ 30 h 58"/>
                <a:gd name="T8" fmla="*/ 20 w 91"/>
                <a:gd name="T9" fmla="*/ 30 h 58"/>
                <a:gd name="T10" fmla="*/ 26 w 91"/>
                <a:gd name="T11" fmla="*/ 29 h 58"/>
                <a:gd name="T12" fmla="*/ 34 w 91"/>
                <a:gd name="T13" fmla="*/ 27 h 58"/>
                <a:gd name="T14" fmla="*/ 42 w 91"/>
                <a:gd name="T15" fmla="*/ 23 h 58"/>
                <a:gd name="T16" fmla="*/ 50 w 91"/>
                <a:gd name="T17" fmla="*/ 22 h 58"/>
                <a:gd name="T18" fmla="*/ 56 w 91"/>
                <a:gd name="T19" fmla="*/ 17 h 58"/>
                <a:gd name="T20" fmla="*/ 67 w 91"/>
                <a:gd name="T21" fmla="*/ 10 h 58"/>
                <a:gd name="T22" fmla="*/ 76 w 91"/>
                <a:gd name="T23" fmla="*/ 3 h 58"/>
                <a:gd name="T24" fmla="*/ 82 w 91"/>
                <a:gd name="T25" fmla="*/ 0 h 58"/>
                <a:gd name="T26" fmla="*/ 85 w 91"/>
                <a:gd name="T27" fmla="*/ 2 h 58"/>
                <a:gd name="T28" fmla="*/ 87 w 91"/>
                <a:gd name="T29" fmla="*/ 6 h 58"/>
                <a:gd name="T30" fmla="*/ 90 w 91"/>
                <a:gd name="T31" fmla="*/ 11 h 58"/>
                <a:gd name="T32" fmla="*/ 91 w 91"/>
                <a:gd name="T33" fmla="*/ 14 h 58"/>
                <a:gd name="T34" fmla="*/ 88 w 91"/>
                <a:gd name="T35" fmla="*/ 14 h 58"/>
                <a:gd name="T36" fmla="*/ 84 w 91"/>
                <a:gd name="T37" fmla="*/ 16 h 58"/>
                <a:gd name="T38" fmla="*/ 77 w 91"/>
                <a:gd name="T39" fmla="*/ 17 h 58"/>
                <a:gd name="T40" fmla="*/ 73 w 91"/>
                <a:gd name="T41" fmla="*/ 18 h 58"/>
                <a:gd name="T42" fmla="*/ 68 w 91"/>
                <a:gd name="T43" fmla="*/ 21 h 58"/>
                <a:gd name="T44" fmla="*/ 59 w 91"/>
                <a:gd name="T45" fmla="*/ 26 h 58"/>
                <a:gd name="T46" fmla="*/ 52 w 91"/>
                <a:gd name="T47" fmla="*/ 29 h 58"/>
                <a:gd name="T48" fmla="*/ 49 w 91"/>
                <a:gd name="T49" fmla="*/ 34 h 58"/>
                <a:gd name="T50" fmla="*/ 52 w 91"/>
                <a:gd name="T51" fmla="*/ 38 h 58"/>
                <a:gd name="T52" fmla="*/ 62 w 91"/>
                <a:gd name="T53" fmla="*/ 41 h 58"/>
                <a:gd name="T54" fmla="*/ 71 w 91"/>
                <a:gd name="T55" fmla="*/ 44 h 58"/>
                <a:gd name="T56" fmla="*/ 77 w 91"/>
                <a:gd name="T57" fmla="*/ 46 h 58"/>
                <a:gd name="T58" fmla="*/ 80 w 91"/>
                <a:gd name="T59" fmla="*/ 47 h 58"/>
                <a:gd name="T60" fmla="*/ 85 w 91"/>
                <a:gd name="T61" fmla="*/ 49 h 58"/>
                <a:gd name="T62" fmla="*/ 88 w 91"/>
                <a:gd name="T63" fmla="*/ 50 h 58"/>
                <a:gd name="T64" fmla="*/ 91 w 91"/>
                <a:gd name="T65" fmla="*/ 51 h 58"/>
                <a:gd name="T66" fmla="*/ 90 w 91"/>
                <a:gd name="T67" fmla="*/ 58 h 58"/>
                <a:gd name="T68" fmla="*/ 86 w 91"/>
                <a:gd name="T69" fmla="*/ 57 h 58"/>
                <a:gd name="T70" fmla="*/ 77 w 91"/>
                <a:gd name="T71" fmla="*/ 55 h 58"/>
                <a:gd name="T72" fmla="*/ 69 w 91"/>
                <a:gd name="T73" fmla="*/ 51 h 58"/>
                <a:gd name="T74" fmla="*/ 64 w 91"/>
                <a:gd name="T75" fmla="*/ 51 h 58"/>
                <a:gd name="T76" fmla="*/ 62 w 91"/>
                <a:gd name="T77" fmla="*/ 50 h 58"/>
                <a:gd name="T78" fmla="*/ 58 w 91"/>
                <a:gd name="T79" fmla="*/ 50 h 58"/>
                <a:gd name="T80" fmla="*/ 55 w 91"/>
                <a:gd name="T81" fmla="*/ 50 h 58"/>
                <a:gd name="T82" fmla="*/ 55 w 91"/>
                <a:gd name="T83" fmla="*/ 51 h 58"/>
                <a:gd name="T84" fmla="*/ 39 w 91"/>
                <a:gd name="T85" fmla="*/ 38 h 58"/>
                <a:gd name="T86" fmla="*/ 35 w 91"/>
                <a:gd name="T87" fmla="*/ 38 h 58"/>
                <a:gd name="T88" fmla="*/ 28 w 91"/>
                <a:gd name="T89" fmla="*/ 39 h 58"/>
                <a:gd name="T90" fmla="*/ 21 w 91"/>
                <a:gd name="T91" fmla="*/ 40 h 58"/>
                <a:gd name="T92" fmla="*/ 17 w 91"/>
                <a:gd name="T93" fmla="*/ 43 h 58"/>
                <a:gd name="T94" fmla="*/ 14 w 91"/>
                <a:gd name="T95" fmla="*/ 43 h 58"/>
                <a:gd name="T96" fmla="*/ 7 w 91"/>
                <a:gd name="T97" fmla="*/ 43 h 58"/>
                <a:gd name="T98" fmla="*/ 1 w 91"/>
                <a:gd name="T99" fmla="*/ 44 h 58"/>
                <a:gd name="T100" fmla="*/ 0 w 91"/>
                <a:gd name="T101" fmla="*/ 44 h 58"/>
                <a:gd name="T102" fmla="*/ 3 w 91"/>
                <a:gd name="T103" fmla="*/ 30 h 58"/>
                <a:gd name="T104" fmla="*/ 3 w 91"/>
                <a:gd name="T105" fmla="*/ 3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"/>
                <a:gd name="T160" fmla="*/ 0 h 58"/>
                <a:gd name="T161" fmla="*/ 91 w 91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" h="58">
                  <a:moveTo>
                    <a:pt x="3" y="30"/>
                  </a:moveTo>
                  <a:lnTo>
                    <a:pt x="4" y="30"/>
                  </a:lnTo>
                  <a:lnTo>
                    <a:pt x="9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6" y="29"/>
                  </a:lnTo>
                  <a:lnTo>
                    <a:pt x="34" y="27"/>
                  </a:lnTo>
                  <a:lnTo>
                    <a:pt x="42" y="23"/>
                  </a:lnTo>
                  <a:lnTo>
                    <a:pt x="50" y="22"/>
                  </a:lnTo>
                  <a:lnTo>
                    <a:pt x="56" y="17"/>
                  </a:lnTo>
                  <a:lnTo>
                    <a:pt x="67" y="10"/>
                  </a:lnTo>
                  <a:lnTo>
                    <a:pt x="76" y="3"/>
                  </a:lnTo>
                  <a:lnTo>
                    <a:pt x="82" y="0"/>
                  </a:lnTo>
                  <a:lnTo>
                    <a:pt x="85" y="2"/>
                  </a:lnTo>
                  <a:lnTo>
                    <a:pt x="87" y="6"/>
                  </a:lnTo>
                  <a:lnTo>
                    <a:pt x="90" y="11"/>
                  </a:lnTo>
                  <a:lnTo>
                    <a:pt x="91" y="14"/>
                  </a:lnTo>
                  <a:lnTo>
                    <a:pt x="88" y="14"/>
                  </a:lnTo>
                  <a:lnTo>
                    <a:pt x="84" y="16"/>
                  </a:lnTo>
                  <a:lnTo>
                    <a:pt x="77" y="17"/>
                  </a:lnTo>
                  <a:lnTo>
                    <a:pt x="73" y="18"/>
                  </a:lnTo>
                  <a:lnTo>
                    <a:pt x="68" y="21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9" y="34"/>
                  </a:lnTo>
                  <a:lnTo>
                    <a:pt x="52" y="38"/>
                  </a:lnTo>
                  <a:lnTo>
                    <a:pt x="62" y="41"/>
                  </a:lnTo>
                  <a:lnTo>
                    <a:pt x="71" y="44"/>
                  </a:lnTo>
                  <a:lnTo>
                    <a:pt x="77" y="46"/>
                  </a:lnTo>
                  <a:lnTo>
                    <a:pt x="80" y="47"/>
                  </a:lnTo>
                  <a:lnTo>
                    <a:pt x="85" y="49"/>
                  </a:lnTo>
                  <a:lnTo>
                    <a:pt x="88" y="50"/>
                  </a:lnTo>
                  <a:lnTo>
                    <a:pt x="91" y="51"/>
                  </a:lnTo>
                  <a:lnTo>
                    <a:pt x="90" y="58"/>
                  </a:lnTo>
                  <a:lnTo>
                    <a:pt x="86" y="57"/>
                  </a:lnTo>
                  <a:lnTo>
                    <a:pt x="77" y="55"/>
                  </a:lnTo>
                  <a:lnTo>
                    <a:pt x="69" y="51"/>
                  </a:lnTo>
                  <a:lnTo>
                    <a:pt x="64" y="51"/>
                  </a:lnTo>
                  <a:lnTo>
                    <a:pt x="62" y="50"/>
                  </a:lnTo>
                  <a:lnTo>
                    <a:pt x="58" y="50"/>
                  </a:lnTo>
                  <a:lnTo>
                    <a:pt x="55" y="50"/>
                  </a:lnTo>
                  <a:lnTo>
                    <a:pt x="55" y="51"/>
                  </a:lnTo>
                  <a:lnTo>
                    <a:pt x="39" y="38"/>
                  </a:lnTo>
                  <a:lnTo>
                    <a:pt x="35" y="38"/>
                  </a:lnTo>
                  <a:lnTo>
                    <a:pt x="28" y="39"/>
                  </a:lnTo>
                  <a:lnTo>
                    <a:pt x="21" y="40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7" y="43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8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13"/>
            <p:cNvSpPr>
              <a:spLocks/>
            </p:cNvSpPr>
            <p:nvPr/>
          </p:nvSpPr>
          <p:spPr bwMode="auto">
            <a:xfrm>
              <a:off x="4927" y="1663"/>
              <a:ext cx="129" cy="134"/>
            </a:xfrm>
            <a:custGeom>
              <a:avLst/>
              <a:gdLst>
                <a:gd name="T0" fmla="*/ 33 w 129"/>
                <a:gd name="T1" fmla="*/ 0 h 134"/>
                <a:gd name="T2" fmla="*/ 36 w 129"/>
                <a:gd name="T3" fmla="*/ 11 h 134"/>
                <a:gd name="T4" fmla="*/ 44 w 129"/>
                <a:gd name="T5" fmla="*/ 20 h 134"/>
                <a:gd name="T6" fmla="*/ 52 w 129"/>
                <a:gd name="T7" fmla="*/ 27 h 134"/>
                <a:gd name="T8" fmla="*/ 62 w 129"/>
                <a:gd name="T9" fmla="*/ 32 h 134"/>
                <a:gd name="T10" fmla="*/ 73 w 129"/>
                <a:gd name="T11" fmla="*/ 34 h 134"/>
                <a:gd name="T12" fmla="*/ 85 w 129"/>
                <a:gd name="T13" fmla="*/ 40 h 134"/>
                <a:gd name="T14" fmla="*/ 94 w 129"/>
                <a:gd name="T15" fmla="*/ 47 h 134"/>
                <a:gd name="T16" fmla="*/ 104 w 129"/>
                <a:gd name="T17" fmla="*/ 55 h 134"/>
                <a:gd name="T18" fmla="*/ 111 w 129"/>
                <a:gd name="T19" fmla="*/ 68 h 134"/>
                <a:gd name="T20" fmla="*/ 121 w 129"/>
                <a:gd name="T21" fmla="*/ 86 h 134"/>
                <a:gd name="T22" fmla="*/ 127 w 129"/>
                <a:gd name="T23" fmla="*/ 103 h 134"/>
                <a:gd name="T24" fmla="*/ 129 w 129"/>
                <a:gd name="T25" fmla="*/ 114 h 134"/>
                <a:gd name="T26" fmla="*/ 119 w 129"/>
                <a:gd name="T27" fmla="*/ 117 h 134"/>
                <a:gd name="T28" fmla="*/ 97 w 129"/>
                <a:gd name="T29" fmla="*/ 125 h 134"/>
                <a:gd name="T30" fmla="*/ 75 w 129"/>
                <a:gd name="T31" fmla="*/ 131 h 134"/>
                <a:gd name="T32" fmla="*/ 61 w 129"/>
                <a:gd name="T33" fmla="*/ 134 h 134"/>
                <a:gd name="T34" fmla="*/ 47 w 129"/>
                <a:gd name="T35" fmla="*/ 133 h 134"/>
                <a:gd name="T36" fmla="*/ 27 w 129"/>
                <a:gd name="T37" fmla="*/ 129 h 134"/>
                <a:gd name="T38" fmla="*/ 7 w 129"/>
                <a:gd name="T39" fmla="*/ 125 h 134"/>
                <a:gd name="T40" fmla="*/ 0 w 129"/>
                <a:gd name="T41" fmla="*/ 121 h 134"/>
                <a:gd name="T42" fmla="*/ 5 w 129"/>
                <a:gd name="T43" fmla="*/ 98 h 134"/>
                <a:gd name="T44" fmla="*/ 16 w 129"/>
                <a:gd name="T45" fmla="*/ 57 h 134"/>
                <a:gd name="T46" fmla="*/ 27 w 129"/>
                <a:gd name="T47" fmla="*/ 18 h 134"/>
                <a:gd name="T48" fmla="*/ 33 w 129"/>
                <a:gd name="T49" fmla="*/ 0 h 134"/>
                <a:gd name="T50" fmla="*/ 33 w 129"/>
                <a:gd name="T51" fmla="*/ 0 h 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134"/>
                <a:gd name="T80" fmla="*/ 129 w 129"/>
                <a:gd name="T81" fmla="*/ 134 h 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134">
                  <a:moveTo>
                    <a:pt x="33" y="0"/>
                  </a:moveTo>
                  <a:lnTo>
                    <a:pt x="36" y="11"/>
                  </a:lnTo>
                  <a:lnTo>
                    <a:pt x="44" y="20"/>
                  </a:lnTo>
                  <a:lnTo>
                    <a:pt x="52" y="27"/>
                  </a:lnTo>
                  <a:lnTo>
                    <a:pt x="62" y="32"/>
                  </a:lnTo>
                  <a:lnTo>
                    <a:pt x="73" y="34"/>
                  </a:lnTo>
                  <a:lnTo>
                    <a:pt x="85" y="40"/>
                  </a:lnTo>
                  <a:lnTo>
                    <a:pt x="94" y="47"/>
                  </a:lnTo>
                  <a:lnTo>
                    <a:pt x="104" y="55"/>
                  </a:lnTo>
                  <a:lnTo>
                    <a:pt x="111" y="68"/>
                  </a:lnTo>
                  <a:lnTo>
                    <a:pt x="121" y="86"/>
                  </a:lnTo>
                  <a:lnTo>
                    <a:pt x="127" y="103"/>
                  </a:lnTo>
                  <a:lnTo>
                    <a:pt x="129" y="114"/>
                  </a:lnTo>
                  <a:lnTo>
                    <a:pt x="119" y="117"/>
                  </a:lnTo>
                  <a:lnTo>
                    <a:pt x="97" y="125"/>
                  </a:lnTo>
                  <a:lnTo>
                    <a:pt x="75" y="131"/>
                  </a:lnTo>
                  <a:lnTo>
                    <a:pt x="61" y="134"/>
                  </a:lnTo>
                  <a:lnTo>
                    <a:pt x="47" y="133"/>
                  </a:lnTo>
                  <a:lnTo>
                    <a:pt x="27" y="129"/>
                  </a:lnTo>
                  <a:lnTo>
                    <a:pt x="7" y="125"/>
                  </a:lnTo>
                  <a:lnTo>
                    <a:pt x="0" y="121"/>
                  </a:lnTo>
                  <a:lnTo>
                    <a:pt x="5" y="98"/>
                  </a:lnTo>
                  <a:lnTo>
                    <a:pt x="16" y="57"/>
                  </a:lnTo>
                  <a:lnTo>
                    <a:pt x="27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14"/>
            <p:cNvSpPr>
              <a:spLocks/>
            </p:cNvSpPr>
            <p:nvPr/>
          </p:nvSpPr>
          <p:spPr bwMode="auto">
            <a:xfrm>
              <a:off x="3661" y="1757"/>
              <a:ext cx="1269" cy="413"/>
            </a:xfrm>
            <a:custGeom>
              <a:avLst/>
              <a:gdLst>
                <a:gd name="T0" fmla="*/ 123 w 1269"/>
                <a:gd name="T1" fmla="*/ 22 h 413"/>
                <a:gd name="T2" fmla="*/ 71 w 1269"/>
                <a:gd name="T3" fmla="*/ 31 h 413"/>
                <a:gd name="T4" fmla="*/ 39 w 1269"/>
                <a:gd name="T5" fmla="*/ 40 h 413"/>
                <a:gd name="T6" fmla="*/ 17 w 1269"/>
                <a:gd name="T7" fmla="*/ 73 h 413"/>
                <a:gd name="T8" fmla="*/ 0 w 1269"/>
                <a:gd name="T9" fmla="*/ 136 h 413"/>
                <a:gd name="T10" fmla="*/ 13 w 1269"/>
                <a:gd name="T11" fmla="*/ 183 h 413"/>
                <a:gd name="T12" fmla="*/ 69 w 1269"/>
                <a:gd name="T13" fmla="*/ 257 h 413"/>
                <a:gd name="T14" fmla="*/ 233 w 1269"/>
                <a:gd name="T15" fmla="*/ 306 h 413"/>
                <a:gd name="T16" fmla="*/ 267 w 1269"/>
                <a:gd name="T17" fmla="*/ 344 h 413"/>
                <a:gd name="T18" fmla="*/ 316 w 1269"/>
                <a:gd name="T19" fmla="*/ 385 h 413"/>
                <a:gd name="T20" fmla="*/ 409 w 1269"/>
                <a:gd name="T21" fmla="*/ 401 h 413"/>
                <a:gd name="T22" fmla="*/ 495 w 1269"/>
                <a:gd name="T23" fmla="*/ 413 h 413"/>
                <a:gd name="T24" fmla="*/ 567 w 1269"/>
                <a:gd name="T25" fmla="*/ 406 h 413"/>
                <a:gd name="T26" fmla="*/ 640 w 1269"/>
                <a:gd name="T27" fmla="*/ 393 h 413"/>
                <a:gd name="T28" fmla="*/ 678 w 1269"/>
                <a:gd name="T29" fmla="*/ 365 h 413"/>
                <a:gd name="T30" fmla="*/ 710 w 1269"/>
                <a:gd name="T31" fmla="*/ 344 h 413"/>
                <a:gd name="T32" fmla="*/ 761 w 1269"/>
                <a:gd name="T33" fmla="*/ 337 h 413"/>
                <a:gd name="T34" fmla="*/ 828 w 1269"/>
                <a:gd name="T35" fmla="*/ 320 h 413"/>
                <a:gd name="T36" fmla="*/ 874 w 1269"/>
                <a:gd name="T37" fmla="*/ 297 h 413"/>
                <a:gd name="T38" fmla="*/ 903 w 1269"/>
                <a:gd name="T39" fmla="*/ 262 h 413"/>
                <a:gd name="T40" fmla="*/ 903 w 1269"/>
                <a:gd name="T41" fmla="*/ 225 h 413"/>
                <a:gd name="T42" fmla="*/ 910 w 1269"/>
                <a:gd name="T43" fmla="*/ 202 h 413"/>
                <a:gd name="T44" fmla="*/ 943 w 1269"/>
                <a:gd name="T45" fmla="*/ 185 h 413"/>
                <a:gd name="T46" fmla="*/ 989 w 1269"/>
                <a:gd name="T47" fmla="*/ 180 h 413"/>
                <a:gd name="T48" fmla="*/ 1062 w 1269"/>
                <a:gd name="T49" fmla="*/ 186 h 413"/>
                <a:gd name="T50" fmla="*/ 1135 w 1269"/>
                <a:gd name="T51" fmla="*/ 186 h 413"/>
                <a:gd name="T52" fmla="*/ 1182 w 1269"/>
                <a:gd name="T53" fmla="*/ 178 h 413"/>
                <a:gd name="T54" fmla="*/ 1225 w 1269"/>
                <a:gd name="T55" fmla="*/ 163 h 413"/>
                <a:gd name="T56" fmla="*/ 1253 w 1269"/>
                <a:gd name="T57" fmla="*/ 130 h 413"/>
                <a:gd name="T58" fmla="*/ 1269 w 1269"/>
                <a:gd name="T59" fmla="*/ 99 h 413"/>
                <a:gd name="T60" fmla="*/ 1178 w 1269"/>
                <a:gd name="T61" fmla="*/ 51 h 413"/>
                <a:gd name="T62" fmla="*/ 1059 w 1269"/>
                <a:gd name="T63" fmla="*/ 4 h 413"/>
                <a:gd name="T64" fmla="*/ 717 w 1269"/>
                <a:gd name="T65" fmla="*/ 2 h 413"/>
                <a:gd name="T66" fmla="*/ 385 w 1269"/>
                <a:gd name="T67" fmla="*/ 2 h 413"/>
                <a:gd name="T68" fmla="*/ 252 w 1269"/>
                <a:gd name="T69" fmla="*/ 9 h 413"/>
                <a:gd name="T70" fmla="*/ 140 w 1269"/>
                <a:gd name="T71" fmla="*/ 23 h 4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9"/>
                <a:gd name="T109" fmla="*/ 0 h 413"/>
                <a:gd name="T110" fmla="*/ 1269 w 1269"/>
                <a:gd name="T111" fmla="*/ 413 h 4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9" h="413">
                  <a:moveTo>
                    <a:pt x="140" y="23"/>
                  </a:moveTo>
                  <a:lnTo>
                    <a:pt x="123" y="22"/>
                  </a:lnTo>
                  <a:lnTo>
                    <a:pt x="98" y="26"/>
                  </a:lnTo>
                  <a:lnTo>
                    <a:pt x="71" y="31"/>
                  </a:lnTo>
                  <a:lnTo>
                    <a:pt x="52" y="35"/>
                  </a:lnTo>
                  <a:lnTo>
                    <a:pt x="39" y="40"/>
                  </a:lnTo>
                  <a:lnTo>
                    <a:pt x="28" y="52"/>
                  </a:lnTo>
                  <a:lnTo>
                    <a:pt x="17" y="73"/>
                  </a:lnTo>
                  <a:lnTo>
                    <a:pt x="6" y="102"/>
                  </a:lnTo>
                  <a:lnTo>
                    <a:pt x="0" y="136"/>
                  </a:lnTo>
                  <a:lnTo>
                    <a:pt x="5" y="162"/>
                  </a:lnTo>
                  <a:lnTo>
                    <a:pt x="13" y="183"/>
                  </a:lnTo>
                  <a:lnTo>
                    <a:pt x="18" y="190"/>
                  </a:lnTo>
                  <a:lnTo>
                    <a:pt x="69" y="257"/>
                  </a:lnTo>
                  <a:lnTo>
                    <a:pt x="181" y="314"/>
                  </a:lnTo>
                  <a:lnTo>
                    <a:pt x="233" y="306"/>
                  </a:lnTo>
                  <a:lnTo>
                    <a:pt x="243" y="318"/>
                  </a:lnTo>
                  <a:lnTo>
                    <a:pt x="267" y="344"/>
                  </a:lnTo>
                  <a:lnTo>
                    <a:pt x="295" y="371"/>
                  </a:lnTo>
                  <a:lnTo>
                    <a:pt x="316" y="385"/>
                  </a:lnTo>
                  <a:lnTo>
                    <a:pt x="350" y="391"/>
                  </a:lnTo>
                  <a:lnTo>
                    <a:pt x="409" y="401"/>
                  </a:lnTo>
                  <a:lnTo>
                    <a:pt x="465" y="408"/>
                  </a:lnTo>
                  <a:lnTo>
                    <a:pt x="495" y="413"/>
                  </a:lnTo>
                  <a:lnTo>
                    <a:pt x="520" y="411"/>
                  </a:lnTo>
                  <a:lnTo>
                    <a:pt x="567" y="406"/>
                  </a:lnTo>
                  <a:lnTo>
                    <a:pt x="614" y="400"/>
                  </a:lnTo>
                  <a:lnTo>
                    <a:pt x="640" y="393"/>
                  </a:lnTo>
                  <a:lnTo>
                    <a:pt x="656" y="381"/>
                  </a:lnTo>
                  <a:lnTo>
                    <a:pt x="678" y="365"/>
                  </a:lnTo>
                  <a:lnTo>
                    <a:pt x="700" y="350"/>
                  </a:lnTo>
                  <a:lnTo>
                    <a:pt x="710" y="344"/>
                  </a:lnTo>
                  <a:lnTo>
                    <a:pt x="726" y="342"/>
                  </a:lnTo>
                  <a:lnTo>
                    <a:pt x="761" y="337"/>
                  </a:lnTo>
                  <a:lnTo>
                    <a:pt x="800" y="329"/>
                  </a:lnTo>
                  <a:lnTo>
                    <a:pt x="828" y="320"/>
                  </a:lnTo>
                  <a:lnTo>
                    <a:pt x="850" y="309"/>
                  </a:lnTo>
                  <a:lnTo>
                    <a:pt x="874" y="297"/>
                  </a:lnTo>
                  <a:lnTo>
                    <a:pt x="893" y="283"/>
                  </a:lnTo>
                  <a:lnTo>
                    <a:pt x="903" y="262"/>
                  </a:lnTo>
                  <a:lnTo>
                    <a:pt x="903" y="242"/>
                  </a:lnTo>
                  <a:lnTo>
                    <a:pt x="903" y="225"/>
                  </a:lnTo>
                  <a:lnTo>
                    <a:pt x="904" y="212"/>
                  </a:lnTo>
                  <a:lnTo>
                    <a:pt x="910" y="202"/>
                  </a:lnTo>
                  <a:lnTo>
                    <a:pt x="922" y="192"/>
                  </a:lnTo>
                  <a:lnTo>
                    <a:pt x="943" y="185"/>
                  </a:lnTo>
                  <a:lnTo>
                    <a:pt x="966" y="179"/>
                  </a:lnTo>
                  <a:lnTo>
                    <a:pt x="989" y="180"/>
                  </a:lnTo>
                  <a:lnTo>
                    <a:pt x="1019" y="184"/>
                  </a:lnTo>
                  <a:lnTo>
                    <a:pt x="1062" y="186"/>
                  </a:lnTo>
                  <a:lnTo>
                    <a:pt x="1105" y="186"/>
                  </a:lnTo>
                  <a:lnTo>
                    <a:pt x="1135" y="186"/>
                  </a:lnTo>
                  <a:lnTo>
                    <a:pt x="1155" y="183"/>
                  </a:lnTo>
                  <a:lnTo>
                    <a:pt x="1182" y="178"/>
                  </a:lnTo>
                  <a:lnTo>
                    <a:pt x="1206" y="172"/>
                  </a:lnTo>
                  <a:lnTo>
                    <a:pt x="1225" y="163"/>
                  </a:lnTo>
                  <a:lnTo>
                    <a:pt x="1240" y="149"/>
                  </a:lnTo>
                  <a:lnTo>
                    <a:pt x="1253" y="130"/>
                  </a:lnTo>
                  <a:lnTo>
                    <a:pt x="1264" y="111"/>
                  </a:lnTo>
                  <a:lnTo>
                    <a:pt x="1269" y="99"/>
                  </a:lnTo>
                  <a:lnTo>
                    <a:pt x="1241" y="81"/>
                  </a:lnTo>
                  <a:lnTo>
                    <a:pt x="1178" y="51"/>
                  </a:lnTo>
                  <a:lnTo>
                    <a:pt x="1107" y="21"/>
                  </a:lnTo>
                  <a:lnTo>
                    <a:pt x="1059" y="4"/>
                  </a:lnTo>
                  <a:lnTo>
                    <a:pt x="940" y="2"/>
                  </a:lnTo>
                  <a:lnTo>
                    <a:pt x="717" y="2"/>
                  </a:lnTo>
                  <a:lnTo>
                    <a:pt x="495" y="3"/>
                  </a:lnTo>
                  <a:lnTo>
                    <a:pt x="385" y="2"/>
                  </a:lnTo>
                  <a:lnTo>
                    <a:pt x="334" y="0"/>
                  </a:lnTo>
                  <a:lnTo>
                    <a:pt x="252" y="9"/>
                  </a:lnTo>
                  <a:lnTo>
                    <a:pt x="174" y="19"/>
                  </a:lnTo>
                  <a:lnTo>
                    <a:pt x="140" y="23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15"/>
            <p:cNvSpPr>
              <a:spLocks/>
            </p:cNvSpPr>
            <p:nvPr/>
          </p:nvSpPr>
          <p:spPr bwMode="auto">
            <a:xfrm>
              <a:off x="4884" y="1504"/>
              <a:ext cx="140" cy="352"/>
            </a:xfrm>
            <a:custGeom>
              <a:avLst/>
              <a:gdLst>
                <a:gd name="T0" fmla="*/ 88 w 140"/>
                <a:gd name="T1" fmla="*/ 0 h 352"/>
                <a:gd name="T2" fmla="*/ 81 w 140"/>
                <a:gd name="T3" fmla="*/ 24 h 352"/>
                <a:gd name="T4" fmla="*/ 65 w 140"/>
                <a:gd name="T5" fmla="*/ 72 h 352"/>
                <a:gd name="T6" fmla="*/ 48 w 140"/>
                <a:gd name="T7" fmla="*/ 123 h 352"/>
                <a:gd name="T8" fmla="*/ 38 w 140"/>
                <a:gd name="T9" fmla="*/ 155 h 352"/>
                <a:gd name="T10" fmla="*/ 30 w 140"/>
                <a:gd name="T11" fmla="*/ 186 h 352"/>
                <a:gd name="T12" fmla="*/ 19 w 140"/>
                <a:gd name="T13" fmla="*/ 243 h 352"/>
                <a:gd name="T14" fmla="*/ 7 w 140"/>
                <a:gd name="T15" fmla="*/ 297 h 352"/>
                <a:gd name="T16" fmla="*/ 2 w 140"/>
                <a:gd name="T17" fmla="*/ 321 h 352"/>
                <a:gd name="T18" fmla="*/ 0 w 140"/>
                <a:gd name="T19" fmla="*/ 340 h 352"/>
                <a:gd name="T20" fmla="*/ 38 w 140"/>
                <a:gd name="T21" fmla="*/ 352 h 352"/>
                <a:gd name="T22" fmla="*/ 42 w 140"/>
                <a:gd name="T23" fmla="*/ 333 h 352"/>
                <a:gd name="T24" fmla="*/ 52 w 140"/>
                <a:gd name="T25" fmla="*/ 293 h 352"/>
                <a:gd name="T26" fmla="*/ 59 w 140"/>
                <a:gd name="T27" fmla="*/ 251 h 352"/>
                <a:gd name="T28" fmla="*/ 64 w 140"/>
                <a:gd name="T29" fmla="*/ 231 h 352"/>
                <a:gd name="T30" fmla="*/ 69 w 140"/>
                <a:gd name="T31" fmla="*/ 210 h 352"/>
                <a:gd name="T32" fmla="*/ 78 w 140"/>
                <a:gd name="T33" fmla="*/ 170 h 352"/>
                <a:gd name="T34" fmla="*/ 89 w 140"/>
                <a:gd name="T35" fmla="*/ 132 h 352"/>
                <a:gd name="T36" fmla="*/ 94 w 140"/>
                <a:gd name="T37" fmla="*/ 115 h 352"/>
                <a:gd name="T38" fmla="*/ 101 w 140"/>
                <a:gd name="T39" fmla="*/ 100 h 352"/>
                <a:gd name="T40" fmla="*/ 118 w 140"/>
                <a:gd name="T41" fmla="*/ 69 h 352"/>
                <a:gd name="T42" fmla="*/ 134 w 140"/>
                <a:gd name="T43" fmla="*/ 39 h 352"/>
                <a:gd name="T44" fmla="*/ 140 w 140"/>
                <a:gd name="T45" fmla="*/ 24 h 352"/>
                <a:gd name="T46" fmla="*/ 129 w 140"/>
                <a:gd name="T47" fmla="*/ 21 h 352"/>
                <a:gd name="T48" fmla="*/ 112 w 140"/>
                <a:gd name="T49" fmla="*/ 12 h 352"/>
                <a:gd name="T50" fmla="*/ 95 w 140"/>
                <a:gd name="T51" fmla="*/ 4 h 352"/>
                <a:gd name="T52" fmla="*/ 88 w 140"/>
                <a:gd name="T53" fmla="*/ 0 h 352"/>
                <a:gd name="T54" fmla="*/ 88 w 140"/>
                <a:gd name="T55" fmla="*/ 0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352"/>
                <a:gd name="T86" fmla="*/ 140 w 140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352">
                  <a:moveTo>
                    <a:pt x="88" y="0"/>
                  </a:moveTo>
                  <a:lnTo>
                    <a:pt x="81" y="24"/>
                  </a:lnTo>
                  <a:lnTo>
                    <a:pt x="65" y="72"/>
                  </a:lnTo>
                  <a:lnTo>
                    <a:pt x="48" y="123"/>
                  </a:lnTo>
                  <a:lnTo>
                    <a:pt x="38" y="155"/>
                  </a:lnTo>
                  <a:lnTo>
                    <a:pt x="30" y="186"/>
                  </a:lnTo>
                  <a:lnTo>
                    <a:pt x="19" y="243"/>
                  </a:lnTo>
                  <a:lnTo>
                    <a:pt x="7" y="297"/>
                  </a:lnTo>
                  <a:lnTo>
                    <a:pt x="2" y="321"/>
                  </a:lnTo>
                  <a:lnTo>
                    <a:pt x="0" y="340"/>
                  </a:lnTo>
                  <a:lnTo>
                    <a:pt x="38" y="352"/>
                  </a:lnTo>
                  <a:lnTo>
                    <a:pt x="42" y="333"/>
                  </a:lnTo>
                  <a:lnTo>
                    <a:pt x="52" y="293"/>
                  </a:lnTo>
                  <a:lnTo>
                    <a:pt x="59" y="251"/>
                  </a:lnTo>
                  <a:lnTo>
                    <a:pt x="64" y="231"/>
                  </a:lnTo>
                  <a:lnTo>
                    <a:pt x="69" y="210"/>
                  </a:lnTo>
                  <a:lnTo>
                    <a:pt x="78" y="170"/>
                  </a:lnTo>
                  <a:lnTo>
                    <a:pt x="89" y="132"/>
                  </a:lnTo>
                  <a:lnTo>
                    <a:pt x="94" y="115"/>
                  </a:lnTo>
                  <a:lnTo>
                    <a:pt x="101" y="100"/>
                  </a:lnTo>
                  <a:lnTo>
                    <a:pt x="118" y="69"/>
                  </a:lnTo>
                  <a:lnTo>
                    <a:pt x="134" y="39"/>
                  </a:lnTo>
                  <a:lnTo>
                    <a:pt x="140" y="24"/>
                  </a:lnTo>
                  <a:lnTo>
                    <a:pt x="129" y="21"/>
                  </a:lnTo>
                  <a:lnTo>
                    <a:pt x="112" y="12"/>
                  </a:lnTo>
                  <a:lnTo>
                    <a:pt x="95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16"/>
            <p:cNvSpPr>
              <a:spLocks/>
            </p:cNvSpPr>
            <p:nvPr/>
          </p:nvSpPr>
          <p:spPr bwMode="auto">
            <a:xfrm>
              <a:off x="4673" y="1526"/>
              <a:ext cx="282" cy="46"/>
            </a:xfrm>
            <a:custGeom>
              <a:avLst/>
              <a:gdLst>
                <a:gd name="T0" fmla="*/ 9 w 282"/>
                <a:gd name="T1" fmla="*/ 11 h 46"/>
                <a:gd name="T2" fmla="*/ 16 w 282"/>
                <a:gd name="T3" fmla="*/ 8 h 46"/>
                <a:gd name="T4" fmla="*/ 31 w 282"/>
                <a:gd name="T5" fmla="*/ 6 h 46"/>
                <a:gd name="T6" fmla="*/ 45 w 282"/>
                <a:gd name="T7" fmla="*/ 5 h 46"/>
                <a:gd name="T8" fmla="*/ 54 w 282"/>
                <a:gd name="T9" fmla="*/ 3 h 46"/>
                <a:gd name="T10" fmla="*/ 64 w 282"/>
                <a:gd name="T11" fmla="*/ 3 h 46"/>
                <a:gd name="T12" fmla="*/ 80 w 282"/>
                <a:gd name="T13" fmla="*/ 5 h 46"/>
                <a:gd name="T14" fmla="*/ 97 w 282"/>
                <a:gd name="T15" fmla="*/ 6 h 46"/>
                <a:gd name="T16" fmla="*/ 106 w 282"/>
                <a:gd name="T17" fmla="*/ 7 h 46"/>
                <a:gd name="T18" fmla="*/ 111 w 282"/>
                <a:gd name="T19" fmla="*/ 5 h 46"/>
                <a:gd name="T20" fmla="*/ 121 w 282"/>
                <a:gd name="T21" fmla="*/ 2 h 46"/>
                <a:gd name="T22" fmla="*/ 134 w 282"/>
                <a:gd name="T23" fmla="*/ 0 h 46"/>
                <a:gd name="T24" fmla="*/ 142 w 282"/>
                <a:gd name="T25" fmla="*/ 0 h 46"/>
                <a:gd name="T26" fmla="*/ 166 w 282"/>
                <a:gd name="T27" fmla="*/ 1 h 46"/>
                <a:gd name="T28" fmla="*/ 214 w 282"/>
                <a:gd name="T29" fmla="*/ 3 h 46"/>
                <a:gd name="T30" fmla="*/ 260 w 282"/>
                <a:gd name="T31" fmla="*/ 6 h 46"/>
                <a:gd name="T32" fmla="*/ 282 w 282"/>
                <a:gd name="T33" fmla="*/ 7 h 46"/>
                <a:gd name="T34" fmla="*/ 276 w 282"/>
                <a:gd name="T35" fmla="*/ 46 h 46"/>
                <a:gd name="T36" fmla="*/ 258 w 282"/>
                <a:gd name="T37" fmla="*/ 43 h 46"/>
                <a:gd name="T38" fmla="*/ 218 w 282"/>
                <a:gd name="T39" fmla="*/ 41 h 46"/>
                <a:gd name="T40" fmla="*/ 176 w 282"/>
                <a:gd name="T41" fmla="*/ 36 h 46"/>
                <a:gd name="T42" fmla="*/ 155 w 282"/>
                <a:gd name="T43" fmla="*/ 34 h 46"/>
                <a:gd name="T44" fmla="*/ 141 w 282"/>
                <a:gd name="T45" fmla="*/ 34 h 46"/>
                <a:gd name="T46" fmla="*/ 118 w 282"/>
                <a:gd name="T47" fmla="*/ 38 h 46"/>
                <a:gd name="T48" fmla="*/ 96 w 282"/>
                <a:gd name="T49" fmla="*/ 43 h 46"/>
                <a:gd name="T50" fmla="*/ 88 w 282"/>
                <a:gd name="T51" fmla="*/ 46 h 46"/>
                <a:gd name="T52" fmla="*/ 0 w 282"/>
                <a:gd name="T53" fmla="*/ 43 h 46"/>
                <a:gd name="T54" fmla="*/ 9 w 282"/>
                <a:gd name="T55" fmla="*/ 11 h 46"/>
                <a:gd name="T56" fmla="*/ 9 w 282"/>
                <a:gd name="T57" fmla="*/ 11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2"/>
                <a:gd name="T88" fmla="*/ 0 h 46"/>
                <a:gd name="T89" fmla="*/ 282 w 282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2" h="46">
                  <a:moveTo>
                    <a:pt x="9" y="11"/>
                  </a:moveTo>
                  <a:lnTo>
                    <a:pt x="16" y="8"/>
                  </a:lnTo>
                  <a:lnTo>
                    <a:pt x="31" y="6"/>
                  </a:lnTo>
                  <a:lnTo>
                    <a:pt x="45" y="5"/>
                  </a:lnTo>
                  <a:lnTo>
                    <a:pt x="54" y="3"/>
                  </a:lnTo>
                  <a:lnTo>
                    <a:pt x="64" y="3"/>
                  </a:lnTo>
                  <a:lnTo>
                    <a:pt x="80" y="5"/>
                  </a:lnTo>
                  <a:lnTo>
                    <a:pt x="97" y="6"/>
                  </a:lnTo>
                  <a:lnTo>
                    <a:pt x="106" y="7"/>
                  </a:lnTo>
                  <a:lnTo>
                    <a:pt x="111" y="5"/>
                  </a:lnTo>
                  <a:lnTo>
                    <a:pt x="121" y="2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66" y="1"/>
                  </a:lnTo>
                  <a:lnTo>
                    <a:pt x="214" y="3"/>
                  </a:lnTo>
                  <a:lnTo>
                    <a:pt x="260" y="6"/>
                  </a:lnTo>
                  <a:lnTo>
                    <a:pt x="282" y="7"/>
                  </a:lnTo>
                  <a:lnTo>
                    <a:pt x="276" y="46"/>
                  </a:lnTo>
                  <a:lnTo>
                    <a:pt x="258" y="43"/>
                  </a:lnTo>
                  <a:lnTo>
                    <a:pt x="218" y="41"/>
                  </a:lnTo>
                  <a:lnTo>
                    <a:pt x="176" y="36"/>
                  </a:lnTo>
                  <a:lnTo>
                    <a:pt x="155" y="34"/>
                  </a:lnTo>
                  <a:lnTo>
                    <a:pt x="141" y="34"/>
                  </a:lnTo>
                  <a:lnTo>
                    <a:pt x="118" y="38"/>
                  </a:lnTo>
                  <a:lnTo>
                    <a:pt x="96" y="43"/>
                  </a:lnTo>
                  <a:lnTo>
                    <a:pt x="88" y="46"/>
                  </a:lnTo>
                  <a:lnTo>
                    <a:pt x="0" y="43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17"/>
            <p:cNvSpPr>
              <a:spLocks/>
            </p:cNvSpPr>
            <p:nvPr/>
          </p:nvSpPr>
          <p:spPr bwMode="auto">
            <a:xfrm>
              <a:off x="4105" y="1246"/>
              <a:ext cx="753" cy="324"/>
            </a:xfrm>
            <a:custGeom>
              <a:avLst/>
              <a:gdLst>
                <a:gd name="T0" fmla="*/ 6 w 753"/>
                <a:gd name="T1" fmla="*/ 258 h 324"/>
                <a:gd name="T2" fmla="*/ 46 w 753"/>
                <a:gd name="T3" fmla="*/ 215 h 324"/>
                <a:gd name="T4" fmla="*/ 78 w 753"/>
                <a:gd name="T5" fmla="*/ 191 h 324"/>
                <a:gd name="T6" fmla="*/ 120 w 753"/>
                <a:gd name="T7" fmla="*/ 166 h 324"/>
                <a:gd name="T8" fmla="*/ 138 w 753"/>
                <a:gd name="T9" fmla="*/ 152 h 324"/>
                <a:gd name="T10" fmla="*/ 174 w 753"/>
                <a:gd name="T11" fmla="*/ 121 h 324"/>
                <a:gd name="T12" fmla="*/ 212 w 753"/>
                <a:gd name="T13" fmla="*/ 95 h 324"/>
                <a:gd name="T14" fmla="*/ 303 w 753"/>
                <a:gd name="T15" fmla="*/ 39 h 324"/>
                <a:gd name="T16" fmla="*/ 336 w 753"/>
                <a:gd name="T17" fmla="*/ 20 h 324"/>
                <a:gd name="T18" fmla="*/ 365 w 753"/>
                <a:gd name="T19" fmla="*/ 4 h 324"/>
                <a:gd name="T20" fmla="*/ 377 w 753"/>
                <a:gd name="T21" fmla="*/ 0 h 324"/>
                <a:gd name="T22" fmla="*/ 393 w 753"/>
                <a:gd name="T23" fmla="*/ 4 h 324"/>
                <a:gd name="T24" fmla="*/ 412 w 753"/>
                <a:gd name="T25" fmla="*/ 12 h 324"/>
                <a:gd name="T26" fmla="*/ 452 w 753"/>
                <a:gd name="T27" fmla="*/ 37 h 324"/>
                <a:gd name="T28" fmla="*/ 508 w 753"/>
                <a:gd name="T29" fmla="*/ 72 h 324"/>
                <a:gd name="T30" fmla="*/ 533 w 753"/>
                <a:gd name="T31" fmla="*/ 94 h 324"/>
                <a:gd name="T32" fmla="*/ 557 w 753"/>
                <a:gd name="T33" fmla="*/ 119 h 324"/>
                <a:gd name="T34" fmla="*/ 574 w 753"/>
                <a:gd name="T35" fmla="*/ 139 h 324"/>
                <a:gd name="T36" fmla="*/ 592 w 753"/>
                <a:gd name="T37" fmla="*/ 154 h 324"/>
                <a:gd name="T38" fmla="*/ 613 w 753"/>
                <a:gd name="T39" fmla="*/ 152 h 324"/>
                <a:gd name="T40" fmla="*/ 635 w 753"/>
                <a:gd name="T41" fmla="*/ 153 h 324"/>
                <a:gd name="T42" fmla="*/ 663 w 753"/>
                <a:gd name="T43" fmla="*/ 164 h 324"/>
                <a:gd name="T44" fmla="*/ 696 w 753"/>
                <a:gd name="T45" fmla="*/ 177 h 324"/>
                <a:gd name="T46" fmla="*/ 715 w 753"/>
                <a:gd name="T47" fmla="*/ 211 h 324"/>
                <a:gd name="T48" fmla="*/ 733 w 753"/>
                <a:gd name="T49" fmla="*/ 245 h 324"/>
                <a:gd name="T50" fmla="*/ 746 w 753"/>
                <a:gd name="T51" fmla="*/ 281 h 324"/>
                <a:gd name="T52" fmla="*/ 715 w 753"/>
                <a:gd name="T53" fmla="*/ 280 h 324"/>
                <a:gd name="T54" fmla="*/ 696 w 753"/>
                <a:gd name="T55" fmla="*/ 281 h 324"/>
                <a:gd name="T56" fmla="*/ 680 w 753"/>
                <a:gd name="T57" fmla="*/ 283 h 324"/>
                <a:gd name="T58" fmla="*/ 661 w 753"/>
                <a:gd name="T59" fmla="*/ 285 h 324"/>
                <a:gd name="T60" fmla="*/ 607 w 753"/>
                <a:gd name="T61" fmla="*/ 285 h 324"/>
                <a:gd name="T62" fmla="*/ 571 w 753"/>
                <a:gd name="T63" fmla="*/ 293 h 324"/>
                <a:gd name="T64" fmla="*/ 543 w 753"/>
                <a:gd name="T65" fmla="*/ 304 h 324"/>
                <a:gd name="T66" fmla="*/ 524 w 753"/>
                <a:gd name="T67" fmla="*/ 294 h 324"/>
                <a:gd name="T68" fmla="*/ 452 w 753"/>
                <a:gd name="T69" fmla="*/ 238 h 324"/>
                <a:gd name="T70" fmla="*/ 379 w 753"/>
                <a:gd name="T71" fmla="*/ 224 h 324"/>
                <a:gd name="T72" fmla="*/ 285 w 753"/>
                <a:gd name="T73" fmla="*/ 244 h 324"/>
                <a:gd name="T74" fmla="*/ 221 w 753"/>
                <a:gd name="T75" fmla="*/ 281 h 324"/>
                <a:gd name="T76" fmla="*/ 196 w 753"/>
                <a:gd name="T77" fmla="*/ 317 h 324"/>
                <a:gd name="T78" fmla="*/ 0 w 753"/>
                <a:gd name="T79" fmla="*/ 270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53"/>
                <a:gd name="T121" fmla="*/ 0 h 324"/>
                <a:gd name="T122" fmla="*/ 753 w 753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53" h="324">
                  <a:moveTo>
                    <a:pt x="0" y="270"/>
                  </a:moveTo>
                  <a:lnTo>
                    <a:pt x="6" y="258"/>
                  </a:lnTo>
                  <a:lnTo>
                    <a:pt x="26" y="238"/>
                  </a:lnTo>
                  <a:lnTo>
                    <a:pt x="46" y="215"/>
                  </a:lnTo>
                  <a:lnTo>
                    <a:pt x="63" y="200"/>
                  </a:lnTo>
                  <a:lnTo>
                    <a:pt x="78" y="191"/>
                  </a:lnTo>
                  <a:lnTo>
                    <a:pt x="99" y="177"/>
                  </a:lnTo>
                  <a:lnTo>
                    <a:pt x="120" y="166"/>
                  </a:lnTo>
                  <a:lnTo>
                    <a:pt x="129" y="160"/>
                  </a:lnTo>
                  <a:lnTo>
                    <a:pt x="138" y="152"/>
                  </a:lnTo>
                  <a:lnTo>
                    <a:pt x="156" y="136"/>
                  </a:lnTo>
                  <a:lnTo>
                    <a:pt x="174" y="121"/>
                  </a:lnTo>
                  <a:lnTo>
                    <a:pt x="187" y="111"/>
                  </a:lnTo>
                  <a:lnTo>
                    <a:pt x="212" y="95"/>
                  </a:lnTo>
                  <a:lnTo>
                    <a:pt x="259" y="66"/>
                  </a:lnTo>
                  <a:lnTo>
                    <a:pt x="303" y="39"/>
                  </a:lnTo>
                  <a:lnTo>
                    <a:pt x="327" y="25"/>
                  </a:lnTo>
                  <a:lnTo>
                    <a:pt x="336" y="20"/>
                  </a:lnTo>
                  <a:lnTo>
                    <a:pt x="350" y="11"/>
                  </a:lnTo>
                  <a:lnTo>
                    <a:pt x="365" y="4"/>
                  </a:lnTo>
                  <a:lnTo>
                    <a:pt x="373" y="0"/>
                  </a:lnTo>
                  <a:lnTo>
                    <a:pt x="377" y="0"/>
                  </a:lnTo>
                  <a:lnTo>
                    <a:pt x="384" y="1"/>
                  </a:lnTo>
                  <a:lnTo>
                    <a:pt x="393" y="4"/>
                  </a:lnTo>
                  <a:lnTo>
                    <a:pt x="400" y="6"/>
                  </a:lnTo>
                  <a:lnTo>
                    <a:pt x="412" y="12"/>
                  </a:lnTo>
                  <a:lnTo>
                    <a:pt x="432" y="25"/>
                  </a:lnTo>
                  <a:lnTo>
                    <a:pt x="452" y="37"/>
                  </a:lnTo>
                  <a:lnTo>
                    <a:pt x="460" y="43"/>
                  </a:lnTo>
                  <a:lnTo>
                    <a:pt x="508" y="72"/>
                  </a:lnTo>
                  <a:lnTo>
                    <a:pt x="516" y="78"/>
                  </a:lnTo>
                  <a:lnTo>
                    <a:pt x="533" y="94"/>
                  </a:lnTo>
                  <a:lnTo>
                    <a:pt x="549" y="111"/>
                  </a:lnTo>
                  <a:lnTo>
                    <a:pt x="557" y="119"/>
                  </a:lnTo>
                  <a:lnTo>
                    <a:pt x="562" y="127"/>
                  </a:lnTo>
                  <a:lnTo>
                    <a:pt x="574" y="139"/>
                  </a:lnTo>
                  <a:lnTo>
                    <a:pt x="584" y="151"/>
                  </a:lnTo>
                  <a:lnTo>
                    <a:pt x="592" y="154"/>
                  </a:lnTo>
                  <a:lnTo>
                    <a:pt x="598" y="152"/>
                  </a:lnTo>
                  <a:lnTo>
                    <a:pt x="613" y="152"/>
                  </a:lnTo>
                  <a:lnTo>
                    <a:pt x="628" y="152"/>
                  </a:lnTo>
                  <a:lnTo>
                    <a:pt x="635" y="153"/>
                  </a:lnTo>
                  <a:lnTo>
                    <a:pt x="644" y="157"/>
                  </a:lnTo>
                  <a:lnTo>
                    <a:pt x="663" y="164"/>
                  </a:lnTo>
                  <a:lnTo>
                    <a:pt x="685" y="172"/>
                  </a:lnTo>
                  <a:lnTo>
                    <a:pt x="696" y="177"/>
                  </a:lnTo>
                  <a:lnTo>
                    <a:pt x="703" y="188"/>
                  </a:lnTo>
                  <a:lnTo>
                    <a:pt x="715" y="211"/>
                  </a:lnTo>
                  <a:lnTo>
                    <a:pt x="727" y="234"/>
                  </a:lnTo>
                  <a:lnTo>
                    <a:pt x="733" y="245"/>
                  </a:lnTo>
                  <a:lnTo>
                    <a:pt x="753" y="282"/>
                  </a:lnTo>
                  <a:lnTo>
                    <a:pt x="746" y="281"/>
                  </a:lnTo>
                  <a:lnTo>
                    <a:pt x="733" y="281"/>
                  </a:lnTo>
                  <a:lnTo>
                    <a:pt x="715" y="280"/>
                  </a:lnTo>
                  <a:lnTo>
                    <a:pt x="704" y="280"/>
                  </a:lnTo>
                  <a:lnTo>
                    <a:pt x="696" y="281"/>
                  </a:lnTo>
                  <a:lnTo>
                    <a:pt x="687" y="282"/>
                  </a:lnTo>
                  <a:lnTo>
                    <a:pt x="680" y="283"/>
                  </a:lnTo>
                  <a:lnTo>
                    <a:pt x="674" y="285"/>
                  </a:lnTo>
                  <a:lnTo>
                    <a:pt x="661" y="285"/>
                  </a:lnTo>
                  <a:lnTo>
                    <a:pt x="635" y="285"/>
                  </a:lnTo>
                  <a:lnTo>
                    <a:pt x="607" y="285"/>
                  </a:lnTo>
                  <a:lnTo>
                    <a:pt x="587" y="287"/>
                  </a:lnTo>
                  <a:lnTo>
                    <a:pt x="571" y="293"/>
                  </a:lnTo>
                  <a:lnTo>
                    <a:pt x="556" y="299"/>
                  </a:lnTo>
                  <a:lnTo>
                    <a:pt x="543" y="304"/>
                  </a:lnTo>
                  <a:lnTo>
                    <a:pt x="537" y="306"/>
                  </a:lnTo>
                  <a:lnTo>
                    <a:pt x="524" y="294"/>
                  </a:lnTo>
                  <a:lnTo>
                    <a:pt x="492" y="267"/>
                  </a:lnTo>
                  <a:lnTo>
                    <a:pt x="452" y="238"/>
                  </a:lnTo>
                  <a:lnTo>
                    <a:pt x="417" y="223"/>
                  </a:lnTo>
                  <a:lnTo>
                    <a:pt x="379" y="224"/>
                  </a:lnTo>
                  <a:lnTo>
                    <a:pt x="332" y="232"/>
                  </a:lnTo>
                  <a:lnTo>
                    <a:pt x="285" y="244"/>
                  </a:lnTo>
                  <a:lnTo>
                    <a:pt x="248" y="261"/>
                  </a:lnTo>
                  <a:lnTo>
                    <a:pt x="221" y="281"/>
                  </a:lnTo>
                  <a:lnTo>
                    <a:pt x="205" y="302"/>
                  </a:lnTo>
                  <a:lnTo>
                    <a:pt x="196" y="317"/>
                  </a:lnTo>
                  <a:lnTo>
                    <a:pt x="193" y="324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F7E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18"/>
            <p:cNvSpPr>
              <a:spLocks/>
            </p:cNvSpPr>
            <p:nvPr/>
          </p:nvSpPr>
          <p:spPr bwMode="auto">
            <a:xfrm>
              <a:off x="4597" y="1040"/>
              <a:ext cx="265" cy="333"/>
            </a:xfrm>
            <a:custGeom>
              <a:avLst/>
              <a:gdLst>
                <a:gd name="T0" fmla="*/ 14 w 265"/>
                <a:gd name="T1" fmla="*/ 288 h 333"/>
                <a:gd name="T2" fmla="*/ 36 w 265"/>
                <a:gd name="T3" fmla="*/ 248 h 333"/>
                <a:gd name="T4" fmla="*/ 64 w 265"/>
                <a:gd name="T5" fmla="*/ 176 h 333"/>
                <a:gd name="T6" fmla="*/ 77 w 265"/>
                <a:gd name="T7" fmla="*/ 143 h 333"/>
                <a:gd name="T8" fmla="*/ 83 w 265"/>
                <a:gd name="T9" fmla="*/ 97 h 333"/>
                <a:gd name="T10" fmla="*/ 88 w 265"/>
                <a:gd name="T11" fmla="*/ 64 h 333"/>
                <a:gd name="T12" fmla="*/ 91 w 265"/>
                <a:gd name="T13" fmla="*/ 45 h 333"/>
                <a:gd name="T14" fmla="*/ 91 w 265"/>
                <a:gd name="T15" fmla="*/ 20 h 333"/>
                <a:gd name="T16" fmla="*/ 101 w 265"/>
                <a:gd name="T17" fmla="*/ 7 h 333"/>
                <a:gd name="T18" fmla="*/ 105 w 265"/>
                <a:gd name="T19" fmla="*/ 13 h 333"/>
                <a:gd name="T20" fmla="*/ 106 w 265"/>
                <a:gd name="T21" fmla="*/ 35 h 333"/>
                <a:gd name="T22" fmla="*/ 130 w 265"/>
                <a:gd name="T23" fmla="*/ 30 h 333"/>
                <a:gd name="T24" fmla="*/ 103 w 265"/>
                <a:gd name="T25" fmla="*/ 47 h 333"/>
                <a:gd name="T26" fmla="*/ 102 w 265"/>
                <a:gd name="T27" fmla="*/ 65 h 333"/>
                <a:gd name="T28" fmla="*/ 105 w 265"/>
                <a:gd name="T29" fmla="*/ 79 h 333"/>
                <a:gd name="T30" fmla="*/ 105 w 265"/>
                <a:gd name="T31" fmla="*/ 95 h 333"/>
                <a:gd name="T32" fmla="*/ 97 w 265"/>
                <a:gd name="T33" fmla="*/ 126 h 333"/>
                <a:gd name="T34" fmla="*/ 115 w 265"/>
                <a:gd name="T35" fmla="*/ 120 h 333"/>
                <a:gd name="T36" fmla="*/ 140 w 265"/>
                <a:gd name="T37" fmla="*/ 102 h 333"/>
                <a:gd name="T38" fmla="*/ 165 w 265"/>
                <a:gd name="T39" fmla="*/ 85 h 333"/>
                <a:gd name="T40" fmla="*/ 194 w 265"/>
                <a:gd name="T41" fmla="*/ 66 h 333"/>
                <a:gd name="T42" fmla="*/ 178 w 265"/>
                <a:gd name="T43" fmla="*/ 38 h 333"/>
                <a:gd name="T44" fmla="*/ 172 w 265"/>
                <a:gd name="T45" fmla="*/ 15 h 333"/>
                <a:gd name="T46" fmla="*/ 176 w 265"/>
                <a:gd name="T47" fmla="*/ 4 h 333"/>
                <a:gd name="T48" fmla="*/ 187 w 265"/>
                <a:gd name="T49" fmla="*/ 1 h 333"/>
                <a:gd name="T50" fmla="*/ 196 w 265"/>
                <a:gd name="T51" fmla="*/ 48 h 333"/>
                <a:gd name="T52" fmla="*/ 208 w 265"/>
                <a:gd name="T53" fmla="*/ 53 h 333"/>
                <a:gd name="T54" fmla="*/ 223 w 265"/>
                <a:gd name="T55" fmla="*/ 39 h 333"/>
                <a:gd name="T56" fmla="*/ 263 w 265"/>
                <a:gd name="T57" fmla="*/ 0 h 333"/>
                <a:gd name="T58" fmla="*/ 265 w 265"/>
                <a:gd name="T59" fmla="*/ 7 h 333"/>
                <a:gd name="T60" fmla="*/ 245 w 265"/>
                <a:gd name="T61" fmla="*/ 33 h 333"/>
                <a:gd name="T62" fmla="*/ 207 w 265"/>
                <a:gd name="T63" fmla="*/ 70 h 333"/>
                <a:gd name="T64" fmla="*/ 177 w 265"/>
                <a:gd name="T65" fmla="*/ 99 h 333"/>
                <a:gd name="T66" fmla="*/ 195 w 265"/>
                <a:gd name="T67" fmla="*/ 105 h 333"/>
                <a:gd name="T68" fmla="*/ 211 w 265"/>
                <a:gd name="T69" fmla="*/ 108 h 333"/>
                <a:gd name="T70" fmla="*/ 218 w 265"/>
                <a:gd name="T71" fmla="*/ 114 h 333"/>
                <a:gd name="T72" fmla="*/ 211 w 265"/>
                <a:gd name="T73" fmla="*/ 123 h 333"/>
                <a:gd name="T74" fmla="*/ 164 w 265"/>
                <a:gd name="T75" fmla="*/ 113 h 333"/>
                <a:gd name="T76" fmla="*/ 125 w 265"/>
                <a:gd name="T77" fmla="*/ 127 h 333"/>
                <a:gd name="T78" fmla="*/ 95 w 265"/>
                <a:gd name="T79" fmla="*/ 153 h 333"/>
                <a:gd name="T80" fmla="*/ 86 w 265"/>
                <a:gd name="T81" fmla="*/ 199 h 333"/>
                <a:gd name="T82" fmla="*/ 80 w 265"/>
                <a:gd name="T83" fmla="*/ 235 h 333"/>
                <a:gd name="T84" fmla="*/ 62 w 265"/>
                <a:gd name="T85" fmla="*/ 282 h 333"/>
                <a:gd name="T86" fmla="*/ 38 w 265"/>
                <a:gd name="T87" fmla="*/ 329 h 333"/>
                <a:gd name="T88" fmla="*/ 30 w 265"/>
                <a:gd name="T89" fmla="*/ 330 h 333"/>
                <a:gd name="T90" fmla="*/ 3 w 265"/>
                <a:gd name="T91" fmla="*/ 310 h 3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5"/>
                <a:gd name="T139" fmla="*/ 0 h 333"/>
                <a:gd name="T140" fmla="*/ 265 w 265"/>
                <a:gd name="T141" fmla="*/ 333 h 3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5" h="333">
                  <a:moveTo>
                    <a:pt x="0" y="307"/>
                  </a:moveTo>
                  <a:lnTo>
                    <a:pt x="4" y="299"/>
                  </a:lnTo>
                  <a:lnTo>
                    <a:pt x="14" y="288"/>
                  </a:lnTo>
                  <a:lnTo>
                    <a:pt x="24" y="275"/>
                  </a:lnTo>
                  <a:lnTo>
                    <a:pt x="30" y="266"/>
                  </a:lnTo>
                  <a:lnTo>
                    <a:pt x="36" y="248"/>
                  </a:lnTo>
                  <a:lnTo>
                    <a:pt x="47" y="218"/>
                  </a:lnTo>
                  <a:lnTo>
                    <a:pt x="57" y="189"/>
                  </a:lnTo>
                  <a:lnTo>
                    <a:pt x="64" y="176"/>
                  </a:lnTo>
                  <a:lnTo>
                    <a:pt x="65" y="171"/>
                  </a:lnTo>
                  <a:lnTo>
                    <a:pt x="72" y="158"/>
                  </a:lnTo>
                  <a:lnTo>
                    <a:pt x="77" y="143"/>
                  </a:lnTo>
                  <a:lnTo>
                    <a:pt x="80" y="132"/>
                  </a:lnTo>
                  <a:lnTo>
                    <a:pt x="80" y="118"/>
                  </a:lnTo>
                  <a:lnTo>
                    <a:pt x="83" y="97"/>
                  </a:lnTo>
                  <a:lnTo>
                    <a:pt x="85" y="79"/>
                  </a:lnTo>
                  <a:lnTo>
                    <a:pt x="86" y="70"/>
                  </a:lnTo>
                  <a:lnTo>
                    <a:pt x="88" y="64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91" y="45"/>
                  </a:lnTo>
                  <a:lnTo>
                    <a:pt x="91" y="41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2" y="14"/>
                  </a:lnTo>
                  <a:lnTo>
                    <a:pt x="95" y="10"/>
                  </a:lnTo>
                  <a:lnTo>
                    <a:pt x="101" y="7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5" y="13"/>
                  </a:lnTo>
                  <a:lnTo>
                    <a:pt x="105" y="23"/>
                  </a:lnTo>
                  <a:lnTo>
                    <a:pt x="105" y="31"/>
                  </a:lnTo>
                  <a:lnTo>
                    <a:pt x="106" y="35"/>
                  </a:lnTo>
                  <a:lnTo>
                    <a:pt x="134" y="23"/>
                  </a:lnTo>
                  <a:lnTo>
                    <a:pt x="135" y="29"/>
                  </a:lnTo>
                  <a:lnTo>
                    <a:pt x="130" y="30"/>
                  </a:lnTo>
                  <a:lnTo>
                    <a:pt x="120" y="36"/>
                  </a:lnTo>
                  <a:lnTo>
                    <a:pt x="109" y="42"/>
                  </a:lnTo>
                  <a:lnTo>
                    <a:pt x="103" y="47"/>
                  </a:lnTo>
                  <a:lnTo>
                    <a:pt x="101" y="49"/>
                  </a:lnTo>
                  <a:lnTo>
                    <a:pt x="102" y="58"/>
                  </a:lnTo>
                  <a:lnTo>
                    <a:pt x="102" y="65"/>
                  </a:lnTo>
                  <a:lnTo>
                    <a:pt x="103" y="72"/>
                  </a:lnTo>
                  <a:lnTo>
                    <a:pt x="103" y="74"/>
                  </a:lnTo>
                  <a:lnTo>
                    <a:pt x="105" y="79"/>
                  </a:lnTo>
                  <a:lnTo>
                    <a:pt x="106" y="84"/>
                  </a:lnTo>
                  <a:lnTo>
                    <a:pt x="107" y="89"/>
                  </a:lnTo>
                  <a:lnTo>
                    <a:pt x="105" y="95"/>
                  </a:lnTo>
                  <a:lnTo>
                    <a:pt x="101" y="108"/>
                  </a:lnTo>
                  <a:lnTo>
                    <a:pt x="97" y="120"/>
                  </a:lnTo>
                  <a:lnTo>
                    <a:pt x="97" y="126"/>
                  </a:lnTo>
                  <a:lnTo>
                    <a:pt x="101" y="125"/>
                  </a:lnTo>
                  <a:lnTo>
                    <a:pt x="108" y="123"/>
                  </a:lnTo>
                  <a:lnTo>
                    <a:pt x="115" y="120"/>
                  </a:lnTo>
                  <a:lnTo>
                    <a:pt x="120" y="117"/>
                  </a:lnTo>
                  <a:lnTo>
                    <a:pt x="127" y="111"/>
                  </a:lnTo>
                  <a:lnTo>
                    <a:pt x="140" y="102"/>
                  </a:lnTo>
                  <a:lnTo>
                    <a:pt x="153" y="94"/>
                  </a:lnTo>
                  <a:lnTo>
                    <a:pt x="159" y="90"/>
                  </a:lnTo>
                  <a:lnTo>
                    <a:pt x="165" y="85"/>
                  </a:lnTo>
                  <a:lnTo>
                    <a:pt x="176" y="78"/>
                  </a:lnTo>
                  <a:lnTo>
                    <a:pt x="188" y="70"/>
                  </a:lnTo>
                  <a:lnTo>
                    <a:pt x="194" y="66"/>
                  </a:lnTo>
                  <a:lnTo>
                    <a:pt x="190" y="61"/>
                  </a:lnTo>
                  <a:lnTo>
                    <a:pt x="184" y="50"/>
                  </a:lnTo>
                  <a:lnTo>
                    <a:pt x="178" y="38"/>
                  </a:lnTo>
                  <a:lnTo>
                    <a:pt x="175" y="30"/>
                  </a:lnTo>
                  <a:lnTo>
                    <a:pt x="172" y="21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3" y="7"/>
                  </a:lnTo>
                  <a:lnTo>
                    <a:pt x="176" y="4"/>
                  </a:lnTo>
                  <a:lnTo>
                    <a:pt x="181" y="2"/>
                  </a:lnTo>
                  <a:lnTo>
                    <a:pt x="184" y="1"/>
                  </a:lnTo>
                  <a:lnTo>
                    <a:pt x="187" y="1"/>
                  </a:lnTo>
                  <a:lnTo>
                    <a:pt x="188" y="10"/>
                  </a:lnTo>
                  <a:lnTo>
                    <a:pt x="193" y="29"/>
                  </a:lnTo>
                  <a:lnTo>
                    <a:pt x="196" y="48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08" y="53"/>
                  </a:lnTo>
                  <a:lnTo>
                    <a:pt x="213" y="49"/>
                  </a:lnTo>
                  <a:lnTo>
                    <a:pt x="216" y="48"/>
                  </a:lnTo>
                  <a:lnTo>
                    <a:pt x="223" y="39"/>
                  </a:lnTo>
                  <a:lnTo>
                    <a:pt x="240" y="23"/>
                  </a:lnTo>
                  <a:lnTo>
                    <a:pt x="255" y="6"/>
                  </a:lnTo>
                  <a:lnTo>
                    <a:pt x="263" y="0"/>
                  </a:lnTo>
                  <a:lnTo>
                    <a:pt x="264" y="1"/>
                  </a:lnTo>
                  <a:lnTo>
                    <a:pt x="265" y="3"/>
                  </a:lnTo>
                  <a:lnTo>
                    <a:pt x="265" y="7"/>
                  </a:lnTo>
                  <a:lnTo>
                    <a:pt x="265" y="10"/>
                  </a:lnTo>
                  <a:lnTo>
                    <a:pt x="258" y="18"/>
                  </a:lnTo>
                  <a:lnTo>
                    <a:pt x="245" y="33"/>
                  </a:lnTo>
                  <a:lnTo>
                    <a:pt x="229" y="49"/>
                  </a:lnTo>
                  <a:lnTo>
                    <a:pt x="218" y="61"/>
                  </a:lnTo>
                  <a:lnTo>
                    <a:pt x="207" y="70"/>
                  </a:lnTo>
                  <a:lnTo>
                    <a:pt x="194" y="82"/>
                  </a:lnTo>
                  <a:lnTo>
                    <a:pt x="182" y="92"/>
                  </a:lnTo>
                  <a:lnTo>
                    <a:pt x="177" y="99"/>
                  </a:lnTo>
                  <a:lnTo>
                    <a:pt x="179" y="100"/>
                  </a:lnTo>
                  <a:lnTo>
                    <a:pt x="187" y="102"/>
                  </a:lnTo>
                  <a:lnTo>
                    <a:pt x="195" y="105"/>
                  </a:lnTo>
                  <a:lnTo>
                    <a:pt x="199" y="106"/>
                  </a:lnTo>
                  <a:lnTo>
                    <a:pt x="202" y="106"/>
                  </a:lnTo>
                  <a:lnTo>
                    <a:pt x="211" y="108"/>
                  </a:lnTo>
                  <a:lnTo>
                    <a:pt x="218" y="109"/>
                  </a:lnTo>
                  <a:lnTo>
                    <a:pt x="220" y="112"/>
                  </a:lnTo>
                  <a:lnTo>
                    <a:pt x="218" y="114"/>
                  </a:lnTo>
                  <a:lnTo>
                    <a:pt x="216" y="119"/>
                  </a:lnTo>
                  <a:lnTo>
                    <a:pt x="212" y="121"/>
                  </a:lnTo>
                  <a:lnTo>
                    <a:pt x="211" y="123"/>
                  </a:lnTo>
                  <a:lnTo>
                    <a:pt x="201" y="120"/>
                  </a:lnTo>
                  <a:lnTo>
                    <a:pt x="182" y="117"/>
                  </a:lnTo>
                  <a:lnTo>
                    <a:pt x="164" y="113"/>
                  </a:lnTo>
                  <a:lnTo>
                    <a:pt x="154" y="112"/>
                  </a:lnTo>
                  <a:lnTo>
                    <a:pt x="143" y="117"/>
                  </a:lnTo>
                  <a:lnTo>
                    <a:pt x="125" y="127"/>
                  </a:lnTo>
                  <a:lnTo>
                    <a:pt x="106" y="138"/>
                  </a:lnTo>
                  <a:lnTo>
                    <a:pt x="97" y="144"/>
                  </a:lnTo>
                  <a:lnTo>
                    <a:pt x="95" y="153"/>
                  </a:lnTo>
                  <a:lnTo>
                    <a:pt x="91" y="170"/>
                  </a:lnTo>
                  <a:lnTo>
                    <a:pt x="88" y="187"/>
                  </a:lnTo>
                  <a:lnTo>
                    <a:pt x="86" y="199"/>
                  </a:lnTo>
                  <a:lnTo>
                    <a:pt x="85" y="207"/>
                  </a:lnTo>
                  <a:lnTo>
                    <a:pt x="83" y="222"/>
                  </a:lnTo>
                  <a:lnTo>
                    <a:pt x="80" y="235"/>
                  </a:lnTo>
                  <a:lnTo>
                    <a:pt x="78" y="243"/>
                  </a:lnTo>
                  <a:lnTo>
                    <a:pt x="73" y="257"/>
                  </a:lnTo>
                  <a:lnTo>
                    <a:pt x="62" y="282"/>
                  </a:lnTo>
                  <a:lnTo>
                    <a:pt x="50" y="310"/>
                  </a:lnTo>
                  <a:lnTo>
                    <a:pt x="43" y="325"/>
                  </a:lnTo>
                  <a:lnTo>
                    <a:pt x="38" y="329"/>
                  </a:lnTo>
                  <a:lnTo>
                    <a:pt x="35" y="333"/>
                  </a:lnTo>
                  <a:lnTo>
                    <a:pt x="32" y="331"/>
                  </a:lnTo>
                  <a:lnTo>
                    <a:pt x="30" y="330"/>
                  </a:lnTo>
                  <a:lnTo>
                    <a:pt x="22" y="325"/>
                  </a:lnTo>
                  <a:lnTo>
                    <a:pt x="13" y="318"/>
                  </a:lnTo>
                  <a:lnTo>
                    <a:pt x="3" y="31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7E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19"/>
            <p:cNvSpPr>
              <a:spLocks/>
            </p:cNvSpPr>
            <p:nvPr/>
          </p:nvSpPr>
          <p:spPr bwMode="auto">
            <a:xfrm>
              <a:off x="4514" y="1474"/>
              <a:ext cx="131" cy="311"/>
            </a:xfrm>
            <a:custGeom>
              <a:avLst/>
              <a:gdLst>
                <a:gd name="T0" fmla="*/ 33 w 131"/>
                <a:gd name="T1" fmla="*/ 0 h 311"/>
                <a:gd name="T2" fmla="*/ 17 w 131"/>
                <a:gd name="T3" fmla="*/ 121 h 311"/>
                <a:gd name="T4" fmla="*/ 0 w 131"/>
                <a:gd name="T5" fmla="*/ 198 h 311"/>
                <a:gd name="T6" fmla="*/ 4 w 131"/>
                <a:gd name="T7" fmla="*/ 311 h 311"/>
                <a:gd name="T8" fmla="*/ 124 w 131"/>
                <a:gd name="T9" fmla="*/ 305 h 311"/>
                <a:gd name="T10" fmla="*/ 131 w 131"/>
                <a:gd name="T11" fmla="*/ 75 h 311"/>
                <a:gd name="T12" fmla="*/ 122 w 131"/>
                <a:gd name="T13" fmla="*/ 66 h 311"/>
                <a:gd name="T14" fmla="*/ 104 w 131"/>
                <a:gd name="T15" fmla="*/ 47 h 311"/>
                <a:gd name="T16" fmla="*/ 83 w 131"/>
                <a:gd name="T17" fmla="*/ 28 h 311"/>
                <a:gd name="T18" fmla="*/ 68 w 131"/>
                <a:gd name="T19" fmla="*/ 14 h 311"/>
                <a:gd name="T20" fmla="*/ 56 w 131"/>
                <a:gd name="T21" fmla="*/ 8 h 311"/>
                <a:gd name="T22" fmla="*/ 45 w 131"/>
                <a:gd name="T23" fmla="*/ 4 h 311"/>
                <a:gd name="T24" fmla="*/ 35 w 131"/>
                <a:gd name="T25" fmla="*/ 1 h 311"/>
                <a:gd name="T26" fmla="*/ 33 w 131"/>
                <a:gd name="T27" fmla="*/ 0 h 311"/>
                <a:gd name="T28" fmla="*/ 33 w 131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"/>
                <a:gd name="T46" fmla="*/ 0 h 311"/>
                <a:gd name="T47" fmla="*/ 131 w 131"/>
                <a:gd name="T48" fmla="*/ 311 h 3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" h="311">
                  <a:moveTo>
                    <a:pt x="33" y="0"/>
                  </a:moveTo>
                  <a:lnTo>
                    <a:pt x="17" y="121"/>
                  </a:lnTo>
                  <a:lnTo>
                    <a:pt x="0" y="198"/>
                  </a:lnTo>
                  <a:lnTo>
                    <a:pt x="4" y="311"/>
                  </a:lnTo>
                  <a:lnTo>
                    <a:pt x="124" y="305"/>
                  </a:lnTo>
                  <a:lnTo>
                    <a:pt x="131" y="75"/>
                  </a:lnTo>
                  <a:lnTo>
                    <a:pt x="122" y="66"/>
                  </a:lnTo>
                  <a:lnTo>
                    <a:pt x="104" y="47"/>
                  </a:lnTo>
                  <a:lnTo>
                    <a:pt x="83" y="28"/>
                  </a:lnTo>
                  <a:lnTo>
                    <a:pt x="68" y="14"/>
                  </a:lnTo>
                  <a:lnTo>
                    <a:pt x="56" y="8"/>
                  </a:lnTo>
                  <a:lnTo>
                    <a:pt x="45" y="4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20"/>
            <p:cNvSpPr>
              <a:spLocks/>
            </p:cNvSpPr>
            <p:nvPr/>
          </p:nvSpPr>
          <p:spPr bwMode="auto">
            <a:xfrm>
              <a:off x="4402" y="1461"/>
              <a:ext cx="146" cy="328"/>
            </a:xfrm>
            <a:custGeom>
              <a:avLst/>
              <a:gdLst>
                <a:gd name="T0" fmla="*/ 0 w 146"/>
                <a:gd name="T1" fmla="*/ 14 h 328"/>
                <a:gd name="T2" fmla="*/ 9 w 146"/>
                <a:gd name="T3" fmla="*/ 8 h 328"/>
                <a:gd name="T4" fmla="*/ 27 w 146"/>
                <a:gd name="T5" fmla="*/ 4 h 328"/>
                <a:gd name="T6" fmla="*/ 44 w 146"/>
                <a:gd name="T7" fmla="*/ 1 h 328"/>
                <a:gd name="T8" fmla="*/ 55 w 146"/>
                <a:gd name="T9" fmla="*/ 1 h 328"/>
                <a:gd name="T10" fmla="*/ 65 w 146"/>
                <a:gd name="T11" fmla="*/ 0 h 328"/>
                <a:gd name="T12" fmla="*/ 85 w 146"/>
                <a:gd name="T13" fmla="*/ 1 h 328"/>
                <a:gd name="T14" fmla="*/ 104 w 146"/>
                <a:gd name="T15" fmla="*/ 2 h 328"/>
                <a:gd name="T16" fmla="*/ 114 w 146"/>
                <a:gd name="T17" fmla="*/ 4 h 328"/>
                <a:gd name="T18" fmla="*/ 120 w 146"/>
                <a:gd name="T19" fmla="*/ 4 h 328"/>
                <a:gd name="T20" fmla="*/ 132 w 146"/>
                <a:gd name="T21" fmla="*/ 8 h 328"/>
                <a:gd name="T22" fmla="*/ 143 w 146"/>
                <a:gd name="T23" fmla="*/ 11 h 328"/>
                <a:gd name="T24" fmla="*/ 146 w 146"/>
                <a:gd name="T25" fmla="*/ 12 h 328"/>
                <a:gd name="T26" fmla="*/ 143 w 146"/>
                <a:gd name="T27" fmla="*/ 27 h 328"/>
                <a:gd name="T28" fmla="*/ 141 w 146"/>
                <a:gd name="T29" fmla="*/ 64 h 328"/>
                <a:gd name="T30" fmla="*/ 139 w 146"/>
                <a:gd name="T31" fmla="*/ 99 h 328"/>
                <a:gd name="T32" fmla="*/ 139 w 146"/>
                <a:gd name="T33" fmla="*/ 114 h 328"/>
                <a:gd name="T34" fmla="*/ 117 w 146"/>
                <a:gd name="T35" fmla="*/ 183 h 328"/>
                <a:gd name="T36" fmla="*/ 122 w 146"/>
                <a:gd name="T37" fmla="*/ 327 h 328"/>
                <a:gd name="T38" fmla="*/ 116 w 146"/>
                <a:gd name="T39" fmla="*/ 325 h 328"/>
                <a:gd name="T40" fmla="*/ 106 w 146"/>
                <a:gd name="T41" fmla="*/ 324 h 328"/>
                <a:gd name="T42" fmla="*/ 92 w 146"/>
                <a:gd name="T43" fmla="*/ 323 h 328"/>
                <a:gd name="T44" fmla="*/ 80 w 146"/>
                <a:gd name="T45" fmla="*/ 323 h 328"/>
                <a:gd name="T46" fmla="*/ 62 w 146"/>
                <a:gd name="T47" fmla="*/ 324 h 328"/>
                <a:gd name="T48" fmla="*/ 36 w 146"/>
                <a:gd name="T49" fmla="*/ 325 h 328"/>
                <a:gd name="T50" fmla="*/ 13 w 146"/>
                <a:gd name="T51" fmla="*/ 327 h 328"/>
                <a:gd name="T52" fmla="*/ 5 w 146"/>
                <a:gd name="T53" fmla="*/ 328 h 328"/>
                <a:gd name="T54" fmla="*/ 6 w 146"/>
                <a:gd name="T55" fmla="*/ 130 h 328"/>
                <a:gd name="T56" fmla="*/ 0 w 146"/>
                <a:gd name="T57" fmla="*/ 14 h 328"/>
                <a:gd name="T58" fmla="*/ 0 w 146"/>
                <a:gd name="T59" fmla="*/ 14 h 3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6"/>
                <a:gd name="T91" fmla="*/ 0 h 328"/>
                <a:gd name="T92" fmla="*/ 146 w 146"/>
                <a:gd name="T93" fmla="*/ 328 h 3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6" h="328">
                  <a:moveTo>
                    <a:pt x="0" y="14"/>
                  </a:moveTo>
                  <a:lnTo>
                    <a:pt x="9" y="8"/>
                  </a:lnTo>
                  <a:lnTo>
                    <a:pt x="27" y="4"/>
                  </a:lnTo>
                  <a:lnTo>
                    <a:pt x="44" y="1"/>
                  </a:lnTo>
                  <a:lnTo>
                    <a:pt x="55" y="1"/>
                  </a:lnTo>
                  <a:lnTo>
                    <a:pt x="65" y="0"/>
                  </a:lnTo>
                  <a:lnTo>
                    <a:pt x="85" y="1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0" y="4"/>
                  </a:lnTo>
                  <a:lnTo>
                    <a:pt x="132" y="8"/>
                  </a:lnTo>
                  <a:lnTo>
                    <a:pt x="143" y="11"/>
                  </a:lnTo>
                  <a:lnTo>
                    <a:pt x="146" y="12"/>
                  </a:lnTo>
                  <a:lnTo>
                    <a:pt x="143" y="27"/>
                  </a:lnTo>
                  <a:lnTo>
                    <a:pt x="141" y="64"/>
                  </a:lnTo>
                  <a:lnTo>
                    <a:pt x="139" y="99"/>
                  </a:lnTo>
                  <a:lnTo>
                    <a:pt x="139" y="114"/>
                  </a:lnTo>
                  <a:lnTo>
                    <a:pt x="117" y="183"/>
                  </a:lnTo>
                  <a:lnTo>
                    <a:pt x="122" y="327"/>
                  </a:lnTo>
                  <a:lnTo>
                    <a:pt x="116" y="325"/>
                  </a:lnTo>
                  <a:lnTo>
                    <a:pt x="106" y="324"/>
                  </a:lnTo>
                  <a:lnTo>
                    <a:pt x="92" y="323"/>
                  </a:lnTo>
                  <a:lnTo>
                    <a:pt x="80" y="323"/>
                  </a:lnTo>
                  <a:lnTo>
                    <a:pt x="62" y="324"/>
                  </a:lnTo>
                  <a:lnTo>
                    <a:pt x="36" y="325"/>
                  </a:lnTo>
                  <a:lnTo>
                    <a:pt x="13" y="327"/>
                  </a:lnTo>
                  <a:lnTo>
                    <a:pt x="5" y="328"/>
                  </a:lnTo>
                  <a:lnTo>
                    <a:pt x="6" y="13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69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21"/>
            <p:cNvSpPr>
              <a:spLocks/>
            </p:cNvSpPr>
            <p:nvPr/>
          </p:nvSpPr>
          <p:spPr bwMode="auto">
            <a:xfrm>
              <a:off x="4297" y="1473"/>
              <a:ext cx="125" cy="316"/>
            </a:xfrm>
            <a:custGeom>
              <a:avLst/>
              <a:gdLst>
                <a:gd name="T0" fmla="*/ 6 w 125"/>
                <a:gd name="T1" fmla="*/ 71 h 316"/>
                <a:gd name="T2" fmla="*/ 15 w 125"/>
                <a:gd name="T3" fmla="*/ 59 h 316"/>
                <a:gd name="T4" fmla="*/ 33 w 125"/>
                <a:gd name="T5" fmla="*/ 41 h 316"/>
                <a:gd name="T6" fmla="*/ 55 w 125"/>
                <a:gd name="T7" fmla="*/ 21 h 316"/>
                <a:gd name="T8" fmla="*/ 69 w 125"/>
                <a:gd name="T9" fmla="*/ 12 h 316"/>
                <a:gd name="T10" fmla="*/ 79 w 125"/>
                <a:gd name="T11" fmla="*/ 7 h 316"/>
                <a:gd name="T12" fmla="*/ 91 w 125"/>
                <a:gd name="T13" fmla="*/ 3 h 316"/>
                <a:gd name="T14" fmla="*/ 100 w 125"/>
                <a:gd name="T15" fmla="*/ 0 h 316"/>
                <a:gd name="T16" fmla="*/ 105 w 125"/>
                <a:gd name="T17" fmla="*/ 0 h 316"/>
                <a:gd name="T18" fmla="*/ 105 w 125"/>
                <a:gd name="T19" fmla="*/ 8 h 316"/>
                <a:gd name="T20" fmla="*/ 105 w 125"/>
                <a:gd name="T21" fmla="*/ 27 h 316"/>
                <a:gd name="T22" fmla="*/ 105 w 125"/>
                <a:gd name="T23" fmla="*/ 48 h 316"/>
                <a:gd name="T24" fmla="*/ 108 w 125"/>
                <a:gd name="T25" fmla="*/ 61 h 316"/>
                <a:gd name="T26" fmla="*/ 108 w 125"/>
                <a:gd name="T27" fmla="*/ 75 h 316"/>
                <a:gd name="T28" fmla="*/ 110 w 125"/>
                <a:gd name="T29" fmla="*/ 96 h 316"/>
                <a:gd name="T30" fmla="*/ 111 w 125"/>
                <a:gd name="T31" fmla="*/ 116 h 316"/>
                <a:gd name="T32" fmla="*/ 112 w 125"/>
                <a:gd name="T33" fmla="*/ 124 h 316"/>
                <a:gd name="T34" fmla="*/ 112 w 125"/>
                <a:gd name="T35" fmla="*/ 175 h 316"/>
                <a:gd name="T36" fmla="*/ 125 w 125"/>
                <a:gd name="T37" fmla="*/ 229 h 316"/>
                <a:gd name="T38" fmla="*/ 123 w 125"/>
                <a:gd name="T39" fmla="*/ 242 h 316"/>
                <a:gd name="T40" fmla="*/ 121 w 125"/>
                <a:gd name="T41" fmla="*/ 271 h 316"/>
                <a:gd name="T42" fmla="*/ 118 w 125"/>
                <a:gd name="T43" fmla="*/ 301 h 316"/>
                <a:gd name="T44" fmla="*/ 116 w 125"/>
                <a:gd name="T45" fmla="*/ 316 h 316"/>
                <a:gd name="T46" fmla="*/ 96 w 125"/>
                <a:gd name="T47" fmla="*/ 315 h 316"/>
                <a:gd name="T48" fmla="*/ 57 w 125"/>
                <a:gd name="T49" fmla="*/ 313 h 316"/>
                <a:gd name="T50" fmla="*/ 17 w 125"/>
                <a:gd name="T51" fmla="*/ 310 h 316"/>
                <a:gd name="T52" fmla="*/ 0 w 125"/>
                <a:gd name="T53" fmla="*/ 309 h 316"/>
                <a:gd name="T54" fmla="*/ 6 w 125"/>
                <a:gd name="T55" fmla="*/ 71 h 316"/>
                <a:gd name="T56" fmla="*/ 6 w 125"/>
                <a:gd name="T57" fmla="*/ 71 h 3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316"/>
                <a:gd name="T89" fmla="*/ 125 w 125"/>
                <a:gd name="T90" fmla="*/ 316 h 3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316">
                  <a:moveTo>
                    <a:pt x="6" y="71"/>
                  </a:moveTo>
                  <a:lnTo>
                    <a:pt x="15" y="59"/>
                  </a:lnTo>
                  <a:lnTo>
                    <a:pt x="33" y="41"/>
                  </a:lnTo>
                  <a:lnTo>
                    <a:pt x="55" y="21"/>
                  </a:lnTo>
                  <a:lnTo>
                    <a:pt x="69" y="12"/>
                  </a:lnTo>
                  <a:lnTo>
                    <a:pt x="79" y="7"/>
                  </a:lnTo>
                  <a:lnTo>
                    <a:pt x="91" y="3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5" y="27"/>
                  </a:lnTo>
                  <a:lnTo>
                    <a:pt x="105" y="48"/>
                  </a:lnTo>
                  <a:lnTo>
                    <a:pt x="108" y="61"/>
                  </a:lnTo>
                  <a:lnTo>
                    <a:pt x="108" y="75"/>
                  </a:lnTo>
                  <a:lnTo>
                    <a:pt x="110" y="96"/>
                  </a:lnTo>
                  <a:lnTo>
                    <a:pt x="111" y="116"/>
                  </a:lnTo>
                  <a:lnTo>
                    <a:pt x="112" y="124"/>
                  </a:lnTo>
                  <a:lnTo>
                    <a:pt x="112" y="175"/>
                  </a:lnTo>
                  <a:lnTo>
                    <a:pt x="125" y="229"/>
                  </a:lnTo>
                  <a:lnTo>
                    <a:pt x="123" y="242"/>
                  </a:lnTo>
                  <a:lnTo>
                    <a:pt x="121" y="271"/>
                  </a:lnTo>
                  <a:lnTo>
                    <a:pt x="118" y="301"/>
                  </a:lnTo>
                  <a:lnTo>
                    <a:pt x="116" y="316"/>
                  </a:lnTo>
                  <a:lnTo>
                    <a:pt x="96" y="315"/>
                  </a:lnTo>
                  <a:lnTo>
                    <a:pt x="57" y="313"/>
                  </a:lnTo>
                  <a:lnTo>
                    <a:pt x="17" y="310"/>
                  </a:lnTo>
                  <a:lnTo>
                    <a:pt x="0" y="309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22"/>
            <p:cNvSpPr>
              <a:spLocks/>
            </p:cNvSpPr>
            <p:nvPr/>
          </p:nvSpPr>
          <p:spPr bwMode="auto">
            <a:xfrm>
              <a:off x="3629" y="1509"/>
              <a:ext cx="640" cy="102"/>
            </a:xfrm>
            <a:custGeom>
              <a:avLst/>
              <a:gdLst>
                <a:gd name="T0" fmla="*/ 0 w 640"/>
                <a:gd name="T1" fmla="*/ 65 h 102"/>
                <a:gd name="T2" fmla="*/ 9 w 640"/>
                <a:gd name="T3" fmla="*/ 60 h 102"/>
                <a:gd name="T4" fmla="*/ 31 w 640"/>
                <a:gd name="T5" fmla="*/ 52 h 102"/>
                <a:gd name="T6" fmla="*/ 53 w 640"/>
                <a:gd name="T7" fmla="*/ 42 h 102"/>
                <a:gd name="T8" fmla="*/ 65 w 640"/>
                <a:gd name="T9" fmla="*/ 39 h 102"/>
                <a:gd name="T10" fmla="*/ 78 w 640"/>
                <a:gd name="T11" fmla="*/ 37 h 102"/>
                <a:gd name="T12" fmla="*/ 103 w 640"/>
                <a:gd name="T13" fmla="*/ 35 h 102"/>
                <a:gd name="T14" fmla="*/ 129 w 640"/>
                <a:gd name="T15" fmla="*/ 34 h 102"/>
                <a:gd name="T16" fmla="*/ 140 w 640"/>
                <a:gd name="T17" fmla="*/ 33 h 102"/>
                <a:gd name="T18" fmla="*/ 148 w 640"/>
                <a:gd name="T19" fmla="*/ 30 h 102"/>
                <a:gd name="T20" fmla="*/ 170 w 640"/>
                <a:gd name="T21" fmla="*/ 23 h 102"/>
                <a:gd name="T22" fmla="*/ 191 w 640"/>
                <a:gd name="T23" fmla="*/ 16 h 102"/>
                <a:gd name="T24" fmla="*/ 205 w 640"/>
                <a:gd name="T25" fmla="*/ 13 h 102"/>
                <a:gd name="T26" fmla="*/ 219 w 640"/>
                <a:gd name="T27" fmla="*/ 12 h 102"/>
                <a:gd name="T28" fmla="*/ 252 w 640"/>
                <a:gd name="T29" fmla="*/ 8 h 102"/>
                <a:gd name="T30" fmla="*/ 289 w 640"/>
                <a:gd name="T31" fmla="*/ 5 h 102"/>
                <a:gd name="T32" fmla="*/ 321 w 640"/>
                <a:gd name="T33" fmla="*/ 2 h 102"/>
                <a:gd name="T34" fmla="*/ 354 w 640"/>
                <a:gd name="T35" fmla="*/ 0 h 102"/>
                <a:gd name="T36" fmla="*/ 400 w 640"/>
                <a:gd name="T37" fmla="*/ 1 h 102"/>
                <a:gd name="T38" fmla="*/ 442 w 640"/>
                <a:gd name="T39" fmla="*/ 2 h 102"/>
                <a:gd name="T40" fmla="*/ 468 w 640"/>
                <a:gd name="T41" fmla="*/ 5 h 102"/>
                <a:gd name="T42" fmla="*/ 488 w 640"/>
                <a:gd name="T43" fmla="*/ 7 h 102"/>
                <a:gd name="T44" fmla="*/ 520 w 640"/>
                <a:gd name="T45" fmla="*/ 10 h 102"/>
                <a:gd name="T46" fmla="*/ 549 w 640"/>
                <a:gd name="T47" fmla="*/ 11 h 102"/>
                <a:gd name="T48" fmla="*/ 564 w 640"/>
                <a:gd name="T49" fmla="*/ 12 h 102"/>
                <a:gd name="T50" fmla="*/ 579 w 640"/>
                <a:gd name="T51" fmla="*/ 11 h 102"/>
                <a:gd name="T52" fmla="*/ 604 w 640"/>
                <a:gd name="T53" fmla="*/ 10 h 102"/>
                <a:gd name="T54" fmla="*/ 630 w 640"/>
                <a:gd name="T55" fmla="*/ 7 h 102"/>
                <a:gd name="T56" fmla="*/ 640 w 640"/>
                <a:gd name="T57" fmla="*/ 7 h 102"/>
                <a:gd name="T58" fmla="*/ 638 w 640"/>
                <a:gd name="T59" fmla="*/ 13 h 102"/>
                <a:gd name="T60" fmla="*/ 636 w 640"/>
                <a:gd name="T61" fmla="*/ 30 h 102"/>
                <a:gd name="T62" fmla="*/ 632 w 640"/>
                <a:gd name="T63" fmla="*/ 45 h 102"/>
                <a:gd name="T64" fmla="*/ 630 w 640"/>
                <a:gd name="T65" fmla="*/ 53 h 102"/>
                <a:gd name="T66" fmla="*/ 586 w 640"/>
                <a:gd name="T67" fmla="*/ 54 h 102"/>
                <a:gd name="T68" fmla="*/ 493 w 640"/>
                <a:gd name="T69" fmla="*/ 58 h 102"/>
                <a:gd name="T70" fmla="*/ 399 w 640"/>
                <a:gd name="T71" fmla="*/ 63 h 102"/>
                <a:gd name="T72" fmla="*/ 353 w 640"/>
                <a:gd name="T73" fmla="*/ 69 h 102"/>
                <a:gd name="T74" fmla="*/ 325 w 640"/>
                <a:gd name="T75" fmla="*/ 69 h 102"/>
                <a:gd name="T76" fmla="*/ 276 w 640"/>
                <a:gd name="T77" fmla="*/ 64 h 102"/>
                <a:gd name="T78" fmla="*/ 228 w 640"/>
                <a:gd name="T79" fmla="*/ 58 h 102"/>
                <a:gd name="T80" fmla="*/ 206 w 640"/>
                <a:gd name="T81" fmla="*/ 55 h 102"/>
                <a:gd name="T82" fmla="*/ 114 w 640"/>
                <a:gd name="T83" fmla="*/ 82 h 102"/>
                <a:gd name="T84" fmla="*/ 97 w 640"/>
                <a:gd name="T85" fmla="*/ 84 h 102"/>
                <a:gd name="T86" fmla="*/ 61 w 640"/>
                <a:gd name="T87" fmla="*/ 93 h 102"/>
                <a:gd name="T88" fmla="*/ 22 w 640"/>
                <a:gd name="T89" fmla="*/ 99 h 102"/>
                <a:gd name="T90" fmla="*/ 3 w 640"/>
                <a:gd name="T91" fmla="*/ 102 h 102"/>
                <a:gd name="T92" fmla="*/ 0 w 640"/>
                <a:gd name="T93" fmla="*/ 95 h 102"/>
                <a:gd name="T94" fmla="*/ 0 w 640"/>
                <a:gd name="T95" fmla="*/ 83 h 102"/>
                <a:gd name="T96" fmla="*/ 0 w 640"/>
                <a:gd name="T97" fmla="*/ 70 h 102"/>
                <a:gd name="T98" fmla="*/ 0 w 640"/>
                <a:gd name="T99" fmla="*/ 65 h 102"/>
                <a:gd name="T100" fmla="*/ 0 w 640"/>
                <a:gd name="T101" fmla="*/ 65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0"/>
                <a:gd name="T154" fmla="*/ 0 h 102"/>
                <a:gd name="T155" fmla="*/ 640 w 640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0" h="102">
                  <a:moveTo>
                    <a:pt x="0" y="65"/>
                  </a:moveTo>
                  <a:lnTo>
                    <a:pt x="9" y="60"/>
                  </a:lnTo>
                  <a:lnTo>
                    <a:pt x="31" y="52"/>
                  </a:lnTo>
                  <a:lnTo>
                    <a:pt x="53" y="42"/>
                  </a:lnTo>
                  <a:lnTo>
                    <a:pt x="65" y="39"/>
                  </a:lnTo>
                  <a:lnTo>
                    <a:pt x="78" y="37"/>
                  </a:lnTo>
                  <a:lnTo>
                    <a:pt x="103" y="35"/>
                  </a:lnTo>
                  <a:lnTo>
                    <a:pt x="129" y="34"/>
                  </a:lnTo>
                  <a:lnTo>
                    <a:pt x="140" y="33"/>
                  </a:lnTo>
                  <a:lnTo>
                    <a:pt x="148" y="30"/>
                  </a:lnTo>
                  <a:lnTo>
                    <a:pt x="170" y="23"/>
                  </a:lnTo>
                  <a:lnTo>
                    <a:pt x="191" y="16"/>
                  </a:lnTo>
                  <a:lnTo>
                    <a:pt x="205" y="13"/>
                  </a:lnTo>
                  <a:lnTo>
                    <a:pt x="219" y="12"/>
                  </a:lnTo>
                  <a:lnTo>
                    <a:pt x="252" y="8"/>
                  </a:lnTo>
                  <a:lnTo>
                    <a:pt x="289" y="5"/>
                  </a:lnTo>
                  <a:lnTo>
                    <a:pt x="321" y="2"/>
                  </a:lnTo>
                  <a:lnTo>
                    <a:pt x="354" y="0"/>
                  </a:lnTo>
                  <a:lnTo>
                    <a:pt x="400" y="1"/>
                  </a:lnTo>
                  <a:lnTo>
                    <a:pt x="442" y="2"/>
                  </a:lnTo>
                  <a:lnTo>
                    <a:pt x="468" y="5"/>
                  </a:lnTo>
                  <a:lnTo>
                    <a:pt x="488" y="7"/>
                  </a:lnTo>
                  <a:lnTo>
                    <a:pt x="520" y="10"/>
                  </a:lnTo>
                  <a:lnTo>
                    <a:pt x="549" y="11"/>
                  </a:lnTo>
                  <a:lnTo>
                    <a:pt x="564" y="12"/>
                  </a:lnTo>
                  <a:lnTo>
                    <a:pt x="579" y="11"/>
                  </a:lnTo>
                  <a:lnTo>
                    <a:pt x="604" y="10"/>
                  </a:lnTo>
                  <a:lnTo>
                    <a:pt x="630" y="7"/>
                  </a:lnTo>
                  <a:lnTo>
                    <a:pt x="640" y="7"/>
                  </a:lnTo>
                  <a:lnTo>
                    <a:pt x="638" y="13"/>
                  </a:lnTo>
                  <a:lnTo>
                    <a:pt x="636" y="30"/>
                  </a:lnTo>
                  <a:lnTo>
                    <a:pt x="632" y="45"/>
                  </a:lnTo>
                  <a:lnTo>
                    <a:pt x="630" y="53"/>
                  </a:lnTo>
                  <a:lnTo>
                    <a:pt x="586" y="54"/>
                  </a:lnTo>
                  <a:lnTo>
                    <a:pt x="493" y="58"/>
                  </a:lnTo>
                  <a:lnTo>
                    <a:pt x="399" y="63"/>
                  </a:lnTo>
                  <a:lnTo>
                    <a:pt x="353" y="69"/>
                  </a:lnTo>
                  <a:lnTo>
                    <a:pt x="325" y="69"/>
                  </a:lnTo>
                  <a:lnTo>
                    <a:pt x="276" y="64"/>
                  </a:lnTo>
                  <a:lnTo>
                    <a:pt x="228" y="58"/>
                  </a:lnTo>
                  <a:lnTo>
                    <a:pt x="206" y="55"/>
                  </a:lnTo>
                  <a:lnTo>
                    <a:pt x="114" y="82"/>
                  </a:lnTo>
                  <a:lnTo>
                    <a:pt x="97" y="84"/>
                  </a:lnTo>
                  <a:lnTo>
                    <a:pt x="61" y="93"/>
                  </a:lnTo>
                  <a:lnTo>
                    <a:pt x="22" y="99"/>
                  </a:lnTo>
                  <a:lnTo>
                    <a:pt x="3" y="102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23"/>
            <p:cNvSpPr>
              <a:spLocks/>
            </p:cNvSpPr>
            <p:nvPr/>
          </p:nvSpPr>
          <p:spPr bwMode="auto">
            <a:xfrm>
              <a:off x="4619" y="1457"/>
              <a:ext cx="81" cy="361"/>
            </a:xfrm>
            <a:custGeom>
              <a:avLst/>
              <a:gdLst>
                <a:gd name="T0" fmla="*/ 34 w 81"/>
                <a:gd name="T1" fmla="*/ 0 h 361"/>
                <a:gd name="T2" fmla="*/ 32 w 81"/>
                <a:gd name="T3" fmla="*/ 13 h 361"/>
                <a:gd name="T4" fmla="*/ 31 w 81"/>
                <a:gd name="T5" fmla="*/ 41 h 361"/>
                <a:gd name="T6" fmla="*/ 29 w 81"/>
                <a:gd name="T7" fmla="*/ 65 h 361"/>
                <a:gd name="T8" fmla="*/ 29 w 81"/>
                <a:gd name="T9" fmla="*/ 77 h 361"/>
                <a:gd name="T10" fmla="*/ 28 w 81"/>
                <a:gd name="T11" fmla="*/ 86 h 361"/>
                <a:gd name="T12" fmla="*/ 27 w 81"/>
                <a:gd name="T13" fmla="*/ 104 h 361"/>
                <a:gd name="T14" fmla="*/ 23 w 81"/>
                <a:gd name="T15" fmla="*/ 124 h 361"/>
                <a:gd name="T16" fmla="*/ 21 w 81"/>
                <a:gd name="T17" fmla="*/ 142 h 361"/>
                <a:gd name="T18" fmla="*/ 17 w 81"/>
                <a:gd name="T19" fmla="*/ 167 h 361"/>
                <a:gd name="T20" fmla="*/ 16 w 81"/>
                <a:gd name="T21" fmla="*/ 206 h 361"/>
                <a:gd name="T22" fmla="*/ 16 w 81"/>
                <a:gd name="T23" fmla="*/ 243 h 361"/>
                <a:gd name="T24" fmla="*/ 16 w 81"/>
                <a:gd name="T25" fmla="*/ 258 h 361"/>
                <a:gd name="T26" fmla="*/ 0 w 81"/>
                <a:gd name="T27" fmla="*/ 361 h 361"/>
                <a:gd name="T28" fmla="*/ 10 w 81"/>
                <a:gd name="T29" fmla="*/ 361 h 361"/>
                <a:gd name="T30" fmla="*/ 31 w 81"/>
                <a:gd name="T31" fmla="*/ 361 h 361"/>
                <a:gd name="T32" fmla="*/ 51 w 81"/>
                <a:gd name="T33" fmla="*/ 360 h 361"/>
                <a:gd name="T34" fmla="*/ 61 w 81"/>
                <a:gd name="T35" fmla="*/ 357 h 361"/>
                <a:gd name="T36" fmla="*/ 60 w 81"/>
                <a:gd name="T37" fmla="*/ 329 h 361"/>
                <a:gd name="T38" fmla="*/ 60 w 81"/>
                <a:gd name="T39" fmla="*/ 273 h 361"/>
                <a:gd name="T40" fmla="*/ 58 w 81"/>
                <a:gd name="T41" fmla="*/ 214 h 361"/>
                <a:gd name="T42" fmla="*/ 60 w 81"/>
                <a:gd name="T43" fmla="*/ 182 h 361"/>
                <a:gd name="T44" fmla="*/ 63 w 81"/>
                <a:gd name="T45" fmla="*/ 150 h 361"/>
                <a:gd name="T46" fmla="*/ 70 w 81"/>
                <a:gd name="T47" fmla="*/ 91 h 361"/>
                <a:gd name="T48" fmla="*/ 78 w 81"/>
                <a:gd name="T49" fmla="*/ 34 h 361"/>
                <a:gd name="T50" fmla="*/ 81 w 81"/>
                <a:gd name="T51" fmla="*/ 10 h 361"/>
                <a:gd name="T52" fmla="*/ 34 w 81"/>
                <a:gd name="T53" fmla="*/ 0 h 361"/>
                <a:gd name="T54" fmla="*/ 34 w 81"/>
                <a:gd name="T55" fmla="*/ 0 h 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"/>
                <a:gd name="T85" fmla="*/ 0 h 361"/>
                <a:gd name="T86" fmla="*/ 81 w 81"/>
                <a:gd name="T87" fmla="*/ 361 h 3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" h="361">
                  <a:moveTo>
                    <a:pt x="34" y="0"/>
                  </a:moveTo>
                  <a:lnTo>
                    <a:pt x="32" y="13"/>
                  </a:lnTo>
                  <a:lnTo>
                    <a:pt x="31" y="41"/>
                  </a:lnTo>
                  <a:lnTo>
                    <a:pt x="29" y="65"/>
                  </a:lnTo>
                  <a:lnTo>
                    <a:pt x="29" y="77"/>
                  </a:lnTo>
                  <a:lnTo>
                    <a:pt x="28" y="86"/>
                  </a:lnTo>
                  <a:lnTo>
                    <a:pt x="27" y="104"/>
                  </a:lnTo>
                  <a:lnTo>
                    <a:pt x="23" y="124"/>
                  </a:lnTo>
                  <a:lnTo>
                    <a:pt x="21" y="142"/>
                  </a:lnTo>
                  <a:lnTo>
                    <a:pt x="17" y="167"/>
                  </a:lnTo>
                  <a:lnTo>
                    <a:pt x="16" y="206"/>
                  </a:lnTo>
                  <a:lnTo>
                    <a:pt x="16" y="243"/>
                  </a:lnTo>
                  <a:lnTo>
                    <a:pt x="16" y="258"/>
                  </a:lnTo>
                  <a:lnTo>
                    <a:pt x="0" y="361"/>
                  </a:lnTo>
                  <a:lnTo>
                    <a:pt x="10" y="361"/>
                  </a:lnTo>
                  <a:lnTo>
                    <a:pt x="31" y="361"/>
                  </a:lnTo>
                  <a:lnTo>
                    <a:pt x="51" y="360"/>
                  </a:lnTo>
                  <a:lnTo>
                    <a:pt x="61" y="357"/>
                  </a:lnTo>
                  <a:lnTo>
                    <a:pt x="60" y="329"/>
                  </a:lnTo>
                  <a:lnTo>
                    <a:pt x="60" y="273"/>
                  </a:lnTo>
                  <a:lnTo>
                    <a:pt x="58" y="214"/>
                  </a:lnTo>
                  <a:lnTo>
                    <a:pt x="60" y="182"/>
                  </a:lnTo>
                  <a:lnTo>
                    <a:pt x="63" y="150"/>
                  </a:lnTo>
                  <a:lnTo>
                    <a:pt x="70" y="91"/>
                  </a:lnTo>
                  <a:lnTo>
                    <a:pt x="78" y="34"/>
                  </a:lnTo>
                  <a:lnTo>
                    <a:pt x="81" y="1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4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24"/>
            <p:cNvSpPr>
              <a:spLocks/>
            </p:cNvSpPr>
            <p:nvPr/>
          </p:nvSpPr>
          <p:spPr bwMode="auto">
            <a:xfrm>
              <a:off x="4250" y="1457"/>
              <a:ext cx="60" cy="368"/>
            </a:xfrm>
            <a:custGeom>
              <a:avLst/>
              <a:gdLst>
                <a:gd name="T0" fmla="*/ 1 w 60"/>
                <a:gd name="T1" fmla="*/ 368 h 368"/>
                <a:gd name="T2" fmla="*/ 0 w 60"/>
                <a:gd name="T3" fmla="*/ 358 h 368"/>
                <a:gd name="T4" fmla="*/ 0 w 60"/>
                <a:gd name="T5" fmla="*/ 341 h 368"/>
                <a:gd name="T6" fmla="*/ 1 w 60"/>
                <a:gd name="T7" fmla="*/ 325 h 368"/>
                <a:gd name="T8" fmla="*/ 4 w 60"/>
                <a:gd name="T9" fmla="*/ 315 h 368"/>
                <a:gd name="T10" fmla="*/ 6 w 60"/>
                <a:gd name="T11" fmla="*/ 299 h 368"/>
                <a:gd name="T12" fmla="*/ 10 w 60"/>
                <a:gd name="T13" fmla="*/ 272 h 368"/>
                <a:gd name="T14" fmla="*/ 12 w 60"/>
                <a:gd name="T15" fmla="*/ 240 h 368"/>
                <a:gd name="T16" fmla="*/ 13 w 60"/>
                <a:gd name="T17" fmla="*/ 217 h 368"/>
                <a:gd name="T18" fmla="*/ 12 w 60"/>
                <a:gd name="T19" fmla="*/ 191 h 368"/>
                <a:gd name="T20" fmla="*/ 11 w 60"/>
                <a:gd name="T21" fmla="*/ 152 h 368"/>
                <a:gd name="T22" fmla="*/ 9 w 60"/>
                <a:gd name="T23" fmla="*/ 117 h 368"/>
                <a:gd name="T24" fmla="*/ 9 w 60"/>
                <a:gd name="T25" fmla="*/ 101 h 368"/>
                <a:gd name="T26" fmla="*/ 10 w 60"/>
                <a:gd name="T27" fmla="*/ 95 h 368"/>
                <a:gd name="T28" fmla="*/ 13 w 60"/>
                <a:gd name="T29" fmla="*/ 82 h 368"/>
                <a:gd name="T30" fmla="*/ 16 w 60"/>
                <a:gd name="T31" fmla="*/ 65 h 368"/>
                <a:gd name="T32" fmla="*/ 18 w 60"/>
                <a:gd name="T33" fmla="*/ 54 h 368"/>
                <a:gd name="T34" fmla="*/ 18 w 60"/>
                <a:gd name="T35" fmla="*/ 40 h 368"/>
                <a:gd name="T36" fmla="*/ 17 w 60"/>
                <a:gd name="T37" fmla="*/ 23 h 368"/>
                <a:gd name="T38" fmla="*/ 16 w 60"/>
                <a:gd name="T39" fmla="*/ 7 h 368"/>
                <a:gd name="T40" fmla="*/ 17 w 60"/>
                <a:gd name="T41" fmla="*/ 0 h 368"/>
                <a:gd name="T42" fmla="*/ 25 w 60"/>
                <a:gd name="T43" fmla="*/ 0 h 368"/>
                <a:gd name="T44" fmla="*/ 40 w 60"/>
                <a:gd name="T45" fmla="*/ 1 h 368"/>
                <a:gd name="T46" fmla="*/ 53 w 60"/>
                <a:gd name="T47" fmla="*/ 1 h 368"/>
                <a:gd name="T48" fmla="*/ 60 w 60"/>
                <a:gd name="T49" fmla="*/ 2 h 368"/>
                <a:gd name="T50" fmla="*/ 59 w 60"/>
                <a:gd name="T51" fmla="*/ 29 h 368"/>
                <a:gd name="T52" fmla="*/ 57 w 60"/>
                <a:gd name="T53" fmla="*/ 88 h 368"/>
                <a:gd name="T54" fmla="*/ 56 w 60"/>
                <a:gd name="T55" fmla="*/ 147 h 368"/>
                <a:gd name="T56" fmla="*/ 54 w 60"/>
                <a:gd name="T57" fmla="*/ 179 h 368"/>
                <a:gd name="T58" fmla="*/ 53 w 60"/>
                <a:gd name="T59" fmla="*/ 209 h 368"/>
                <a:gd name="T60" fmla="*/ 53 w 60"/>
                <a:gd name="T61" fmla="*/ 272 h 368"/>
                <a:gd name="T62" fmla="*/ 53 w 60"/>
                <a:gd name="T63" fmla="*/ 331 h 368"/>
                <a:gd name="T64" fmla="*/ 53 w 60"/>
                <a:gd name="T65" fmla="*/ 358 h 368"/>
                <a:gd name="T66" fmla="*/ 1 w 60"/>
                <a:gd name="T67" fmla="*/ 368 h 368"/>
                <a:gd name="T68" fmla="*/ 1 w 60"/>
                <a:gd name="T69" fmla="*/ 368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368"/>
                <a:gd name="T107" fmla="*/ 60 w 6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368">
                  <a:moveTo>
                    <a:pt x="1" y="368"/>
                  </a:moveTo>
                  <a:lnTo>
                    <a:pt x="0" y="358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4" y="315"/>
                  </a:lnTo>
                  <a:lnTo>
                    <a:pt x="6" y="299"/>
                  </a:lnTo>
                  <a:lnTo>
                    <a:pt x="10" y="272"/>
                  </a:lnTo>
                  <a:lnTo>
                    <a:pt x="12" y="240"/>
                  </a:lnTo>
                  <a:lnTo>
                    <a:pt x="13" y="217"/>
                  </a:lnTo>
                  <a:lnTo>
                    <a:pt x="12" y="191"/>
                  </a:lnTo>
                  <a:lnTo>
                    <a:pt x="11" y="152"/>
                  </a:lnTo>
                  <a:lnTo>
                    <a:pt x="9" y="117"/>
                  </a:lnTo>
                  <a:lnTo>
                    <a:pt x="9" y="101"/>
                  </a:lnTo>
                  <a:lnTo>
                    <a:pt x="10" y="95"/>
                  </a:lnTo>
                  <a:lnTo>
                    <a:pt x="13" y="82"/>
                  </a:lnTo>
                  <a:lnTo>
                    <a:pt x="16" y="65"/>
                  </a:lnTo>
                  <a:lnTo>
                    <a:pt x="18" y="54"/>
                  </a:lnTo>
                  <a:lnTo>
                    <a:pt x="18" y="40"/>
                  </a:lnTo>
                  <a:lnTo>
                    <a:pt x="17" y="23"/>
                  </a:lnTo>
                  <a:lnTo>
                    <a:pt x="16" y="7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40" y="1"/>
                  </a:lnTo>
                  <a:lnTo>
                    <a:pt x="53" y="1"/>
                  </a:lnTo>
                  <a:lnTo>
                    <a:pt x="60" y="2"/>
                  </a:lnTo>
                  <a:lnTo>
                    <a:pt x="59" y="29"/>
                  </a:lnTo>
                  <a:lnTo>
                    <a:pt x="57" y="88"/>
                  </a:lnTo>
                  <a:lnTo>
                    <a:pt x="56" y="147"/>
                  </a:lnTo>
                  <a:lnTo>
                    <a:pt x="54" y="179"/>
                  </a:lnTo>
                  <a:lnTo>
                    <a:pt x="53" y="209"/>
                  </a:lnTo>
                  <a:lnTo>
                    <a:pt x="53" y="272"/>
                  </a:lnTo>
                  <a:lnTo>
                    <a:pt x="53" y="331"/>
                  </a:lnTo>
                  <a:lnTo>
                    <a:pt x="53" y="358"/>
                  </a:lnTo>
                  <a:lnTo>
                    <a:pt x="1" y="368"/>
                  </a:lnTo>
                  <a:close/>
                </a:path>
              </a:pathLst>
            </a:custGeom>
            <a:solidFill>
              <a:srgbClr val="D4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25"/>
            <p:cNvSpPr>
              <a:spLocks/>
            </p:cNvSpPr>
            <p:nvPr/>
          </p:nvSpPr>
          <p:spPr bwMode="auto">
            <a:xfrm>
              <a:off x="3970" y="1922"/>
              <a:ext cx="153" cy="144"/>
            </a:xfrm>
            <a:custGeom>
              <a:avLst/>
              <a:gdLst>
                <a:gd name="T0" fmla="*/ 112 w 153"/>
                <a:gd name="T1" fmla="*/ 1 h 144"/>
                <a:gd name="T2" fmla="*/ 93 w 153"/>
                <a:gd name="T3" fmla="*/ 6 h 144"/>
                <a:gd name="T4" fmla="*/ 79 w 153"/>
                <a:gd name="T5" fmla="*/ 7 h 144"/>
                <a:gd name="T6" fmla="*/ 64 w 153"/>
                <a:gd name="T7" fmla="*/ 6 h 144"/>
                <a:gd name="T8" fmla="*/ 52 w 153"/>
                <a:gd name="T9" fmla="*/ 7 h 144"/>
                <a:gd name="T10" fmla="*/ 35 w 153"/>
                <a:gd name="T11" fmla="*/ 13 h 144"/>
                <a:gd name="T12" fmla="*/ 34 w 153"/>
                <a:gd name="T13" fmla="*/ 19 h 144"/>
                <a:gd name="T14" fmla="*/ 41 w 153"/>
                <a:gd name="T15" fmla="*/ 30 h 144"/>
                <a:gd name="T16" fmla="*/ 51 w 153"/>
                <a:gd name="T17" fmla="*/ 36 h 144"/>
                <a:gd name="T18" fmla="*/ 62 w 153"/>
                <a:gd name="T19" fmla="*/ 39 h 144"/>
                <a:gd name="T20" fmla="*/ 63 w 153"/>
                <a:gd name="T21" fmla="*/ 43 h 144"/>
                <a:gd name="T22" fmla="*/ 59 w 153"/>
                <a:gd name="T23" fmla="*/ 48 h 144"/>
                <a:gd name="T24" fmla="*/ 51 w 153"/>
                <a:gd name="T25" fmla="*/ 49 h 144"/>
                <a:gd name="T26" fmla="*/ 38 w 153"/>
                <a:gd name="T27" fmla="*/ 50 h 144"/>
                <a:gd name="T28" fmla="*/ 31 w 153"/>
                <a:gd name="T29" fmla="*/ 53 h 144"/>
                <a:gd name="T30" fmla="*/ 28 w 153"/>
                <a:gd name="T31" fmla="*/ 56 h 144"/>
                <a:gd name="T32" fmla="*/ 30 w 153"/>
                <a:gd name="T33" fmla="*/ 57 h 144"/>
                <a:gd name="T34" fmla="*/ 45 w 153"/>
                <a:gd name="T35" fmla="*/ 67 h 144"/>
                <a:gd name="T36" fmla="*/ 48 w 153"/>
                <a:gd name="T37" fmla="*/ 77 h 144"/>
                <a:gd name="T38" fmla="*/ 40 w 153"/>
                <a:gd name="T39" fmla="*/ 79 h 144"/>
                <a:gd name="T40" fmla="*/ 23 w 153"/>
                <a:gd name="T41" fmla="*/ 83 h 144"/>
                <a:gd name="T42" fmla="*/ 15 w 153"/>
                <a:gd name="T43" fmla="*/ 85 h 144"/>
                <a:gd name="T44" fmla="*/ 9 w 153"/>
                <a:gd name="T45" fmla="*/ 89 h 144"/>
                <a:gd name="T46" fmla="*/ 4 w 153"/>
                <a:gd name="T47" fmla="*/ 94 h 144"/>
                <a:gd name="T48" fmla="*/ 0 w 153"/>
                <a:gd name="T49" fmla="*/ 100 h 144"/>
                <a:gd name="T50" fmla="*/ 6 w 153"/>
                <a:gd name="T51" fmla="*/ 102 h 144"/>
                <a:gd name="T52" fmla="*/ 30 w 153"/>
                <a:gd name="T53" fmla="*/ 106 h 144"/>
                <a:gd name="T54" fmla="*/ 35 w 153"/>
                <a:gd name="T55" fmla="*/ 109 h 144"/>
                <a:gd name="T56" fmla="*/ 30 w 153"/>
                <a:gd name="T57" fmla="*/ 120 h 144"/>
                <a:gd name="T58" fmla="*/ 28 w 153"/>
                <a:gd name="T59" fmla="*/ 129 h 144"/>
                <a:gd name="T60" fmla="*/ 28 w 153"/>
                <a:gd name="T61" fmla="*/ 142 h 144"/>
                <a:gd name="T62" fmla="*/ 29 w 153"/>
                <a:gd name="T63" fmla="*/ 144 h 144"/>
                <a:gd name="T64" fmla="*/ 39 w 153"/>
                <a:gd name="T65" fmla="*/ 141 h 144"/>
                <a:gd name="T66" fmla="*/ 50 w 153"/>
                <a:gd name="T67" fmla="*/ 131 h 144"/>
                <a:gd name="T68" fmla="*/ 64 w 153"/>
                <a:gd name="T69" fmla="*/ 118 h 144"/>
                <a:gd name="T70" fmla="*/ 85 w 153"/>
                <a:gd name="T71" fmla="*/ 136 h 144"/>
                <a:gd name="T72" fmla="*/ 92 w 153"/>
                <a:gd name="T73" fmla="*/ 127 h 144"/>
                <a:gd name="T74" fmla="*/ 101 w 153"/>
                <a:gd name="T75" fmla="*/ 117 h 144"/>
                <a:gd name="T76" fmla="*/ 108 w 153"/>
                <a:gd name="T77" fmla="*/ 96 h 144"/>
                <a:gd name="T78" fmla="*/ 116 w 153"/>
                <a:gd name="T79" fmla="*/ 80 h 144"/>
                <a:gd name="T80" fmla="*/ 130 w 153"/>
                <a:gd name="T81" fmla="*/ 92 h 144"/>
                <a:gd name="T82" fmla="*/ 144 w 153"/>
                <a:gd name="T83" fmla="*/ 103 h 144"/>
                <a:gd name="T84" fmla="*/ 145 w 153"/>
                <a:gd name="T85" fmla="*/ 101 h 144"/>
                <a:gd name="T86" fmla="*/ 149 w 153"/>
                <a:gd name="T87" fmla="*/ 94 h 144"/>
                <a:gd name="T88" fmla="*/ 152 w 153"/>
                <a:gd name="T89" fmla="*/ 72 h 144"/>
                <a:gd name="T90" fmla="*/ 153 w 153"/>
                <a:gd name="T91" fmla="*/ 43 h 144"/>
                <a:gd name="T92" fmla="*/ 141 w 153"/>
                <a:gd name="T93" fmla="*/ 18 h 144"/>
                <a:gd name="T94" fmla="*/ 130 w 153"/>
                <a:gd name="T95" fmla="*/ 4 h 144"/>
                <a:gd name="T96" fmla="*/ 124 w 153"/>
                <a:gd name="T97" fmla="*/ 2 h 144"/>
                <a:gd name="T98" fmla="*/ 121 w 153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"/>
                <a:gd name="T151" fmla="*/ 0 h 144"/>
                <a:gd name="T152" fmla="*/ 153 w 153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" h="144">
                  <a:moveTo>
                    <a:pt x="121" y="0"/>
                  </a:moveTo>
                  <a:lnTo>
                    <a:pt x="112" y="1"/>
                  </a:lnTo>
                  <a:lnTo>
                    <a:pt x="103" y="3"/>
                  </a:lnTo>
                  <a:lnTo>
                    <a:pt x="93" y="6"/>
                  </a:lnTo>
                  <a:lnTo>
                    <a:pt x="86" y="7"/>
                  </a:lnTo>
                  <a:lnTo>
                    <a:pt x="79" y="7"/>
                  </a:lnTo>
                  <a:lnTo>
                    <a:pt x="71" y="7"/>
                  </a:lnTo>
                  <a:lnTo>
                    <a:pt x="64" y="6"/>
                  </a:lnTo>
                  <a:lnTo>
                    <a:pt x="59" y="6"/>
                  </a:lnTo>
                  <a:lnTo>
                    <a:pt x="52" y="7"/>
                  </a:lnTo>
                  <a:lnTo>
                    <a:pt x="44" y="10"/>
                  </a:lnTo>
                  <a:lnTo>
                    <a:pt x="35" y="13"/>
                  </a:lnTo>
                  <a:lnTo>
                    <a:pt x="31" y="16"/>
                  </a:lnTo>
                  <a:lnTo>
                    <a:pt x="34" y="19"/>
                  </a:lnTo>
                  <a:lnTo>
                    <a:pt x="36" y="24"/>
                  </a:lnTo>
                  <a:lnTo>
                    <a:pt x="41" y="30"/>
                  </a:lnTo>
                  <a:lnTo>
                    <a:pt x="45" y="35"/>
                  </a:lnTo>
                  <a:lnTo>
                    <a:pt x="51" y="36"/>
                  </a:lnTo>
                  <a:lnTo>
                    <a:pt x="57" y="37"/>
                  </a:lnTo>
                  <a:lnTo>
                    <a:pt x="62" y="39"/>
                  </a:lnTo>
                  <a:lnTo>
                    <a:pt x="64" y="42"/>
                  </a:lnTo>
                  <a:lnTo>
                    <a:pt x="63" y="43"/>
                  </a:lnTo>
                  <a:lnTo>
                    <a:pt x="62" y="47"/>
                  </a:lnTo>
                  <a:lnTo>
                    <a:pt x="59" y="48"/>
                  </a:lnTo>
                  <a:lnTo>
                    <a:pt x="56" y="49"/>
                  </a:lnTo>
                  <a:lnTo>
                    <a:pt x="51" y="49"/>
                  </a:lnTo>
                  <a:lnTo>
                    <a:pt x="44" y="50"/>
                  </a:lnTo>
                  <a:lnTo>
                    <a:pt x="38" y="50"/>
                  </a:lnTo>
                  <a:lnTo>
                    <a:pt x="34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30" y="57"/>
                  </a:lnTo>
                  <a:lnTo>
                    <a:pt x="38" y="62"/>
                  </a:lnTo>
                  <a:lnTo>
                    <a:pt x="45" y="67"/>
                  </a:lnTo>
                  <a:lnTo>
                    <a:pt x="50" y="72"/>
                  </a:lnTo>
                  <a:lnTo>
                    <a:pt x="48" y="77"/>
                  </a:lnTo>
                  <a:lnTo>
                    <a:pt x="45" y="79"/>
                  </a:lnTo>
                  <a:lnTo>
                    <a:pt x="40" y="79"/>
                  </a:lnTo>
                  <a:lnTo>
                    <a:pt x="31" y="82"/>
                  </a:lnTo>
                  <a:lnTo>
                    <a:pt x="23" y="83"/>
                  </a:lnTo>
                  <a:lnTo>
                    <a:pt x="19" y="84"/>
                  </a:lnTo>
                  <a:lnTo>
                    <a:pt x="15" y="85"/>
                  </a:lnTo>
                  <a:lnTo>
                    <a:pt x="12" y="86"/>
                  </a:lnTo>
                  <a:lnTo>
                    <a:pt x="9" y="89"/>
                  </a:lnTo>
                  <a:lnTo>
                    <a:pt x="6" y="91"/>
                  </a:lnTo>
                  <a:lnTo>
                    <a:pt x="4" y="94"/>
                  </a:lnTo>
                  <a:lnTo>
                    <a:pt x="3" y="9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18" y="105"/>
                  </a:lnTo>
                  <a:lnTo>
                    <a:pt x="30" y="106"/>
                  </a:lnTo>
                  <a:lnTo>
                    <a:pt x="36" y="107"/>
                  </a:lnTo>
                  <a:lnTo>
                    <a:pt x="35" y="109"/>
                  </a:lnTo>
                  <a:lnTo>
                    <a:pt x="33" y="114"/>
                  </a:lnTo>
                  <a:lnTo>
                    <a:pt x="30" y="120"/>
                  </a:lnTo>
                  <a:lnTo>
                    <a:pt x="29" y="125"/>
                  </a:lnTo>
                  <a:lnTo>
                    <a:pt x="28" y="129"/>
                  </a:lnTo>
                  <a:lnTo>
                    <a:pt x="28" y="135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29" y="144"/>
                  </a:lnTo>
                  <a:lnTo>
                    <a:pt x="34" y="143"/>
                  </a:lnTo>
                  <a:lnTo>
                    <a:pt x="39" y="141"/>
                  </a:lnTo>
                  <a:lnTo>
                    <a:pt x="44" y="138"/>
                  </a:lnTo>
                  <a:lnTo>
                    <a:pt x="50" y="131"/>
                  </a:lnTo>
                  <a:lnTo>
                    <a:pt x="58" y="124"/>
                  </a:lnTo>
                  <a:lnTo>
                    <a:pt x="64" y="118"/>
                  </a:lnTo>
                  <a:lnTo>
                    <a:pt x="68" y="115"/>
                  </a:lnTo>
                  <a:lnTo>
                    <a:pt x="85" y="136"/>
                  </a:lnTo>
                  <a:lnTo>
                    <a:pt x="87" y="133"/>
                  </a:lnTo>
                  <a:lnTo>
                    <a:pt x="92" y="127"/>
                  </a:lnTo>
                  <a:lnTo>
                    <a:pt x="98" y="121"/>
                  </a:lnTo>
                  <a:lnTo>
                    <a:pt x="101" y="117"/>
                  </a:lnTo>
                  <a:lnTo>
                    <a:pt x="104" y="109"/>
                  </a:lnTo>
                  <a:lnTo>
                    <a:pt x="108" y="96"/>
                  </a:lnTo>
                  <a:lnTo>
                    <a:pt x="112" y="85"/>
                  </a:lnTo>
                  <a:lnTo>
                    <a:pt x="116" y="80"/>
                  </a:lnTo>
                  <a:lnTo>
                    <a:pt x="120" y="83"/>
                  </a:lnTo>
                  <a:lnTo>
                    <a:pt x="130" y="92"/>
                  </a:lnTo>
                  <a:lnTo>
                    <a:pt x="139" y="100"/>
                  </a:lnTo>
                  <a:lnTo>
                    <a:pt x="144" y="103"/>
                  </a:lnTo>
                  <a:lnTo>
                    <a:pt x="144" y="102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9" y="94"/>
                  </a:lnTo>
                  <a:lnTo>
                    <a:pt x="150" y="85"/>
                  </a:lnTo>
                  <a:lnTo>
                    <a:pt x="152" y="72"/>
                  </a:lnTo>
                  <a:lnTo>
                    <a:pt x="153" y="56"/>
                  </a:lnTo>
                  <a:lnTo>
                    <a:pt x="153" y="43"/>
                  </a:lnTo>
                  <a:lnTo>
                    <a:pt x="149" y="30"/>
                  </a:lnTo>
                  <a:lnTo>
                    <a:pt x="141" y="18"/>
                  </a:lnTo>
                  <a:lnTo>
                    <a:pt x="134" y="8"/>
                  </a:lnTo>
                  <a:lnTo>
                    <a:pt x="130" y="4"/>
                  </a:lnTo>
                  <a:lnTo>
                    <a:pt x="128" y="3"/>
                  </a:lnTo>
                  <a:lnTo>
                    <a:pt x="124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26"/>
            <p:cNvSpPr>
              <a:spLocks/>
            </p:cNvSpPr>
            <p:nvPr/>
          </p:nvSpPr>
          <p:spPr bwMode="auto">
            <a:xfrm>
              <a:off x="4222" y="1911"/>
              <a:ext cx="60" cy="62"/>
            </a:xfrm>
            <a:custGeom>
              <a:avLst/>
              <a:gdLst>
                <a:gd name="T0" fmla="*/ 5 w 60"/>
                <a:gd name="T1" fmla="*/ 17 h 62"/>
                <a:gd name="T2" fmla="*/ 8 w 60"/>
                <a:gd name="T3" fmla="*/ 14 h 62"/>
                <a:gd name="T4" fmla="*/ 12 w 60"/>
                <a:gd name="T5" fmla="*/ 9 h 62"/>
                <a:gd name="T6" fmla="*/ 20 w 60"/>
                <a:gd name="T7" fmla="*/ 5 h 62"/>
                <a:gd name="T8" fmla="*/ 27 w 60"/>
                <a:gd name="T9" fmla="*/ 1 h 62"/>
                <a:gd name="T10" fmla="*/ 37 w 60"/>
                <a:gd name="T11" fmla="*/ 0 h 62"/>
                <a:gd name="T12" fmla="*/ 46 w 60"/>
                <a:gd name="T13" fmla="*/ 3 h 62"/>
                <a:gd name="T14" fmla="*/ 56 w 60"/>
                <a:gd name="T15" fmla="*/ 7 h 62"/>
                <a:gd name="T16" fmla="*/ 60 w 60"/>
                <a:gd name="T17" fmla="*/ 9 h 62"/>
                <a:gd name="T18" fmla="*/ 57 w 60"/>
                <a:gd name="T19" fmla="*/ 13 h 62"/>
                <a:gd name="T20" fmla="*/ 52 w 60"/>
                <a:gd name="T21" fmla="*/ 21 h 62"/>
                <a:gd name="T22" fmla="*/ 46 w 60"/>
                <a:gd name="T23" fmla="*/ 31 h 62"/>
                <a:gd name="T24" fmla="*/ 44 w 60"/>
                <a:gd name="T25" fmla="*/ 37 h 62"/>
                <a:gd name="T26" fmla="*/ 43 w 60"/>
                <a:gd name="T27" fmla="*/ 42 h 62"/>
                <a:gd name="T28" fmla="*/ 41 w 60"/>
                <a:gd name="T29" fmla="*/ 50 h 62"/>
                <a:gd name="T30" fmla="*/ 39 w 60"/>
                <a:gd name="T31" fmla="*/ 58 h 62"/>
                <a:gd name="T32" fmla="*/ 39 w 60"/>
                <a:gd name="T33" fmla="*/ 62 h 62"/>
                <a:gd name="T34" fmla="*/ 35 w 60"/>
                <a:gd name="T35" fmla="*/ 62 h 62"/>
                <a:gd name="T36" fmla="*/ 27 w 60"/>
                <a:gd name="T37" fmla="*/ 62 h 62"/>
                <a:gd name="T38" fmla="*/ 18 w 60"/>
                <a:gd name="T39" fmla="*/ 61 h 62"/>
                <a:gd name="T40" fmla="*/ 12 w 60"/>
                <a:gd name="T41" fmla="*/ 59 h 62"/>
                <a:gd name="T42" fmla="*/ 8 w 60"/>
                <a:gd name="T43" fmla="*/ 53 h 62"/>
                <a:gd name="T44" fmla="*/ 4 w 60"/>
                <a:gd name="T45" fmla="*/ 46 h 62"/>
                <a:gd name="T46" fmla="*/ 0 w 60"/>
                <a:gd name="T47" fmla="*/ 38 h 62"/>
                <a:gd name="T48" fmla="*/ 0 w 60"/>
                <a:gd name="T49" fmla="*/ 33 h 62"/>
                <a:gd name="T50" fmla="*/ 0 w 60"/>
                <a:gd name="T51" fmla="*/ 27 h 62"/>
                <a:gd name="T52" fmla="*/ 3 w 60"/>
                <a:gd name="T53" fmla="*/ 21 h 62"/>
                <a:gd name="T54" fmla="*/ 4 w 60"/>
                <a:gd name="T55" fmla="*/ 18 h 62"/>
                <a:gd name="T56" fmla="*/ 5 w 60"/>
                <a:gd name="T57" fmla="*/ 17 h 62"/>
                <a:gd name="T58" fmla="*/ 5 w 60"/>
                <a:gd name="T59" fmla="*/ 17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62"/>
                <a:gd name="T92" fmla="*/ 60 w 60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62">
                  <a:moveTo>
                    <a:pt x="5" y="17"/>
                  </a:moveTo>
                  <a:lnTo>
                    <a:pt x="8" y="14"/>
                  </a:lnTo>
                  <a:lnTo>
                    <a:pt x="12" y="9"/>
                  </a:lnTo>
                  <a:lnTo>
                    <a:pt x="20" y="5"/>
                  </a:lnTo>
                  <a:lnTo>
                    <a:pt x="27" y="1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6" y="7"/>
                  </a:lnTo>
                  <a:lnTo>
                    <a:pt x="60" y="9"/>
                  </a:lnTo>
                  <a:lnTo>
                    <a:pt x="57" y="13"/>
                  </a:lnTo>
                  <a:lnTo>
                    <a:pt x="52" y="21"/>
                  </a:lnTo>
                  <a:lnTo>
                    <a:pt x="46" y="31"/>
                  </a:lnTo>
                  <a:lnTo>
                    <a:pt x="44" y="37"/>
                  </a:lnTo>
                  <a:lnTo>
                    <a:pt x="43" y="42"/>
                  </a:lnTo>
                  <a:lnTo>
                    <a:pt x="41" y="50"/>
                  </a:lnTo>
                  <a:lnTo>
                    <a:pt x="39" y="58"/>
                  </a:lnTo>
                  <a:lnTo>
                    <a:pt x="39" y="62"/>
                  </a:lnTo>
                  <a:lnTo>
                    <a:pt x="35" y="62"/>
                  </a:lnTo>
                  <a:lnTo>
                    <a:pt x="27" y="62"/>
                  </a:lnTo>
                  <a:lnTo>
                    <a:pt x="18" y="61"/>
                  </a:lnTo>
                  <a:lnTo>
                    <a:pt x="12" y="59"/>
                  </a:lnTo>
                  <a:lnTo>
                    <a:pt x="8" y="53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1"/>
                  </a:lnTo>
                  <a:lnTo>
                    <a:pt x="4" y="1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17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27"/>
            <p:cNvSpPr>
              <a:spLocks/>
            </p:cNvSpPr>
            <p:nvPr/>
          </p:nvSpPr>
          <p:spPr bwMode="auto">
            <a:xfrm>
              <a:off x="4261" y="1926"/>
              <a:ext cx="59" cy="56"/>
            </a:xfrm>
            <a:custGeom>
              <a:avLst/>
              <a:gdLst>
                <a:gd name="T0" fmla="*/ 17 w 59"/>
                <a:gd name="T1" fmla="*/ 0 h 56"/>
                <a:gd name="T2" fmla="*/ 8 w 59"/>
                <a:gd name="T3" fmla="*/ 9 h 56"/>
                <a:gd name="T4" fmla="*/ 2 w 59"/>
                <a:gd name="T5" fmla="*/ 23 h 56"/>
                <a:gd name="T6" fmla="*/ 0 w 59"/>
                <a:gd name="T7" fmla="*/ 35 h 56"/>
                <a:gd name="T8" fmla="*/ 0 w 59"/>
                <a:gd name="T9" fmla="*/ 43 h 56"/>
                <a:gd name="T10" fmla="*/ 5 w 59"/>
                <a:gd name="T11" fmla="*/ 45 h 56"/>
                <a:gd name="T12" fmla="*/ 14 w 59"/>
                <a:gd name="T13" fmla="*/ 50 h 56"/>
                <a:gd name="T14" fmla="*/ 27 w 59"/>
                <a:gd name="T15" fmla="*/ 53 h 56"/>
                <a:gd name="T16" fmla="*/ 35 w 59"/>
                <a:gd name="T17" fmla="*/ 56 h 56"/>
                <a:gd name="T18" fmla="*/ 40 w 59"/>
                <a:gd name="T19" fmla="*/ 55 h 56"/>
                <a:gd name="T20" fmla="*/ 46 w 59"/>
                <a:gd name="T21" fmla="*/ 53 h 56"/>
                <a:gd name="T22" fmla="*/ 51 w 59"/>
                <a:gd name="T23" fmla="*/ 51 h 56"/>
                <a:gd name="T24" fmla="*/ 56 w 59"/>
                <a:gd name="T25" fmla="*/ 46 h 56"/>
                <a:gd name="T26" fmla="*/ 58 w 59"/>
                <a:gd name="T27" fmla="*/ 38 h 56"/>
                <a:gd name="T28" fmla="*/ 59 w 59"/>
                <a:gd name="T29" fmla="*/ 28 h 56"/>
                <a:gd name="T30" fmla="*/ 56 w 59"/>
                <a:gd name="T31" fmla="*/ 17 h 56"/>
                <a:gd name="T32" fmla="*/ 52 w 59"/>
                <a:gd name="T33" fmla="*/ 10 h 56"/>
                <a:gd name="T34" fmla="*/ 43 w 59"/>
                <a:gd name="T35" fmla="*/ 4 h 56"/>
                <a:gd name="T36" fmla="*/ 31 w 59"/>
                <a:gd name="T37" fmla="*/ 2 h 56"/>
                <a:gd name="T38" fmla="*/ 21 w 59"/>
                <a:gd name="T39" fmla="*/ 0 h 56"/>
                <a:gd name="T40" fmla="*/ 17 w 59"/>
                <a:gd name="T41" fmla="*/ 0 h 56"/>
                <a:gd name="T42" fmla="*/ 17 w 59"/>
                <a:gd name="T43" fmla="*/ 0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56"/>
                <a:gd name="T68" fmla="*/ 59 w 59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56">
                  <a:moveTo>
                    <a:pt x="17" y="0"/>
                  </a:moveTo>
                  <a:lnTo>
                    <a:pt x="8" y="9"/>
                  </a:lnTo>
                  <a:lnTo>
                    <a:pt x="2" y="2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5" y="45"/>
                  </a:lnTo>
                  <a:lnTo>
                    <a:pt x="14" y="50"/>
                  </a:lnTo>
                  <a:lnTo>
                    <a:pt x="27" y="53"/>
                  </a:lnTo>
                  <a:lnTo>
                    <a:pt x="35" y="56"/>
                  </a:lnTo>
                  <a:lnTo>
                    <a:pt x="40" y="55"/>
                  </a:lnTo>
                  <a:lnTo>
                    <a:pt x="46" y="53"/>
                  </a:lnTo>
                  <a:lnTo>
                    <a:pt x="51" y="51"/>
                  </a:lnTo>
                  <a:lnTo>
                    <a:pt x="56" y="46"/>
                  </a:lnTo>
                  <a:lnTo>
                    <a:pt x="58" y="38"/>
                  </a:lnTo>
                  <a:lnTo>
                    <a:pt x="59" y="28"/>
                  </a:lnTo>
                  <a:lnTo>
                    <a:pt x="56" y="17"/>
                  </a:lnTo>
                  <a:lnTo>
                    <a:pt x="52" y="10"/>
                  </a:lnTo>
                  <a:lnTo>
                    <a:pt x="43" y="4"/>
                  </a:lnTo>
                  <a:lnTo>
                    <a:pt x="31" y="2"/>
                  </a:lnTo>
                  <a:lnTo>
                    <a:pt x="2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Freeform 28"/>
            <p:cNvSpPr>
              <a:spLocks/>
            </p:cNvSpPr>
            <p:nvPr/>
          </p:nvSpPr>
          <p:spPr bwMode="auto">
            <a:xfrm>
              <a:off x="4676" y="1557"/>
              <a:ext cx="271" cy="268"/>
            </a:xfrm>
            <a:custGeom>
              <a:avLst/>
              <a:gdLst>
                <a:gd name="T0" fmla="*/ 6 w 271"/>
                <a:gd name="T1" fmla="*/ 12 h 268"/>
                <a:gd name="T2" fmla="*/ 20 w 271"/>
                <a:gd name="T3" fmla="*/ 12 h 268"/>
                <a:gd name="T4" fmla="*/ 52 w 271"/>
                <a:gd name="T5" fmla="*/ 12 h 268"/>
                <a:gd name="T6" fmla="*/ 85 w 271"/>
                <a:gd name="T7" fmla="*/ 12 h 268"/>
                <a:gd name="T8" fmla="*/ 103 w 271"/>
                <a:gd name="T9" fmla="*/ 12 h 268"/>
                <a:gd name="T10" fmla="*/ 111 w 271"/>
                <a:gd name="T11" fmla="*/ 9 h 268"/>
                <a:gd name="T12" fmla="*/ 129 w 271"/>
                <a:gd name="T13" fmla="*/ 5 h 268"/>
                <a:gd name="T14" fmla="*/ 145 w 271"/>
                <a:gd name="T15" fmla="*/ 1 h 268"/>
                <a:gd name="T16" fmla="*/ 153 w 271"/>
                <a:gd name="T17" fmla="*/ 0 h 268"/>
                <a:gd name="T18" fmla="*/ 271 w 271"/>
                <a:gd name="T19" fmla="*/ 13 h 268"/>
                <a:gd name="T20" fmla="*/ 267 w 271"/>
                <a:gd name="T21" fmla="*/ 30 h 268"/>
                <a:gd name="T22" fmla="*/ 258 w 271"/>
                <a:gd name="T23" fmla="*/ 67 h 268"/>
                <a:gd name="T24" fmla="*/ 249 w 271"/>
                <a:gd name="T25" fmla="*/ 105 h 268"/>
                <a:gd name="T26" fmla="*/ 246 w 271"/>
                <a:gd name="T27" fmla="*/ 123 h 268"/>
                <a:gd name="T28" fmla="*/ 246 w 271"/>
                <a:gd name="T29" fmla="*/ 132 h 268"/>
                <a:gd name="T30" fmla="*/ 244 w 271"/>
                <a:gd name="T31" fmla="*/ 149 h 268"/>
                <a:gd name="T32" fmla="*/ 242 w 271"/>
                <a:gd name="T33" fmla="*/ 163 h 268"/>
                <a:gd name="T34" fmla="*/ 242 w 271"/>
                <a:gd name="T35" fmla="*/ 170 h 268"/>
                <a:gd name="T36" fmla="*/ 230 w 271"/>
                <a:gd name="T37" fmla="*/ 203 h 268"/>
                <a:gd name="T38" fmla="*/ 213 w 271"/>
                <a:gd name="T39" fmla="*/ 268 h 268"/>
                <a:gd name="T40" fmla="*/ 201 w 271"/>
                <a:gd name="T41" fmla="*/ 266 h 268"/>
                <a:gd name="T42" fmla="*/ 176 w 271"/>
                <a:gd name="T43" fmla="*/ 262 h 268"/>
                <a:gd name="T44" fmla="*/ 151 w 271"/>
                <a:gd name="T45" fmla="*/ 256 h 268"/>
                <a:gd name="T46" fmla="*/ 137 w 271"/>
                <a:gd name="T47" fmla="*/ 254 h 268"/>
                <a:gd name="T48" fmla="*/ 126 w 271"/>
                <a:gd name="T49" fmla="*/ 254 h 268"/>
                <a:gd name="T50" fmla="*/ 106 w 271"/>
                <a:gd name="T51" fmla="*/ 255 h 268"/>
                <a:gd name="T52" fmla="*/ 88 w 271"/>
                <a:gd name="T53" fmla="*/ 258 h 268"/>
                <a:gd name="T54" fmla="*/ 80 w 271"/>
                <a:gd name="T55" fmla="*/ 260 h 268"/>
                <a:gd name="T56" fmla="*/ 74 w 271"/>
                <a:gd name="T57" fmla="*/ 256 h 268"/>
                <a:gd name="T58" fmla="*/ 61 w 271"/>
                <a:gd name="T59" fmla="*/ 252 h 268"/>
                <a:gd name="T60" fmla="*/ 46 w 271"/>
                <a:gd name="T61" fmla="*/ 249 h 268"/>
                <a:gd name="T62" fmla="*/ 40 w 271"/>
                <a:gd name="T63" fmla="*/ 246 h 268"/>
                <a:gd name="T64" fmla="*/ 32 w 271"/>
                <a:gd name="T65" fmla="*/ 244 h 268"/>
                <a:gd name="T66" fmla="*/ 20 w 271"/>
                <a:gd name="T67" fmla="*/ 243 h 268"/>
                <a:gd name="T68" fmla="*/ 6 w 271"/>
                <a:gd name="T69" fmla="*/ 240 h 268"/>
                <a:gd name="T70" fmla="*/ 1 w 271"/>
                <a:gd name="T71" fmla="*/ 240 h 268"/>
                <a:gd name="T72" fmla="*/ 0 w 271"/>
                <a:gd name="T73" fmla="*/ 105 h 268"/>
                <a:gd name="T74" fmla="*/ 6 w 271"/>
                <a:gd name="T75" fmla="*/ 12 h 268"/>
                <a:gd name="T76" fmla="*/ 6 w 271"/>
                <a:gd name="T77" fmla="*/ 12 h 2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1"/>
                <a:gd name="T118" fmla="*/ 0 h 268"/>
                <a:gd name="T119" fmla="*/ 271 w 271"/>
                <a:gd name="T120" fmla="*/ 268 h 2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1" h="268">
                  <a:moveTo>
                    <a:pt x="6" y="12"/>
                  </a:moveTo>
                  <a:lnTo>
                    <a:pt x="20" y="12"/>
                  </a:lnTo>
                  <a:lnTo>
                    <a:pt x="52" y="12"/>
                  </a:lnTo>
                  <a:lnTo>
                    <a:pt x="85" y="12"/>
                  </a:lnTo>
                  <a:lnTo>
                    <a:pt x="103" y="12"/>
                  </a:lnTo>
                  <a:lnTo>
                    <a:pt x="111" y="9"/>
                  </a:lnTo>
                  <a:lnTo>
                    <a:pt x="129" y="5"/>
                  </a:lnTo>
                  <a:lnTo>
                    <a:pt x="145" y="1"/>
                  </a:lnTo>
                  <a:lnTo>
                    <a:pt x="153" y="0"/>
                  </a:lnTo>
                  <a:lnTo>
                    <a:pt x="271" y="13"/>
                  </a:lnTo>
                  <a:lnTo>
                    <a:pt x="267" y="30"/>
                  </a:lnTo>
                  <a:lnTo>
                    <a:pt x="258" y="67"/>
                  </a:lnTo>
                  <a:lnTo>
                    <a:pt x="249" y="105"/>
                  </a:lnTo>
                  <a:lnTo>
                    <a:pt x="246" y="123"/>
                  </a:lnTo>
                  <a:lnTo>
                    <a:pt x="246" y="132"/>
                  </a:lnTo>
                  <a:lnTo>
                    <a:pt x="244" y="149"/>
                  </a:lnTo>
                  <a:lnTo>
                    <a:pt x="242" y="163"/>
                  </a:lnTo>
                  <a:lnTo>
                    <a:pt x="242" y="170"/>
                  </a:lnTo>
                  <a:lnTo>
                    <a:pt x="230" y="203"/>
                  </a:lnTo>
                  <a:lnTo>
                    <a:pt x="213" y="268"/>
                  </a:lnTo>
                  <a:lnTo>
                    <a:pt x="201" y="266"/>
                  </a:lnTo>
                  <a:lnTo>
                    <a:pt x="176" y="262"/>
                  </a:lnTo>
                  <a:lnTo>
                    <a:pt x="151" y="256"/>
                  </a:lnTo>
                  <a:lnTo>
                    <a:pt x="137" y="254"/>
                  </a:lnTo>
                  <a:lnTo>
                    <a:pt x="126" y="254"/>
                  </a:lnTo>
                  <a:lnTo>
                    <a:pt x="106" y="255"/>
                  </a:lnTo>
                  <a:lnTo>
                    <a:pt x="88" y="258"/>
                  </a:lnTo>
                  <a:lnTo>
                    <a:pt x="80" y="260"/>
                  </a:lnTo>
                  <a:lnTo>
                    <a:pt x="74" y="256"/>
                  </a:lnTo>
                  <a:lnTo>
                    <a:pt x="61" y="252"/>
                  </a:lnTo>
                  <a:lnTo>
                    <a:pt x="46" y="249"/>
                  </a:lnTo>
                  <a:lnTo>
                    <a:pt x="40" y="246"/>
                  </a:lnTo>
                  <a:lnTo>
                    <a:pt x="32" y="244"/>
                  </a:lnTo>
                  <a:lnTo>
                    <a:pt x="20" y="243"/>
                  </a:lnTo>
                  <a:lnTo>
                    <a:pt x="6" y="240"/>
                  </a:lnTo>
                  <a:lnTo>
                    <a:pt x="1" y="240"/>
                  </a:lnTo>
                  <a:lnTo>
                    <a:pt x="0" y="105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29"/>
            <p:cNvSpPr>
              <a:spLocks/>
            </p:cNvSpPr>
            <p:nvPr/>
          </p:nvSpPr>
          <p:spPr bwMode="auto">
            <a:xfrm>
              <a:off x="3671" y="1569"/>
              <a:ext cx="141" cy="223"/>
            </a:xfrm>
            <a:custGeom>
              <a:avLst/>
              <a:gdLst>
                <a:gd name="T0" fmla="*/ 130 w 141"/>
                <a:gd name="T1" fmla="*/ 0 h 223"/>
                <a:gd name="T2" fmla="*/ 120 w 141"/>
                <a:gd name="T3" fmla="*/ 3 h 223"/>
                <a:gd name="T4" fmla="*/ 106 w 141"/>
                <a:gd name="T5" fmla="*/ 9 h 223"/>
                <a:gd name="T6" fmla="*/ 89 w 141"/>
                <a:gd name="T7" fmla="*/ 16 h 223"/>
                <a:gd name="T8" fmla="*/ 75 w 141"/>
                <a:gd name="T9" fmla="*/ 22 h 223"/>
                <a:gd name="T10" fmla="*/ 56 w 141"/>
                <a:gd name="T11" fmla="*/ 24 h 223"/>
                <a:gd name="T12" fmla="*/ 32 w 141"/>
                <a:gd name="T13" fmla="*/ 29 h 223"/>
                <a:gd name="T14" fmla="*/ 11 w 141"/>
                <a:gd name="T15" fmla="*/ 34 h 223"/>
                <a:gd name="T16" fmla="*/ 0 w 141"/>
                <a:gd name="T17" fmla="*/ 39 h 223"/>
                <a:gd name="T18" fmla="*/ 1 w 141"/>
                <a:gd name="T19" fmla="*/ 56 h 223"/>
                <a:gd name="T20" fmla="*/ 11 w 141"/>
                <a:gd name="T21" fmla="*/ 90 h 223"/>
                <a:gd name="T22" fmla="*/ 21 w 141"/>
                <a:gd name="T23" fmla="*/ 125 h 223"/>
                <a:gd name="T24" fmla="*/ 28 w 141"/>
                <a:gd name="T25" fmla="*/ 144 h 223"/>
                <a:gd name="T26" fmla="*/ 32 w 141"/>
                <a:gd name="T27" fmla="*/ 160 h 223"/>
                <a:gd name="T28" fmla="*/ 41 w 141"/>
                <a:gd name="T29" fmla="*/ 187 h 223"/>
                <a:gd name="T30" fmla="*/ 49 w 141"/>
                <a:gd name="T31" fmla="*/ 211 h 223"/>
                <a:gd name="T32" fmla="*/ 54 w 141"/>
                <a:gd name="T33" fmla="*/ 223 h 223"/>
                <a:gd name="T34" fmla="*/ 56 w 141"/>
                <a:gd name="T35" fmla="*/ 221 h 223"/>
                <a:gd name="T36" fmla="*/ 63 w 141"/>
                <a:gd name="T37" fmla="*/ 219 h 223"/>
                <a:gd name="T38" fmla="*/ 71 w 141"/>
                <a:gd name="T39" fmla="*/ 215 h 223"/>
                <a:gd name="T40" fmla="*/ 82 w 141"/>
                <a:gd name="T41" fmla="*/ 213 h 223"/>
                <a:gd name="T42" fmla="*/ 94 w 141"/>
                <a:gd name="T43" fmla="*/ 211 h 223"/>
                <a:gd name="T44" fmla="*/ 112 w 141"/>
                <a:gd name="T45" fmla="*/ 211 h 223"/>
                <a:gd name="T46" fmla="*/ 125 w 141"/>
                <a:gd name="T47" fmla="*/ 213 h 223"/>
                <a:gd name="T48" fmla="*/ 131 w 141"/>
                <a:gd name="T49" fmla="*/ 213 h 223"/>
                <a:gd name="T50" fmla="*/ 133 w 141"/>
                <a:gd name="T51" fmla="*/ 191 h 223"/>
                <a:gd name="T52" fmla="*/ 137 w 141"/>
                <a:gd name="T53" fmla="*/ 141 h 223"/>
                <a:gd name="T54" fmla="*/ 140 w 141"/>
                <a:gd name="T55" fmla="*/ 91 h 223"/>
                <a:gd name="T56" fmla="*/ 141 w 141"/>
                <a:gd name="T57" fmla="*/ 65 h 223"/>
                <a:gd name="T58" fmla="*/ 137 w 141"/>
                <a:gd name="T59" fmla="*/ 52 h 223"/>
                <a:gd name="T60" fmla="*/ 135 w 141"/>
                <a:gd name="T61" fmla="*/ 30 h 223"/>
                <a:gd name="T62" fmla="*/ 131 w 141"/>
                <a:gd name="T63" fmla="*/ 9 h 223"/>
                <a:gd name="T64" fmla="*/ 130 w 141"/>
                <a:gd name="T65" fmla="*/ 0 h 223"/>
                <a:gd name="T66" fmla="*/ 130 w 141"/>
                <a:gd name="T67" fmla="*/ 0 h 2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1"/>
                <a:gd name="T103" fmla="*/ 0 h 223"/>
                <a:gd name="T104" fmla="*/ 141 w 141"/>
                <a:gd name="T105" fmla="*/ 223 h 2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1" h="223">
                  <a:moveTo>
                    <a:pt x="130" y="0"/>
                  </a:moveTo>
                  <a:lnTo>
                    <a:pt x="120" y="3"/>
                  </a:lnTo>
                  <a:lnTo>
                    <a:pt x="106" y="9"/>
                  </a:lnTo>
                  <a:lnTo>
                    <a:pt x="89" y="16"/>
                  </a:lnTo>
                  <a:lnTo>
                    <a:pt x="75" y="22"/>
                  </a:lnTo>
                  <a:lnTo>
                    <a:pt x="56" y="24"/>
                  </a:lnTo>
                  <a:lnTo>
                    <a:pt x="32" y="29"/>
                  </a:lnTo>
                  <a:lnTo>
                    <a:pt x="11" y="34"/>
                  </a:lnTo>
                  <a:lnTo>
                    <a:pt x="0" y="39"/>
                  </a:lnTo>
                  <a:lnTo>
                    <a:pt x="1" y="56"/>
                  </a:lnTo>
                  <a:lnTo>
                    <a:pt x="11" y="90"/>
                  </a:lnTo>
                  <a:lnTo>
                    <a:pt x="21" y="125"/>
                  </a:lnTo>
                  <a:lnTo>
                    <a:pt x="28" y="144"/>
                  </a:lnTo>
                  <a:lnTo>
                    <a:pt x="32" y="160"/>
                  </a:lnTo>
                  <a:lnTo>
                    <a:pt x="41" y="187"/>
                  </a:lnTo>
                  <a:lnTo>
                    <a:pt x="49" y="211"/>
                  </a:lnTo>
                  <a:lnTo>
                    <a:pt x="54" y="223"/>
                  </a:lnTo>
                  <a:lnTo>
                    <a:pt x="56" y="221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82" y="213"/>
                  </a:lnTo>
                  <a:lnTo>
                    <a:pt x="94" y="211"/>
                  </a:lnTo>
                  <a:lnTo>
                    <a:pt x="112" y="211"/>
                  </a:lnTo>
                  <a:lnTo>
                    <a:pt x="125" y="213"/>
                  </a:lnTo>
                  <a:lnTo>
                    <a:pt x="131" y="213"/>
                  </a:lnTo>
                  <a:lnTo>
                    <a:pt x="133" y="191"/>
                  </a:lnTo>
                  <a:lnTo>
                    <a:pt x="137" y="141"/>
                  </a:lnTo>
                  <a:lnTo>
                    <a:pt x="140" y="91"/>
                  </a:lnTo>
                  <a:lnTo>
                    <a:pt x="141" y="65"/>
                  </a:lnTo>
                  <a:lnTo>
                    <a:pt x="137" y="52"/>
                  </a:lnTo>
                  <a:lnTo>
                    <a:pt x="135" y="30"/>
                  </a:lnTo>
                  <a:lnTo>
                    <a:pt x="131" y="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30"/>
            <p:cNvSpPr>
              <a:spLocks/>
            </p:cNvSpPr>
            <p:nvPr/>
          </p:nvSpPr>
          <p:spPr bwMode="auto">
            <a:xfrm>
              <a:off x="3423" y="1504"/>
              <a:ext cx="152" cy="153"/>
            </a:xfrm>
            <a:custGeom>
              <a:avLst/>
              <a:gdLst>
                <a:gd name="T0" fmla="*/ 137 w 152"/>
                <a:gd name="T1" fmla="*/ 11 h 153"/>
                <a:gd name="T2" fmla="*/ 126 w 152"/>
                <a:gd name="T3" fmla="*/ 11 h 153"/>
                <a:gd name="T4" fmla="*/ 115 w 152"/>
                <a:gd name="T5" fmla="*/ 12 h 153"/>
                <a:gd name="T6" fmla="*/ 99 w 152"/>
                <a:gd name="T7" fmla="*/ 15 h 153"/>
                <a:gd name="T8" fmla="*/ 90 w 152"/>
                <a:gd name="T9" fmla="*/ 12 h 153"/>
                <a:gd name="T10" fmla="*/ 80 w 152"/>
                <a:gd name="T11" fmla="*/ 4 h 153"/>
                <a:gd name="T12" fmla="*/ 70 w 152"/>
                <a:gd name="T13" fmla="*/ 0 h 153"/>
                <a:gd name="T14" fmla="*/ 61 w 152"/>
                <a:gd name="T15" fmla="*/ 0 h 153"/>
                <a:gd name="T16" fmla="*/ 62 w 152"/>
                <a:gd name="T17" fmla="*/ 7 h 153"/>
                <a:gd name="T18" fmla="*/ 73 w 152"/>
                <a:gd name="T19" fmla="*/ 35 h 153"/>
                <a:gd name="T20" fmla="*/ 70 w 152"/>
                <a:gd name="T21" fmla="*/ 42 h 153"/>
                <a:gd name="T22" fmla="*/ 56 w 152"/>
                <a:gd name="T23" fmla="*/ 42 h 153"/>
                <a:gd name="T24" fmla="*/ 44 w 152"/>
                <a:gd name="T25" fmla="*/ 42 h 153"/>
                <a:gd name="T26" fmla="*/ 22 w 152"/>
                <a:gd name="T27" fmla="*/ 46 h 153"/>
                <a:gd name="T28" fmla="*/ 21 w 152"/>
                <a:gd name="T29" fmla="*/ 50 h 153"/>
                <a:gd name="T30" fmla="*/ 34 w 152"/>
                <a:gd name="T31" fmla="*/ 63 h 153"/>
                <a:gd name="T32" fmla="*/ 38 w 152"/>
                <a:gd name="T33" fmla="*/ 69 h 153"/>
                <a:gd name="T34" fmla="*/ 33 w 152"/>
                <a:gd name="T35" fmla="*/ 72 h 153"/>
                <a:gd name="T36" fmla="*/ 26 w 152"/>
                <a:gd name="T37" fmla="*/ 75 h 153"/>
                <a:gd name="T38" fmla="*/ 9 w 152"/>
                <a:gd name="T39" fmla="*/ 76 h 153"/>
                <a:gd name="T40" fmla="*/ 6 w 152"/>
                <a:gd name="T41" fmla="*/ 79 h 153"/>
                <a:gd name="T42" fmla="*/ 14 w 152"/>
                <a:gd name="T43" fmla="*/ 87 h 153"/>
                <a:gd name="T44" fmla="*/ 20 w 152"/>
                <a:gd name="T45" fmla="*/ 92 h 153"/>
                <a:gd name="T46" fmla="*/ 23 w 152"/>
                <a:gd name="T47" fmla="*/ 101 h 153"/>
                <a:gd name="T48" fmla="*/ 20 w 152"/>
                <a:gd name="T49" fmla="*/ 106 h 153"/>
                <a:gd name="T50" fmla="*/ 10 w 152"/>
                <a:gd name="T51" fmla="*/ 110 h 153"/>
                <a:gd name="T52" fmla="*/ 5 w 152"/>
                <a:gd name="T53" fmla="*/ 115 h 153"/>
                <a:gd name="T54" fmla="*/ 2 w 152"/>
                <a:gd name="T55" fmla="*/ 121 h 153"/>
                <a:gd name="T56" fmla="*/ 4 w 152"/>
                <a:gd name="T57" fmla="*/ 121 h 153"/>
                <a:gd name="T58" fmla="*/ 21 w 152"/>
                <a:gd name="T59" fmla="*/ 118 h 153"/>
                <a:gd name="T60" fmla="*/ 32 w 152"/>
                <a:gd name="T61" fmla="*/ 118 h 153"/>
                <a:gd name="T62" fmla="*/ 43 w 152"/>
                <a:gd name="T63" fmla="*/ 121 h 153"/>
                <a:gd name="T64" fmla="*/ 45 w 152"/>
                <a:gd name="T65" fmla="*/ 123 h 153"/>
                <a:gd name="T66" fmla="*/ 47 w 152"/>
                <a:gd name="T67" fmla="*/ 129 h 153"/>
                <a:gd name="T68" fmla="*/ 47 w 152"/>
                <a:gd name="T69" fmla="*/ 135 h 153"/>
                <a:gd name="T70" fmla="*/ 47 w 152"/>
                <a:gd name="T71" fmla="*/ 150 h 153"/>
                <a:gd name="T72" fmla="*/ 50 w 152"/>
                <a:gd name="T73" fmla="*/ 150 h 153"/>
                <a:gd name="T74" fmla="*/ 65 w 152"/>
                <a:gd name="T75" fmla="*/ 140 h 153"/>
                <a:gd name="T76" fmla="*/ 78 w 152"/>
                <a:gd name="T77" fmla="*/ 130 h 153"/>
                <a:gd name="T78" fmla="*/ 90 w 152"/>
                <a:gd name="T79" fmla="*/ 116 h 153"/>
                <a:gd name="T80" fmla="*/ 96 w 152"/>
                <a:gd name="T81" fmla="*/ 103 h 153"/>
                <a:gd name="T82" fmla="*/ 102 w 152"/>
                <a:gd name="T83" fmla="*/ 92 h 153"/>
                <a:gd name="T84" fmla="*/ 105 w 152"/>
                <a:gd name="T85" fmla="*/ 93 h 153"/>
                <a:gd name="T86" fmla="*/ 116 w 152"/>
                <a:gd name="T87" fmla="*/ 105 h 153"/>
                <a:gd name="T88" fmla="*/ 123 w 152"/>
                <a:gd name="T89" fmla="*/ 110 h 153"/>
                <a:gd name="T90" fmla="*/ 131 w 152"/>
                <a:gd name="T91" fmla="*/ 118 h 153"/>
                <a:gd name="T92" fmla="*/ 134 w 152"/>
                <a:gd name="T93" fmla="*/ 114 h 153"/>
                <a:gd name="T94" fmla="*/ 148 w 152"/>
                <a:gd name="T95" fmla="*/ 80 h 153"/>
                <a:gd name="T96" fmla="*/ 152 w 152"/>
                <a:gd name="T97" fmla="*/ 57 h 153"/>
                <a:gd name="T98" fmla="*/ 151 w 152"/>
                <a:gd name="T99" fmla="*/ 41 h 153"/>
                <a:gd name="T100" fmla="*/ 146 w 152"/>
                <a:gd name="T101" fmla="*/ 29 h 153"/>
                <a:gd name="T102" fmla="*/ 140 w 152"/>
                <a:gd name="T103" fmla="*/ 15 h 153"/>
                <a:gd name="T104" fmla="*/ 139 w 152"/>
                <a:gd name="T105" fmla="*/ 12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153"/>
                <a:gd name="T161" fmla="*/ 152 w 152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153">
                  <a:moveTo>
                    <a:pt x="139" y="12"/>
                  </a:moveTo>
                  <a:lnTo>
                    <a:pt x="137" y="11"/>
                  </a:lnTo>
                  <a:lnTo>
                    <a:pt x="132" y="11"/>
                  </a:lnTo>
                  <a:lnTo>
                    <a:pt x="126" y="11"/>
                  </a:lnTo>
                  <a:lnTo>
                    <a:pt x="121" y="12"/>
                  </a:lnTo>
                  <a:lnTo>
                    <a:pt x="115" y="12"/>
                  </a:lnTo>
                  <a:lnTo>
                    <a:pt x="107" y="15"/>
                  </a:lnTo>
                  <a:lnTo>
                    <a:pt x="99" y="15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6" y="9"/>
                  </a:lnTo>
                  <a:lnTo>
                    <a:pt x="80" y="4"/>
                  </a:lnTo>
                  <a:lnTo>
                    <a:pt x="75" y="1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62" y="7"/>
                  </a:lnTo>
                  <a:lnTo>
                    <a:pt x="68" y="21"/>
                  </a:lnTo>
                  <a:lnTo>
                    <a:pt x="73" y="35"/>
                  </a:lnTo>
                  <a:lnTo>
                    <a:pt x="75" y="42"/>
                  </a:lnTo>
                  <a:lnTo>
                    <a:pt x="70" y="42"/>
                  </a:lnTo>
                  <a:lnTo>
                    <a:pt x="64" y="44"/>
                  </a:lnTo>
                  <a:lnTo>
                    <a:pt x="56" y="42"/>
                  </a:lnTo>
                  <a:lnTo>
                    <a:pt x="51" y="42"/>
                  </a:lnTo>
                  <a:lnTo>
                    <a:pt x="44" y="42"/>
                  </a:lnTo>
                  <a:lnTo>
                    <a:pt x="33" y="45"/>
                  </a:lnTo>
                  <a:lnTo>
                    <a:pt x="22" y="46"/>
                  </a:lnTo>
                  <a:lnTo>
                    <a:pt x="18" y="47"/>
                  </a:lnTo>
                  <a:lnTo>
                    <a:pt x="21" y="50"/>
                  </a:lnTo>
                  <a:lnTo>
                    <a:pt x="27" y="57"/>
                  </a:lnTo>
                  <a:lnTo>
                    <a:pt x="34" y="63"/>
                  </a:lnTo>
                  <a:lnTo>
                    <a:pt x="38" y="68"/>
                  </a:lnTo>
                  <a:lnTo>
                    <a:pt x="38" y="69"/>
                  </a:lnTo>
                  <a:lnTo>
                    <a:pt x="35" y="71"/>
                  </a:lnTo>
                  <a:lnTo>
                    <a:pt x="33" y="72"/>
                  </a:lnTo>
                  <a:lnTo>
                    <a:pt x="30" y="75"/>
                  </a:lnTo>
                  <a:lnTo>
                    <a:pt x="26" y="75"/>
                  </a:lnTo>
                  <a:lnTo>
                    <a:pt x="17" y="76"/>
                  </a:lnTo>
                  <a:lnTo>
                    <a:pt x="9" y="76"/>
                  </a:lnTo>
                  <a:lnTo>
                    <a:pt x="5" y="77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7"/>
                  </a:lnTo>
                  <a:lnTo>
                    <a:pt x="17" y="89"/>
                  </a:lnTo>
                  <a:lnTo>
                    <a:pt x="20" y="92"/>
                  </a:lnTo>
                  <a:lnTo>
                    <a:pt x="22" y="97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20" y="106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3" y="117"/>
                  </a:lnTo>
                  <a:lnTo>
                    <a:pt x="2" y="121"/>
                  </a:lnTo>
                  <a:lnTo>
                    <a:pt x="0" y="122"/>
                  </a:lnTo>
                  <a:lnTo>
                    <a:pt x="4" y="121"/>
                  </a:lnTo>
                  <a:lnTo>
                    <a:pt x="11" y="120"/>
                  </a:lnTo>
                  <a:lnTo>
                    <a:pt x="21" y="118"/>
                  </a:lnTo>
                  <a:lnTo>
                    <a:pt x="27" y="117"/>
                  </a:lnTo>
                  <a:lnTo>
                    <a:pt x="32" y="118"/>
                  </a:lnTo>
                  <a:lnTo>
                    <a:pt x="38" y="120"/>
                  </a:lnTo>
                  <a:lnTo>
                    <a:pt x="43" y="121"/>
                  </a:lnTo>
                  <a:lnTo>
                    <a:pt x="45" y="122"/>
                  </a:lnTo>
                  <a:lnTo>
                    <a:pt x="45" y="123"/>
                  </a:lnTo>
                  <a:lnTo>
                    <a:pt x="46" y="126"/>
                  </a:lnTo>
                  <a:lnTo>
                    <a:pt x="47" y="129"/>
                  </a:lnTo>
                  <a:lnTo>
                    <a:pt x="49" y="133"/>
                  </a:lnTo>
                  <a:lnTo>
                    <a:pt x="47" y="135"/>
                  </a:lnTo>
                  <a:lnTo>
                    <a:pt x="47" y="144"/>
                  </a:lnTo>
                  <a:lnTo>
                    <a:pt x="47" y="150"/>
                  </a:lnTo>
                  <a:lnTo>
                    <a:pt x="47" y="153"/>
                  </a:lnTo>
                  <a:lnTo>
                    <a:pt x="50" y="150"/>
                  </a:lnTo>
                  <a:lnTo>
                    <a:pt x="57" y="146"/>
                  </a:lnTo>
                  <a:lnTo>
                    <a:pt x="65" y="140"/>
                  </a:lnTo>
                  <a:lnTo>
                    <a:pt x="72" y="135"/>
                  </a:lnTo>
                  <a:lnTo>
                    <a:pt x="78" y="130"/>
                  </a:lnTo>
                  <a:lnTo>
                    <a:pt x="84" y="123"/>
                  </a:lnTo>
                  <a:lnTo>
                    <a:pt x="90" y="116"/>
                  </a:lnTo>
                  <a:lnTo>
                    <a:pt x="93" y="109"/>
                  </a:lnTo>
                  <a:lnTo>
                    <a:pt x="96" y="103"/>
                  </a:lnTo>
                  <a:lnTo>
                    <a:pt x="99" y="97"/>
                  </a:lnTo>
                  <a:lnTo>
                    <a:pt x="102" y="92"/>
                  </a:lnTo>
                  <a:lnTo>
                    <a:pt x="103" y="91"/>
                  </a:lnTo>
                  <a:lnTo>
                    <a:pt x="105" y="93"/>
                  </a:lnTo>
                  <a:lnTo>
                    <a:pt x="111" y="99"/>
                  </a:lnTo>
                  <a:lnTo>
                    <a:pt x="116" y="105"/>
                  </a:lnTo>
                  <a:lnTo>
                    <a:pt x="121" y="109"/>
                  </a:lnTo>
                  <a:lnTo>
                    <a:pt x="123" y="110"/>
                  </a:lnTo>
                  <a:lnTo>
                    <a:pt x="127" y="115"/>
                  </a:lnTo>
                  <a:lnTo>
                    <a:pt x="131" y="118"/>
                  </a:lnTo>
                  <a:lnTo>
                    <a:pt x="133" y="121"/>
                  </a:lnTo>
                  <a:lnTo>
                    <a:pt x="134" y="114"/>
                  </a:lnTo>
                  <a:lnTo>
                    <a:pt x="142" y="98"/>
                  </a:lnTo>
                  <a:lnTo>
                    <a:pt x="148" y="80"/>
                  </a:lnTo>
                  <a:lnTo>
                    <a:pt x="151" y="66"/>
                  </a:lnTo>
                  <a:lnTo>
                    <a:pt x="152" y="57"/>
                  </a:lnTo>
                  <a:lnTo>
                    <a:pt x="152" y="48"/>
                  </a:lnTo>
                  <a:lnTo>
                    <a:pt x="151" y="41"/>
                  </a:lnTo>
                  <a:lnTo>
                    <a:pt x="150" y="36"/>
                  </a:lnTo>
                  <a:lnTo>
                    <a:pt x="146" y="29"/>
                  </a:lnTo>
                  <a:lnTo>
                    <a:pt x="144" y="22"/>
                  </a:lnTo>
                  <a:lnTo>
                    <a:pt x="140" y="15"/>
                  </a:lnTo>
                  <a:lnTo>
                    <a:pt x="139" y="12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31"/>
            <p:cNvSpPr>
              <a:spLocks/>
            </p:cNvSpPr>
            <p:nvPr/>
          </p:nvSpPr>
          <p:spPr bwMode="auto">
            <a:xfrm>
              <a:off x="4326" y="1201"/>
              <a:ext cx="140" cy="213"/>
            </a:xfrm>
            <a:custGeom>
              <a:avLst/>
              <a:gdLst>
                <a:gd name="T0" fmla="*/ 10 w 140"/>
                <a:gd name="T1" fmla="*/ 20 h 213"/>
                <a:gd name="T2" fmla="*/ 17 w 140"/>
                <a:gd name="T3" fmla="*/ 52 h 213"/>
                <a:gd name="T4" fmla="*/ 18 w 140"/>
                <a:gd name="T5" fmla="*/ 68 h 213"/>
                <a:gd name="T6" fmla="*/ 7 w 140"/>
                <a:gd name="T7" fmla="*/ 87 h 213"/>
                <a:gd name="T8" fmla="*/ 0 w 140"/>
                <a:gd name="T9" fmla="*/ 111 h 213"/>
                <a:gd name="T10" fmla="*/ 3 w 140"/>
                <a:gd name="T11" fmla="*/ 143 h 213"/>
                <a:gd name="T12" fmla="*/ 10 w 140"/>
                <a:gd name="T13" fmla="*/ 144 h 213"/>
                <a:gd name="T14" fmla="*/ 27 w 140"/>
                <a:gd name="T15" fmla="*/ 127 h 213"/>
                <a:gd name="T16" fmla="*/ 30 w 140"/>
                <a:gd name="T17" fmla="*/ 125 h 213"/>
                <a:gd name="T18" fmla="*/ 30 w 140"/>
                <a:gd name="T19" fmla="*/ 139 h 213"/>
                <a:gd name="T20" fmla="*/ 30 w 140"/>
                <a:gd name="T21" fmla="*/ 155 h 213"/>
                <a:gd name="T22" fmla="*/ 35 w 140"/>
                <a:gd name="T23" fmla="*/ 168 h 213"/>
                <a:gd name="T24" fmla="*/ 38 w 140"/>
                <a:gd name="T25" fmla="*/ 176 h 213"/>
                <a:gd name="T26" fmla="*/ 45 w 140"/>
                <a:gd name="T27" fmla="*/ 185 h 213"/>
                <a:gd name="T28" fmla="*/ 46 w 140"/>
                <a:gd name="T29" fmla="*/ 182 h 213"/>
                <a:gd name="T30" fmla="*/ 51 w 140"/>
                <a:gd name="T31" fmla="*/ 167 h 213"/>
                <a:gd name="T32" fmla="*/ 58 w 140"/>
                <a:gd name="T33" fmla="*/ 167 h 213"/>
                <a:gd name="T34" fmla="*/ 62 w 140"/>
                <a:gd name="T35" fmla="*/ 181 h 213"/>
                <a:gd name="T36" fmla="*/ 71 w 140"/>
                <a:gd name="T37" fmla="*/ 193 h 213"/>
                <a:gd name="T38" fmla="*/ 83 w 140"/>
                <a:gd name="T39" fmla="*/ 203 h 213"/>
                <a:gd name="T40" fmla="*/ 87 w 140"/>
                <a:gd name="T41" fmla="*/ 199 h 213"/>
                <a:gd name="T42" fmla="*/ 88 w 140"/>
                <a:gd name="T43" fmla="*/ 182 h 213"/>
                <a:gd name="T44" fmla="*/ 94 w 140"/>
                <a:gd name="T45" fmla="*/ 184 h 213"/>
                <a:gd name="T46" fmla="*/ 114 w 140"/>
                <a:gd name="T47" fmla="*/ 208 h 213"/>
                <a:gd name="T48" fmla="*/ 117 w 140"/>
                <a:gd name="T49" fmla="*/ 205 h 213"/>
                <a:gd name="T50" fmla="*/ 116 w 140"/>
                <a:gd name="T51" fmla="*/ 180 h 213"/>
                <a:gd name="T52" fmla="*/ 120 w 140"/>
                <a:gd name="T53" fmla="*/ 174 h 213"/>
                <a:gd name="T54" fmla="*/ 129 w 140"/>
                <a:gd name="T55" fmla="*/ 179 h 213"/>
                <a:gd name="T56" fmla="*/ 132 w 140"/>
                <a:gd name="T57" fmla="*/ 176 h 213"/>
                <a:gd name="T58" fmla="*/ 131 w 140"/>
                <a:gd name="T59" fmla="*/ 166 h 213"/>
                <a:gd name="T60" fmla="*/ 124 w 140"/>
                <a:gd name="T61" fmla="*/ 153 h 213"/>
                <a:gd name="T62" fmla="*/ 114 w 140"/>
                <a:gd name="T63" fmla="*/ 144 h 213"/>
                <a:gd name="T64" fmla="*/ 116 w 140"/>
                <a:gd name="T65" fmla="*/ 141 h 213"/>
                <a:gd name="T66" fmla="*/ 134 w 140"/>
                <a:gd name="T67" fmla="*/ 141 h 213"/>
                <a:gd name="T68" fmla="*/ 139 w 140"/>
                <a:gd name="T69" fmla="*/ 138 h 213"/>
                <a:gd name="T70" fmla="*/ 134 w 140"/>
                <a:gd name="T71" fmla="*/ 132 h 213"/>
                <a:gd name="T72" fmla="*/ 127 w 140"/>
                <a:gd name="T73" fmla="*/ 122 h 213"/>
                <a:gd name="T74" fmla="*/ 106 w 140"/>
                <a:gd name="T75" fmla="*/ 114 h 213"/>
                <a:gd name="T76" fmla="*/ 99 w 140"/>
                <a:gd name="T77" fmla="*/ 110 h 213"/>
                <a:gd name="T78" fmla="*/ 96 w 140"/>
                <a:gd name="T79" fmla="*/ 104 h 213"/>
                <a:gd name="T80" fmla="*/ 97 w 140"/>
                <a:gd name="T81" fmla="*/ 98 h 213"/>
                <a:gd name="T82" fmla="*/ 103 w 140"/>
                <a:gd name="T83" fmla="*/ 94 h 213"/>
                <a:gd name="T84" fmla="*/ 109 w 140"/>
                <a:gd name="T85" fmla="*/ 92 h 213"/>
                <a:gd name="T86" fmla="*/ 121 w 140"/>
                <a:gd name="T87" fmla="*/ 90 h 213"/>
                <a:gd name="T88" fmla="*/ 122 w 140"/>
                <a:gd name="T89" fmla="*/ 86 h 213"/>
                <a:gd name="T90" fmla="*/ 111 w 140"/>
                <a:gd name="T91" fmla="*/ 75 h 213"/>
                <a:gd name="T92" fmla="*/ 100 w 140"/>
                <a:gd name="T93" fmla="*/ 70 h 213"/>
                <a:gd name="T94" fmla="*/ 91 w 140"/>
                <a:gd name="T95" fmla="*/ 68 h 213"/>
                <a:gd name="T96" fmla="*/ 87 w 140"/>
                <a:gd name="T97" fmla="*/ 63 h 213"/>
                <a:gd name="T98" fmla="*/ 76 w 140"/>
                <a:gd name="T99" fmla="*/ 56 h 213"/>
                <a:gd name="T100" fmla="*/ 62 w 140"/>
                <a:gd name="T101" fmla="*/ 55 h 213"/>
                <a:gd name="T102" fmla="*/ 38 w 140"/>
                <a:gd name="T103" fmla="*/ 59 h 213"/>
                <a:gd name="T104" fmla="*/ 32 w 140"/>
                <a:gd name="T105" fmla="*/ 56 h 213"/>
                <a:gd name="T106" fmla="*/ 26 w 140"/>
                <a:gd name="T107" fmla="*/ 39 h 213"/>
                <a:gd name="T108" fmla="*/ 24 w 140"/>
                <a:gd name="T109" fmla="*/ 26 h 213"/>
                <a:gd name="T110" fmla="*/ 23 w 140"/>
                <a:gd name="T111" fmla="*/ 5 h 213"/>
                <a:gd name="T112" fmla="*/ 19 w 140"/>
                <a:gd name="T113" fmla="*/ 1 h 213"/>
                <a:gd name="T114" fmla="*/ 12 w 140"/>
                <a:gd name="T115" fmla="*/ 8 h 213"/>
                <a:gd name="T116" fmla="*/ 11 w 140"/>
                <a:gd name="T117" fmla="*/ 9 h 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"/>
                <a:gd name="T178" fmla="*/ 0 h 213"/>
                <a:gd name="T179" fmla="*/ 140 w 140"/>
                <a:gd name="T180" fmla="*/ 213 h 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" h="213">
                  <a:moveTo>
                    <a:pt x="11" y="9"/>
                  </a:moveTo>
                  <a:lnTo>
                    <a:pt x="10" y="20"/>
                  </a:lnTo>
                  <a:lnTo>
                    <a:pt x="13" y="36"/>
                  </a:lnTo>
                  <a:lnTo>
                    <a:pt x="17" y="52"/>
                  </a:lnTo>
                  <a:lnTo>
                    <a:pt x="19" y="62"/>
                  </a:lnTo>
                  <a:lnTo>
                    <a:pt x="18" y="68"/>
                  </a:lnTo>
                  <a:lnTo>
                    <a:pt x="13" y="76"/>
                  </a:lnTo>
                  <a:lnTo>
                    <a:pt x="7" y="87"/>
                  </a:lnTo>
                  <a:lnTo>
                    <a:pt x="3" y="98"/>
                  </a:lnTo>
                  <a:lnTo>
                    <a:pt x="0" y="111"/>
                  </a:lnTo>
                  <a:lnTo>
                    <a:pt x="1" y="128"/>
                  </a:lnTo>
                  <a:lnTo>
                    <a:pt x="3" y="143"/>
                  </a:lnTo>
                  <a:lnTo>
                    <a:pt x="5" y="149"/>
                  </a:lnTo>
                  <a:lnTo>
                    <a:pt x="10" y="144"/>
                  </a:lnTo>
                  <a:lnTo>
                    <a:pt x="18" y="135"/>
                  </a:lnTo>
                  <a:lnTo>
                    <a:pt x="27" y="127"/>
                  </a:lnTo>
                  <a:lnTo>
                    <a:pt x="30" y="122"/>
                  </a:lnTo>
                  <a:lnTo>
                    <a:pt x="30" y="125"/>
                  </a:lnTo>
                  <a:lnTo>
                    <a:pt x="30" y="132"/>
                  </a:lnTo>
                  <a:lnTo>
                    <a:pt x="30" y="139"/>
                  </a:lnTo>
                  <a:lnTo>
                    <a:pt x="30" y="147"/>
                  </a:lnTo>
                  <a:lnTo>
                    <a:pt x="30" y="155"/>
                  </a:lnTo>
                  <a:lnTo>
                    <a:pt x="33" y="162"/>
                  </a:lnTo>
                  <a:lnTo>
                    <a:pt x="35" y="168"/>
                  </a:lnTo>
                  <a:lnTo>
                    <a:pt x="36" y="173"/>
                  </a:lnTo>
                  <a:lnTo>
                    <a:pt x="38" y="176"/>
                  </a:lnTo>
                  <a:lnTo>
                    <a:pt x="42" y="181"/>
                  </a:lnTo>
                  <a:lnTo>
                    <a:pt x="45" y="185"/>
                  </a:lnTo>
                  <a:lnTo>
                    <a:pt x="46" y="186"/>
                  </a:lnTo>
                  <a:lnTo>
                    <a:pt x="46" y="182"/>
                  </a:lnTo>
                  <a:lnTo>
                    <a:pt x="48" y="175"/>
                  </a:lnTo>
                  <a:lnTo>
                    <a:pt x="51" y="167"/>
                  </a:lnTo>
                  <a:lnTo>
                    <a:pt x="56" y="164"/>
                  </a:lnTo>
                  <a:lnTo>
                    <a:pt x="58" y="167"/>
                  </a:lnTo>
                  <a:lnTo>
                    <a:pt x="61" y="174"/>
                  </a:lnTo>
                  <a:lnTo>
                    <a:pt x="62" y="181"/>
                  </a:lnTo>
                  <a:lnTo>
                    <a:pt x="65" y="188"/>
                  </a:lnTo>
                  <a:lnTo>
                    <a:pt x="71" y="193"/>
                  </a:lnTo>
                  <a:lnTo>
                    <a:pt x="77" y="198"/>
                  </a:lnTo>
                  <a:lnTo>
                    <a:pt x="83" y="203"/>
                  </a:lnTo>
                  <a:lnTo>
                    <a:pt x="87" y="204"/>
                  </a:lnTo>
                  <a:lnTo>
                    <a:pt x="87" y="199"/>
                  </a:lnTo>
                  <a:lnTo>
                    <a:pt x="88" y="191"/>
                  </a:lnTo>
                  <a:lnTo>
                    <a:pt x="88" y="182"/>
                  </a:lnTo>
                  <a:lnTo>
                    <a:pt x="89" y="180"/>
                  </a:lnTo>
                  <a:lnTo>
                    <a:pt x="94" y="184"/>
                  </a:lnTo>
                  <a:lnTo>
                    <a:pt x="104" y="196"/>
                  </a:lnTo>
                  <a:lnTo>
                    <a:pt x="114" y="208"/>
                  </a:lnTo>
                  <a:lnTo>
                    <a:pt x="117" y="213"/>
                  </a:lnTo>
                  <a:lnTo>
                    <a:pt x="117" y="205"/>
                  </a:lnTo>
                  <a:lnTo>
                    <a:pt x="117" y="193"/>
                  </a:lnTo>
                  <a:lnTo>
                    <a:pt x="116" y="180"/>
                  </a:lnTo>
                  <a:lnTo>
                    <a:pt x="117" y="174"/>
                  </a:lnTo>
                  <a:lnTo>
                    <a:pt x="120" y="174"/>
                  </a:lnTo>
                  <a:lnTo>
                    <a:pt x="124" y="176"/>
                  </a:lnTo>
                  <a:lnTo>
                    <a:pt x="129" y="179"/>
                  </a:lnTo>
                  <a:lnTo>
                    <a:pt x="132" y="180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1" y="166"/>
                  </a:lnTo>
                  <a:lnTo>
                    <a:pt x="129" y="160"/>
                  </a:lnTo>
                  <a:lnTo>
                    <a:pt x="124" y="153"/>
                  </a:lnTo>
                  <a:lnTo>
                    <a:pt x="120" y="147"/>
                  </a:lnTo>
                  <a:lnTo>
                    <a:pt x="114" y="144"/>
                  </a:lnTo>
                  <a:lnTo>
                    <a:pt x="112" y="143"/>
                  </a:lnTo>
                  <a:lnTo>
                    <a:pt x="116" y="141"/>
                  </a:lnTo>
                  <a:lnTo>
                    <a:pt x="124" y="141"/>
                  </a:lnTo>
                  <a:lnTo>
                    <a:pt x="134" y="141"/>
                  </a:lnTo>
                  <a:lnTo>
                    <a:pt x="140" y="141"/>
                  </a:lnTo>
                  <a:lnTo>
                    <a:pt x="139" y="138"/>
                  </a:lnTo>
                  <a:lnTo>
                    <a:pt x="138" y="135"/>
                  </a:lnTo>
                  <a:lnTo>
                    <a:pt x="134" y="132"/>
                  </a:lnTo>
                  <a:lnTo>
                    <a:pt x="133" y="128"/>
                  </a:lnTo>
                  <a:lnTo>
                    <a:pt x="127" y="122"/>
                  </a:lnTo>
                  <a:lnTo>
                    <a:pt x="116" y="119"/>
                  </a:lnTo>
                  <a:lnTo>
                    <a:pt x="106" y="114"/>
                  </a:lnTo>
                  <a:lnTo>
                    <a:pt x="103" y="112"/>
                  </a:lnTo>
                  <a:lnTo>
                    <a:pt x="99" y="110"/>
                  </a:lnTo>
                  <a:lnTo>
                    <a:pt x="98" y="106"/>
                  </a:lnTo>
                  <a:lnTo>
                    <a:pt x="96" y="104"/>
                  </a:lnTo>
                  <a:lnTo>
                    <a:pt x="96" y="100"/>
                  </a:lnTo>
                  <a:lnTo>
                    <a:pt x="97" y="98"/>
                  </a:lnTo>
                  <a:lnTo>
                    <a:pt x="99" y="97"/>
                  </a:lnTo>
                  <a:lnTo>
                    <a:pt x="103" y="94"/>
                  </a:lnTo>
                  <a:lnTo>
                    <a:pt x="106" y="94"/>
                  </a:lnTo>
                  <a:lnTo>
                    <a:pt x="109" y="92"/>
                  </a:lnTo>
                  <a:lnTo>
                    <a:pt x="115" y="92"/>
                  </a:lnTo>
                  <a:lnTo>
                    <a:pt x="121" y="90"/>
                  </a:lnTo>
                  <a:lnTo>
                    <a:pt x="124" y="90"/>
                  </a:lnTo>
                  <a:lnTo>
                    <a:pt x="122" y="86"/>
                  </a:lnTo>
                  <a:lnTo>
                    <a:pt x="117" y="81"/>
                  </a:lnTo>
                  <a:lnTo>
                    <a:pt x="111" y="75"/>
                  </a:lnTo>
                  <a:lnTo>
                    <a:pt x="106" y="71"/>
                  </a:lnTo>
                  <a:lnTo>
                    <a:pt x="100" y="70"/>
                  </a:lnTo>
                  <a:lnTo>
                    <a:pt x="96" y="69"/>
                  </a:lnTo>
                  <a:lnTo>
                    <a:pt x="91" y="68"/>
                  </a:lnTo>
                  <a:lnTo>
                    <a:pt x="89" y="67"/>
                  </a:lnTo>
                  <a:lnTo>
                    <a:pt x="87" y="63"/>
                  </a:lnTo>
                  <a:lnTo>
                    <a:pt x="82" y="61"/>
                  </a:lnTo>
                  <a:lnTo>
                    <a:pt x="76" y="56"/>
                  </a:lnTo>
                  <a:lnTo>
                    <a:pt x="70" y="55"/>
                  </a:lnTo>
                  <a:lnTo>
                    <a:pt x="62" y="55"/>
                  </a:lnTo>
                  <a:lnTo>
                    <a:pt x="50" y="57"/>
                  </a:lnTo>
                  <a:lnTo>
                    <a:pt x="38" y="59"/>
                  </a:lnTo>
                  <a:lnTo>
                    <a:pt x="33" y="59"/>
                  </a:lnTo>
                  <a:lnTo>
                    <a:pt x="32" y="56"/>
                  </a:lnTo>
                  <a:lnTo>
                    <a:pt x="29" y="49"/>
                  </a:lnTo>
                  <a:lnTo>
                    <a:pt x="26" y="39"/>
                  </a:lnTo>
                  <a:lnTo>
                    <a:pt x="24" y="33"/>
                  </a:lnTo>
                  <a:lnTo>
                    <a:pt x="24" y="26"/>
                  </a:lnTo>
                  <a:lnTo>
                    <a:pt x="24" y="1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6" y="5"/>
                  </a:lnTo>
                  <a:lnTo>
                    <a:pt x="12" y="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32"/>
            <p:cNvSpPr>
              <a:spLocks/>
            </p:cNvSpPr>
            <p:nvPr/>
          </p:nvSpPr>
          <p:spPr bwMode="auto">
            <a:xfrm>
              <a:off x="3900" y="1438"/>
              <a:ext cx="235" cy="77"/>
            </a:xfrm>
            <a:custGeom>
              <a:avLst/>
              <a:gdLst>
                <a:gd name="T0" fmla="*/ 0 w 235"/>
                <a:gd name="T1" fmla="*/ 77 h 77"/>
                <a:gd name="T2" fmla="*/ 7 w 235"/>
                <a:gd name="T3" fmla="*/ 67 h 77"/>
                <a:gd name="T4" fmla="*/ 24 w 235"/>
                <a:gd name="T5" fmla="*/ 52 h 77"/>
                <a:gd name="T6" fmla="*/ 41 w 235"/>
                <a:gd name="T7" fmla="*/ 36 h 77"/>
                <a:gd name="T8" fmla="*/ 52 w 235"/>
                <a:gd name="T9" fmla="*/ 27 h 77"/>
                <a:gd name="T10" fmla="*/ 65 w 235"/>
                <a:gd name="T11" fmla="*/ 20 h 77"/>
                <a:gd name="T12" fmla="*/ 87 w 235"/>
                <a:gd name="T13" fmla="*/ 12 h 77"/>
                <a:gd name="T14" fmla="*/ 108 w 235"/>
                <a:gd name="T15" fmla="*/ 3 h 77"/>
                <a:gd name="T16" fmla="*/ 117 w 235"/>
                <a:gd name="T17" fmla="*/ 0 h 77"/>
                <a:gd name="T18" fmla="*/ 235 w 235"/>
                <a:gd name="T19" fmla="*/ 40 h 77"/>
                <a:gd name="T20" fmla="*/ 206 w 235"/>
                <a:gd name="T21" fmla="*/ 75 h 77"/>
                <a:gd name="T22" fmla="*/ 194 w 235"/>
                <a:gd name="T23" fmla="*/ 73 h 77"/>
                <a:gd name="T24" fmla="*/ 168 w 235"/>
                <a:gd name="T25" fmla="*/ 73 h 77"/>
                <a:gd name="T26" fmla="*/ 139 w 235"/>
                <a:gd name="T27" fmla="*/ 72 h 77"/>
                <a:gd name="T28" fmla="*/ 120 w 235"/>
                <a:gd name="T29" fmla="*/ 73 h 77"/>
                <a:gd name="T30" fmla="*/ 94 w 235"/>
                <a:gd name="T31" fmla="*/ 73 h 77"/>
                <a:gd name="T32" fmla="*/ 54 w 235"/>
                <a:gd name="T33" fmla="*/ 75 h 77"/>
                <a:gd name="T34" fmla="*/ 17 w 235"/>
                <a:gd name="T35" fmla="*/ 76 h 77"/>
                <a:gd name="T36" fmla="*/ 0 w 235"/>
                <a:gd name="T37" fmla="*/ 77 h 77"/>
                <a:gd name="T38" fmla="*/ 0 w 235"/>
                <a:gd name="T39" fmla="*/ 77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77"/>
                <a:gd name="T62" fmla="*/ 235 w 235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77">
                  <a:moveTo>
                    <a:pt x="0" y="77"/>
                  </a:moveTo>
                  <a:lnTo>
                    <a:pt x="7" y="67"/>
                  </a:lnTo>
                  <a:lnTo>
                    <a:pt x="24" y="52"/>
                  </a:lnTo>
                  <a:lnTo>
                    <a:pt x="41" y="36"/>
                  </a:lnTo>
                  <a:lnTo>
                    <a:pt x="52" y="27"/>
                  </a:lnTo>
                  <a:lnTo>
                    <a:pt x="65" y="20"/>
                  </a:lnTo>
                  <a:lnTo>
                    <a:pt x="87" y="12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235" y="40"/>
                  </a:lnTo>
                  <a:lnTo>
                    <a:pt x="206" y="75"/>
                  </a:lnTo>
                  <a:lnTo>
                    <a:pt x="194" y="73"/>
                  </a:lnTo>
                  <a:lnTo>
                    <a:pt x="168" y="73"/>
                  </a:lnTo>
                  <a:lnTo>
                    <a:pt x="139" y="72"/>
                  </a:lnTo>
                  <a:lnTo>
                    <a:pt x="120" y="73"/>
                  </a:lnTo>
                  <a:lnTo>
                    <a:pt x="94" y="73"/>
                  </a:lnTo>
                  <a:lnTo>
                    <a:pt x="54" y="75"/>
                  </a:lnTo>
                  <a:lnTo>
                    <a:pt x="17" y="7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3F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33"/>
            <p:cNvSpPr>
              <a:spLocks/>
            </p:cNvSpPr>
            <p:nvPr/>
          </p:nvSpPr>
          <p:spPr bwMode="auto">
            <a:xfrm>
              <a:off x="3667" y="849"/>
              <a:ext cx="88" cy="229"/>
            </a:xfrm>
            <a:custGeom>
              <a:avLst/>
              <a:gdLst>
                <a:gd name="T0" fmla="*/ 76 w 88"/>
                <a:gd name="T1" fmla="*/ 187 h 229"/>
                <a:gd name="T2" fmla="*/ 59 w 88"/>
                <a:gd name="T3" fmla="*/ 169 h 229"/>
                <a:gd name="T4" fmla="*/ 47 w 88"/>
                <a:gd name="T5" fmla="*/ 156 h 229"/>
                <a:gd name="T6" fmla="*/ 36 w 88"/>
                <a:gd name="T7" fmla="*/ 136 h 229"/>
                <a:gd name="T8" fmla="*/ 39 w 88"/>
                <a:gd name="T9" fmla="*/ 128 h 229"/>
                <a:gd name="T10" fmla="*/ 54 w 88"/>
                <a:gd name="T11" fmla="*/ 106 h 229"/>
                <a:gd name="T12" fmla="*/ 64 w 88"/>
                <a:gd name="T13" fmla="*/ 87 h 229"/>
                <a:gd name="T14" fmla="*/ 69 w 88"/>
                <a:gd name="T15" fmla="*/ 63 h 229"/>
                <a:gd name="T16" fmla="*/ 74 w 88"/>
                <a:gd name="T17" fmla="*/ 51 h 229"/>
                <a:gd name="T18" fmla="*/ 85 w 88"/>
                <a:gd name="T19" fmla="*/ 22 h 229"/>
                <a:gd name="T20" fmla="*/ 86 w 88"/>
                <a:gd name="T21" fmla="*/ 11 h 229"/>
                <a:gd name="T22" fmla="*/ 79 w 88"/>
                <a:gd name="T23" fmla="*/ 1 h 229"/>
                <a:gd name="T24" fmla="*/ 76 w 88"/>
                <a:gd name="T25" fmla="*/ 5 h 229"/>
                <a:gd name="T26" fmla="*/ 69 w 88"/>
                <a:gd name="T27" fmla="*/ 27 h 229"/>
                <a:gd name="T28" fmla="*/ 65 w 88"/>
                <a:gd name="T29" fmla="*/ 42 h 229"/>
                <a:gd name="T30" fmla="*/ 57 w 88"/>
                <a:gd name="T31" fmla="*/ 69 h 229"/>
                <a:gd name="T32" fmla="*/ 50 w 88"/>
                <a:gd name="T33" fmla="*/ 83 h 229"/>
                <a:gd name="T34" fmla="*/ 45 w 88"/>
                <a:gd name="T35" fmla="*/ 92 h 229"/>
                <a:gd name="T36" fmla="*/ 38 w 88"/>
                <a:gd name="T37" fmla="*/ 99 h 229"/>
                <a:gd name="T38" fmla="*/ 27 w 88"/>
                <a:gd name="T39" fmla="*/ 111 h 229"/>
                <a:gd name="T40" fmla="*/ 23 w 88"/>
                <a:gd name="T41" fmla="*/ 112 h 229"/>
                <a:gd name="T42" fmla="*/ 21 w 88"/>
                <a:gd name="T43" fmla="*/ 105 h 229"/>
                <a:gd name="T44" fmla="*/ 21 w 88"/>
                <a:gd name="T45" fmla="*/ 95 h 229"/>
                <a:gd name="T46" fmla="*/ 21 w 88"/>
                <a:gd name="T47" fmla="*/ 69 h 229"/>
                <a:gd name="T48" fmla="*/ 18 w 88"/>
                <a:gd name="T49" fmla="*/ 63 h 229"/>
                <a:gd name="T50" fmla="*/ 10 w 88"/>
                <a:gd name="T51" fmla="*/ 76 h 229"/>
                <a:gd name="T52" fmla="*/ 0 w 88"/>
                <a:gd name="T53" fmla="*/ 92 h 229"/>
                <a:gd name="T54" fmla="*/ 9 w 88"/>
                <a:gd name="T55" fmla="*/ 111 h 229"/>
                <a:gd name="T56" fmla="*/ 17 w 88"/>
                <a:gd name="T57" fmla="*/ 138 h 229"/>
                <a:gd name="T58" fmla="*/ 30 w 88"/>
                <a:gd name="T59" fmla="*/ 160 h 229"/>
                <a:gd name="T60" fmla="*/ 46 w 88"/>
                <a:gd name="T61" fmla="*/ 180 h 229"/>
                <a:gd name="T62" fmla="*/ 63 w 88"/>
                <a:gd name="T63" fmla="*/ 205 h 229"/>
                <a:gd name="T64" fmla="*/ 81 w 88"/>
                <a:gd name="T65" fmla="*/ 229 h 229"/>
                <a:gd name="T66" fmla="*/ 81 w 88"/>
                <a:gd name="T67" fmla="*/ 192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"/>
                <a:gd name="T103" fmla="*/ 0 h 229"/>
                <a:gd name="T104" fmla="*/ 88 w 88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" h="229">
                  <a:moveTo>
                    <a:pt x="81" y="192"/>
                  </a:moveTo>
                  <a:lnTo>
                    <a:pt x="76" y="187"/>
                  </a:lnTo>
                  <a:lnTo>
                    <a:pt x="69" y="179"/>
                  </a:lnTo>
                  <a:lnTo>
                    <a:pt x="59" y="169"/>
                  </a:lnTo>
                  <a:lnTo>
                    <a:pt x="52" y="163"/>
                  </a:lnTo>
                  <a:lnTo>
                    <a:pt x="47" y="156"/>
                  </a:lnTo>
                  <a:lnTo>
                    <a:pt x="41" y="146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9" y="128"/>
                  </a:lnTo>
                  <a:lnTo>
                    <a:pt x="46" y="118"/>
                  </a:lnTo>
                  <a:lnTo>
                    <a:pt x="54" y="106"/>
                  </a:lnTo>
                  <a:lnTo>
                    <a:pt x="62" y="98"/>
                  </a:lnTo>
                  <a:lnTo>
                    <a:pt x="64" y="87"/>
                  </a:lnTo>
                  <a:lnTo>
                    <a:pt x="68" y="75"/>
                  </a:lnTo>
                  <a:lnTo>
                    <a:pt x="69" y="63"/>
                  </a:lnTo>
                  <a:lnTo>
                    <a:pt x="71" y="58"/>
                  </a:lnTo>
                  <a:lnTo>
                    <a:pt x="74" y="51"/>
                  </a:lnTo>
                  <a:lnTo>
                    <a:pt x="79" y="36"/>
                  </a:lnTo>
                  <a:lnTo>
                    <a:pt x="85" y="22"/>
                  </a:lnTo>
                  <a:lnTo>
                    <a:pt x="88" y="13"/>
                  </a:lnTo>
                  <a:lnTo>
                    <a:pt x="86" y="11"/>
                  </a:lnTo>
                  <a:lnTo>
                    <a:pt x="82" y="6"/>
                  </a:lnTo>
                  <a:lnTo>
                    <a:pt x="79" y="1"/>
                  </a:lnTo>
                  <a:lnTo>
                    <a:pt x="77" y="0"/>
                  </a:lnTo>
                  <a:lnTo>
                    <a:pt x="76" y="5"/>
                  </a:lnTo>
                  <a:lnTo>
                    <a:pt x="73" y="14"/>
                  </a:lnTo>
                  <a:lnTo>
                    <a:pt x="69" y="27"/>
                  </a:lnTo>
                  <a:lnTo>
                    <a:pt x="68" y="36"/>
                  </a:lnTo>
                  <a:lnTo>
                    <a:pt x="65" y="42"/>
                  </a:lnTo>
                  <a:lnTo>
                    <a:pt x="62" y="55"/>
                  </a:lnTo>
                  <a:lnTo>
                    <a:pt x="57" y="69"/>
                  </a:lnTo>
                  <a:lnTo>
                    <a:pt x="51" y="82"/>
                  </a:lnTo>
                  <a:lnTo>
                    <a:pt x="50" y="83"/>
                  </a:lnTo>
                  <a:lnTo>
                    <a:pt x="47" y="87"/>
                  </a:lnTo>
                  <a:lnTo>
                    <a:pt x="45" y="92"/>
                  </a:lnTo>
                  <a:lnTo>
                    <a:pt x="42" y="95"/>
                  </a:lnTo>
                  <a:lnTo>
                    <a:pt x="38" y="99"/>
                  </a:lnTo>
                  <a:lnTo>
                    <a:pt x="32" y="105"/>
                  </a:lnTo>
                  <a:lnTo>
                    <a:pt x="27" y="111"/>
                  </a:lnTo>
                  <a:lnTo>
                    <a:pt x="24" y="113"/>
                  </a:lnTo>
                  <a:lnTo>
                    <a:pt x="23" y="112"/>
                  </a:lnTo>
                  <a:lnTo>
                    <a:pt x="22" y="109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82"/>
                  </a:lnTo>
                  <a:lnTo>
                    <a:pt x="21" y="69"/>
                  </a:lnTo>
                  <a:lnTo>
                    <a:pt x="21" y="63"/>
                  </a:lnTo>
                  <a:lnTo>
                    <a:pt x="18" y="63"/>
                  </a:lnTo>
                  <a:lnTo>
                    <a:pt x="15" y="70"/>
                  </a:lnTo>
                  <a:lnTo>
                    <a:pt x="10" y="76"/>
                  </a:lnTo>
                  <a:lnTo>
                    <a:pt x="9" y="81"/>
                  </a:lnTo>
                  <a:lnTo>
                    <a:pt x="0" y="92"/>
                  </a:lnTo>
                  <a:lnTo>
                    <a:pt x="3" y="98"/>
                  </a:lnTo>
                  <a:lnTo>
                    <a:pt x="9" y="111"/>
                  </a:lnTo>
                  <a:lnTo>
                    <a:pt x="13" y="127"/>
                  </a:lnTo>
                  <a:lnTo>
                    <a:pt x="17" y="138"/>
                  </a:lnTo>
                  <a:lnTo>
                    <a:pt x="21" y="147"/>
                  </a:lnTo>
                  <a:lnTo>
                    <a:pt x="30" y="160"/>
                  </a:lnTo>
                  <a:lnTo>
                    <a:pt x="40" y="172"/>
                  </a:lnTo>
                  <a:lnTo>
                    <a:pt x="46" y="180"/>
                  </a:lnTo>
                  <a:lnTo>
                    <a:pt x="51" y="188"/>
                  </a:lnTo>
                  <a:lnTo>
                    <a:pt x="63" y="205"/>
                  </a:lnTo>
                  <a:lnTo>
                    <a:pt x="76" y="222"/>
                  </a:lnTo>
                  <a:lnTo>
                    <a:pt x="81" y="229"/>
                  </a:lnTo>
                  <a:lnTo>
                    <a:pt x="81" y="192"/>
                  </a:lnTo>
                  <a:close/>
                </a:path>
              </a:pathLst>
            </a:custGeom>
            <a:solidFill>
              <a:srgbClr val="FF8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34"/>
            <p:cNvSpPr>
              <a:spLocks/>
            </p:cNvSpPr>
            <p:nvPr/>
          </p:nvSpPr>
          <p:spPr bwMode="auto">
            <a:xfrm>
              <a:off x="3667" y="1596"/>
              <a:ext cx="92" cy="193"/>
            </a:xfrm>
            <a:custGeom>
              <a:avLst/>
              <a:gdLst>
                <a:gd name="T0" fmla="*/ 0 w 92"/>
                <a:gd name="T1" fmla="*/ 13 h 193"/>
                <a:gd name="T2" fmla="*/ 3 w 92"/>
                <a:gd name="T3" fmla="*/ 26 h 193"/>
                <a:gd name="T4" fmla="*/ 11 w 92"/>
                <a:gd name="T5" fmla="*/ 55 h 193"/>
                <a:gd name="T6" fmla="*/ 19 w 92"/>
                <a:gd name="T7" fmla="*/ 85 h 193"/>
                <a:gd name="T8" fmla="*/ 24 w 92"/>
                <a:gd name="T9" fmla="*/ 104 h 193"/>
                <a:gd name="T10" fmla="*/ 29 w 92"/>
                <a:gd name="T11" fmla="*/ 120 h 193"/>
                <a:gd name="T12" fmla="*/ 40 w 92"/>
                <a:gd name="T13" fmla="*/ 152 h 193"/>
                <a:gd name="T14" fmla="*/ 50 w 92"/>
                <a:gd name="T15" fmla="*/ 180 h 193"/>
                <a:gd name="T16" fmla="*/ 56 w 92"/>
                <a:gd name="T17" fmla="*/ 193 h 193"/>
                <a:gd name="T18" fmla="*/ 92 w 92"/>
                <a:gd name="T19" fmla="*/ 184 h 193"/>
                <a:gd name="T20" fmla="*/ 86 w 92"/>
                <a:gd name="T21" fmla="*/ 171 h 193"/>
                <a:gd name="T22" fmla="*/ 73 w 92"/>
                <a:gd name="T23" fmla="*/ 141 h 193"/>
                <a:gd name="T24" fmla="*/ 59 w 92"/>
                <a:gd name="T25" fmla="*/ 110 h 193"/>
                <a:gd name="T26" fmla="*/ 52 w 92"/>
                <a:gd name="T27" fmla="*/ 91 h 193"/>
                <a:gd name="T28" fmla="*/ 50 w 92"/>
                <a:gd name="T29" fmla="*/ 72 h 193"/>
                <a:gd name="T30" fmla="*/ 47 w 92"/>
                <a:gd name="T31" fmla="*/ 41 h 193"/>
                <a:gd name="T32" fmla="*/ 45 w 92"/>
                <a:gd name="T33" fmla="*/ 12 h 193"/>
                <a:gd name="T34" fmla="*/ 44 w 92"/>
                <a:gd name="T35" fmla="*/ 0 h 193"/>
                <a:gd name="T36" fmla="*/ 0 w 92"/>
                <a:gd name="T37" fmla="*/ 13 h 193"/>
                <a:gd name="T38" fmla="*/ 0 w 92"/>
                <a:gd name="T39" fmla="*/ 13 h 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2"/>
                <a:gd name="T61" fmla="*/ 0 h 193"/>
                <a:gd name="T62" fmla="*/ 92 w 92"/>
                <a:gd name="T63" fmla="*/ 193 h 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2" h="193">
                  <a:moveTo>
                    <a:pt x="0" y="13"/>
                  </a:moveTo>
                  <a:lnTo>
                    <a:pt x="3" y="26"/>
                  </a:lnTo>
                  <a:lnTo>
                    <a:pt x="11" y="55"/>
                  </a:lnTo>
                  <a:lnTo>
                    <a:pt x="19" y="85"/>
                  </a:lnTo>
                  <a:lnTo>
                    <a:pt x="24" y="104"/>
                  </a:lnTo>
                  <a:lnTo>
                    <a:pt x="29" y="120"/>
                  </a:lnTo>
                  <a:lnTo>
                    <a:pt x="40" y="152"/>
                  </a:lnTo>
                  <a:lnTo>
                    <a:pt x="50" y="180"/>
                  </a:lnTo>
                  <a:lnTo>
                    <a:pt x="56" y="193"/>
                  </a:lnTo>
                  <a:lnTo>
                    <a:pt x="92" y="184"/>
                  </a:lnTo>
                  <a:lnTo>
                    <a:pt x="86" y="171"/>
                  </a:lnTo>
                  <a:lnTo>
                    <a:pt x="73" y="141"/>
                  </a:lnTo>
                  <a:lnTo>
                    <a:pt x="59" y="110"/>
                  </a:lnTo>
                  <a:lnTo>
                    <a:pt x="52" y="91"/>
                  </a:lnTo>
                  <a:lnTo>
                    <a:pt x="50" y="72"/>
                  </a:lnTo>
                  <a:lnTo>
                    <a:pt x="47" y="41"/>
                  </a:lnTo>
                  <a:lnTo>
                    <a:pt x="45" y="12"/>
                  </a:lnTo>
                  <a:lnTo>
                    <a:pt x="4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4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35"/>
            <p:cNvSpPr>
              <a:spLocks/>
            </p:cNvSpPr>
            <p:nvPr/>
          </p:nvSpPr>
          <p:spPr bwMode="auto">
            <a:xfrm>
              <a:off x="3620" y="1075"/>
              <a:ext cx="184" cy="409"/>
            </a:xfrm>
            <a:custGeom>
              <a:avLst/>
              <a:gdLst>
                <a:gd name="T0" fmla="*/ 174 w 184"/>
                <a:gd name="T1" fmla="*/ 356 h 409"/>
                <a:gd name="T2" fmla="*/ 170 w 184"/>
                <a:gd name="T3" fmla="*/ 356 h 409"/>
                <a:gd name="T4" fmla="*/ 163 w 184"/>
                <a:gd name="T5" fmla="*/ 354 h 409"/>
                <a:gd name="T6" fmla="*/ 151 w 184"/>
                <a:gd name="T7" fmla="*/ 351 h 409"/>
                <a:gd name="T8" fmla="*/ 140 w 184"/>
                <a:gd name="T9" fmla="*/ 341 h 409"/>
                <a:gd name="T10" fmla="*/ 126 w 184"/>
                <a:gd name="T11" fmla="*/ 324 h 409"/>
                <a:gd name="T12" fmla="*/ 109 w 184"/>
                <a:gd name="T13" fmla="*/ 307 h 409"/>
                <a:gd name="T14" fmla="*/ 93 w 184"/>
                <a:gd name="T15" fmla="*/ 294 h 409"/>
                <a:gd name="T16" fmla="*/ 87 w 184"/>
                <a:gd name="T17" fmla="*/ 288 h 409"/>
                <a:gd name="T18" fmla="*/ 80 w 184"/>
                <a:gd name="T19" fmla="*/ 278 h 409"/>
                <a:gd name="T20" fmla="*/ 69 w 184"/>
                <a:gd name="T21" fmla="*/ 261 h 409"/>
                <a:gd name="T22" fmla="*/ 56 w 184"/>
                <a:gd name="T23" fmla="*/ 243 h 409"/>
                <a:gd name="T24" fmla="*/ 48 w 184"/>
                <a:gd name="T25" fmla="*/ 234 h 409"/>
                <a:gd name="T26" fmla="*/ 42 w 184"/>
                <a:gd name="T27" fmla="*/ 216 h 409"/>
                <a:gd name="T28" fmla="*/ 33 w 184"/>
                <a:gd name="T29" fmla="*/ 179 h 409"/>
                <a:gd name="T30" fmla="*/ 24 w 184"/>
                <a:gd name="T31" fmla="*/ 144 h 409"/>
                <a:gd name="T32" fmla="*/ 21 w 184"/>
                <a:gd name="T33" fmla="*/ 127 h 409"/>
                <a:gd name="T34" fmla="*/ 18 w 184"/>
                <a:gd name="T35" fmla="*/ 121 h 409"/>
                <a:gd name="T36" fmla="*/ 16 w 184"/>
                <a:gd name="T37" fmla="*/ 112 h 409"/>
                <a:gd name="T38" fmla="*/ 15 w 184"/>
                <a:gd name="T39" fmla="*/ 102 h 409"/>
                <a:gd name="T40" fmla="*/ 13 w 184"/>
                <a:gd name="T41" fmla="*/ 99 h 409"/>
                <a:gd name="T42" fmla="*/ 13 w 184"/>
                <a:gd name="T43" fmla="*/ 88 h 409"/>
                <a:gd name="T44" fmla="*/ 13 w 184"/>
                <a:gd name="T45" fmla="*/ 64 h 409"/>
                <a:gd name="T46" fmla="*/ 13 w 184"/>
                <a:gd name="T47" fmla="*/ 41 h 409"/>
                <a:gd name="T48" fmla="*/ 13 w 184"/>
                <a:gd name="T49" fmla="*/ 30 h 409"/>
                <a:gd name="T50" fmla="*/ 13 w 184"/>
                <a:gd name="T51" fmla="*/ 24 h 409"/>
                <a:gd name="T52" fmla="*/ 12 w 184"/>
                <a:gd name="T53" fmla="*/ 13 h 409"/>
                <a:gd name="T54" fmla="*/ 12 w 184"/>
                <a:gd name="T55" fmla="*/ 3 h 409"/>
                <a:gd name="T56" fmla="*/ 12 w 184"/>
                <a:gd name="T57" fmla="*/ 0 h 409"/>
                <a:gd name="T58" fmla="*/ 1 w 184"/>
                <a:gd name="T59" fmla="*/ 0 h 409"/>
                <a:gd name="T60" fmla="*/ 0 w 184"/>
                <a:gd name="T61" fmla="*/ 16 h 409"/>
                <a:gd name="T62" fmla="*/ 0 w 184"/>
                <a:gd name="T63" fmla="*/ 54 h 409"/>
                <a:gd name="T64" fmla="*/ 0 w 184"/>
                <a:gd name="T65" fmla="*/ 92 h 409"/>
                <a:gd name="T66" fmla="*/ 1 w 184"/>
                <a:gd name="T67" fmla="*/ 114 h 409"/>
                <a:gd name="T68" fmla="*/ 1 w 184"/>
                <a:gd name="T69" fmla="*/ 121 h 409"/>
                <a:gd name="T70" fmla="*/ 1 w 184"/>
                <a:gd name="T71" fmla="*/ 137 h 409"/>
                <a:gd name="T72" fmla="*/ 2 w 184"/>
                <a:gd name="T73" fmla="*/ 155 h 409"/>
                <a:gd name="T74" fmla="*/ 7 w 184"/>
                <a:gd name="T75" fmla="*/ 177 h 409"/>
                <a:gd name="T76" fmla="*/ 11 w 184"/>
                <a:gd name="T77" fmla="*/ 199 h 409"/>
                <a:gd name="T78" fmla="*/ 16 w 184"/>
                <a:gd name="T79" fmla="*/ 217 h 409"/>
                <a:gd name="T80" fmla="*/ 18 w 184"/>
                <a:gd name="T81" fmla="*/ 230 h 409"/>
                <a:gd name="T82" fmla="*/ 21 w 184"/>
                <a:gd name="T83" fmla="*/ 235 h 409"/>
                <a:gd name="T84" fmla="*/ 24 w 184"/>
                <a:gd name="T85" fmla="*/ 238 h 409"/>
                <a:gd name="T86" fmla="*/ 34 w 184"/>
                <a:gd name="T87" fmla="*/ 246 h 409"/>
                <a:gd name="T88" fmla="*/ 44 w 184"/>
                <a:gd name="T89" fmla="*/ 254 h 409"/>
                <a:gd name="T90" fmla="*/ 50 w 184"/>
                <a:gd name="T91" fmla="*/ 259 h 409"/>
                <a:gd name="T92" fmla="*/ 59 w 184"/>
                <a:gd name="T93" fmla="*/ 270 h 409"/>
                <a:gd name="T94" fmla="*/ 77 w 184"/>
                <a:gd name="T95" fmla="*/ 294 h 409"/>
                <a:gd name="T96" fmla="*/ 95 w 184"/>
                <a:gd name="T97" fmla="*/ 318 h 409"/>
                <a:gd name="T98" fmla="*/ 104 w 184"/>
                <a:gd name="T99" fmla="*/ 330 h 409"/>
                <a:gd name="T100" fmla="*/ 106 w 184"/>
                <a:gd name="T101" fmla="*/ 335 h 409"/>
                <a:gd name="T102" fmla="*/ 115 w 184"/>
                <a:gd name="T103" fmla="*/ 348 h 409"/>
                <a:gd name="T104" fmla="*/ 123 w 184"/>
                <a:gd name="T105" fmla="*/ 362 h 409"/>
                <a:gd name="T106" fmla="*/ 128 w 184"/>
                <a:gd name="T107" fmla="*/ 369 h 409"/>
                <a:gd name="T108" fmla="*/ 135 w 184"/>
                <a:gd name="T109" fmla="*/ 375 h 409"/>
                <a:gd name="T110" fmla="*/ 152 w 184"/>
                <a:gd name="T111" fmla="*/ 389 h 409"/>
                <a:gd name="T112" fmla="*/ 169 w 184"/>
                <a:gd name="T113" fmla="*/ 403 h 409"/>
                <a:gd name="T114" fmla="*/ 181 w 184"/>
                <a:gd name="T115" fmla="*/ 409 h 409"/>
                <a:gd name="T116" fmla="*/ 184 w 184"/>
                <a:gd name="T117" fmla="*/ 400 h 409"/>
                <a:gd name="T118" fmla="*/ 181 w 184"/>
                <a:gd name="T119" fmla="*/ 382 h 409"/>
                <a:gd name="T120" fmla="*/ 176 w 184"/>
                <a:gd name="T121" fmla="*/ 364 h 409"/>
                <a:gd name="T122" fmla="*/ 174 w 184"/>
                <a:gd name="T123" fmla="*/ 356 h 409"/>
                <a:gd name="T124" fmla="*/ 174 w 184"/>
                <a:gd name="T125" fmla="*/ 356 h 4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4"/>
                <a:gd name="T190" fmla="*/ 0 h 409"/>
                <a:gd name="T191" fmla="*/ 184 w 184"/>
                <a:gd name="T192" fmla="*/ 409 h 4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4" h="409">
                  <a:moveTo>
                    <a:pt x="174" y="356"/>
                  </a:moveTo>
                  <a:lnTo>
                    <a:pt x="170" y="356"/>
                  </a:lnTo>
                  <a:lnTo>
                    <a:pt x="163" y="354"/>
                  </a:lnTo>
                  <a:lnTo>
                    <a:pt x="151" y="351"/>
                  </a:lnTo>
                  <a:lnTo>
                    <a:pt x="140" y="341"/>
                  </a:lnTo>
                  <a:lnTo>
                    <a:pt x="126" y="324"/>
                  </a:lnTo>
                  <a:lnTo>
                    <a:pt x="109" y="307"/>
                  </a:lnTo>
                  <a:lnTo>
                    <a:pt x="93" y="294"/>
                  </a:lnTo>
                  <a:lnTo>
                    <a:pt x="87" y="288"/>
                  </a:lnTo>
                  <a:lnTo>
                    <a:pt x="80" y="278"/>
                  </a:lnTo>
                  <a:lnTo>
                    <a:pt x="69" y="261"/>
                  </a:lnTo>
                  <a:lnTo>
                    <a:pt x="56" y="243"/>
                  </a:lnTo>
                  <a:lnTo>
                    <a:pt x="48" y="234"/>
                  </a:lnTo>
                  <a:lnTo>
                    <a:pt x="42" y="216"/>
                  </a:lnTo>
                  <a:lnTo>
                    <a:pt x="33" y="179"/>
                  </a:lnTo>
                  <a:lnTo>
                    <a:pt x="24" y="144"/>
                  </a:lnTo>
                  <a:lnTo>
                    <a:pt x="21" y="127"/>
                  </a:lnTo>
                  <a:lnTo>
                    <a:pt x="18" y="121"/>
                  </a:lnTo>
                  <a:lnTo>
                    <a:pt x="16" y="112"/>
                  </a:lnTo>
                  <a:lnTo>
                    <a:pt x="15" y="102"/>
                  </a:lnTo>
                  <a:lnTo>
                    <a:pt x="13" y="99"/>
                  </a:lnTo>
                  <a:lnTo>
                    <a:pt x="13" y="88"/>
                  </a:lnTo>
                  <a:lnTo>
                    <a:pt x="13" y="64"/>
                  </a:lnTo>
                  <a:lnTo>
                    <a:pt x="13" y="41"/>
                  </a:lnTo>
                  <a:lnTo>
                    <a:pt x="13" y="30"/>
                  </a:lnTo>
                  <a:lnTo>
                    <a:pt x="13" y="24"/>
                  </a:lnTo>
                  <a:lnTo>
                    <a:pt x="12" y="1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" y="0"/>
                  </a:lnTo>
                  <a:lnTo>
                    <a:pt x="0" y="16"/>
                  </a:lnTo>
                  <a:lnTo>
                    <a:pt x="0" y="54"/>
                  </a:lnTo>
                  <a:lnTo>
                    <a:pt x="0" y="92"/>
                  </a:lnTo>
                  <a:lnTo>
                    <a:pt x="1" y="114"/>
                  </a:lnTo>
                  <a:lnTo>
                    <a:pt x="1" y="121"/>
                  </a:lnTo>
                  <a:lnTo>
                    <a:pt x="1" y="137"/>
                  </a:lnTo>
                  <a:lnTo>
                    <a:pt x="2" y="155"/>
                  </a:lnTo>
                  <a:lnTo>
                    <a:pt x="7" y="177"/>
                  </a:lnTo>
                  <a:lnTo>
                    <a:pt x="11" y="199"/>
                  </a:lnTo>
                  <a:lnTo>
                    <a:pt x="16" y="217"/>
                  </a:lnTo>
                  <a:lnTo>
                    <a:pt x="18" y="230"/>
                  </a:lnTo>
                  <a:lnTo>
                    <a:pt x="21" y="235"/>
                  </a:lnTo>
                  <a:lnTo>
                    <a:pt x="24" y="238"/>
                  </a:lnTo>
                  <a:lnTo>
                    <a:pt x="34" y="246"/>
                  </a:lnTo>
                  <a:lnTo>
                    <a:pt x="44" y="254"/>
                  </a:lnTo>
                  <a:lnTo>
                    <a:pt x="50" y="259"/>
                  </a:lnTo>
                  <a:lnTo>
                    <a:pt x="59" y="270"/>
                  </a:lnTo>
                  <a:lnTo>
                    <a:pt x="77" y="294"/>
                  </a:lnTo>
                  <a:lnTo>
                    <a:pt x="95" y="318"/>
                  </a:lnTo>
                  <a:lnTo>
                    <a:pt x="104" y="330"/>
                  </a:lnTo>
                  <a:lnTo>
                    <a:pt x="106" y="335"/>
                  </a:lnTo>
                  <a:lnTo>
                    <a:pt x="115" y="348"/>
                  </a:lnTo>
                  <a:lnTo>
                    <a:pt x="123" y="362"/>
                  </a:lnTo>
                  <a:lnTo>
                    <a:pt x="128" y="369"/>
                  </a:lnTo>
                  <a:lnTo>
                    <a:pt x="135" y="375"/>
                  </a:lnTo>
                  <a:lnTo>
                    <a:pt x="152" y="389"/>
                  </a:lnTo>
                  <a:lnTo>
                    <a:pt x="169" y="403"/>
                  </a:lnTo>
                  <a:lnTo>
                    <a:pt x="181" y="409"/>
                  </a:lnTo>
                  <a:lnTo>
                    <a:pt x="184" y="400"/>
                  </a:lnTo>
                  <a:lnTo>
                    <a:pt x="181" y="382"/>
                  </a:lnTo>
                  <a:lnTo>
                    <a:pt x="176" y="364"/>
                  </a:lnTo>
                  <a:lnTo>
                    <a:pt x="174" y="356"/>
                  </a:lnTo>
                  <a:close/>
                </a:path>
              </a:pathLst>
            </a:custGeom>
            <a:solidFill>
              <a:srgbClr val="DB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36"/>
            <p:cNvSpPr>
              <a:spLocks/>
            </p:cNvSpPr>
            <p:nvPr/>
          </p:nvSpPr>
          <p:spPr bwMode="auto">
            <a:xfrm>
              <a:off x="3822" y="1012"/>
              <a:ext cx="317" cy="408"/>
            </a:xfrm>
            <a:custGeom>
              <a:avLst/>
              <a:gdLst>
                <a:gd name="T0" fmla="*/ 43 w 317"/>
                <a:gd name="T1" fmla="*/ 274 h 408"/>
                <a:gd name="T2" fmla="*/ 82 w 317"/>
                <a:gd name="T3" fmla="*/ 235 h 408"/>
                <a:gd name="T4" fmla="*/ 91 w 317"/>
                <a:gd name="T5" fmla="*/ 169 h 408"/>
                <a:gd name="T6" fmla="*/ 125 w 317"/>
                <a:gd name="T7" fmla="*/ 119 h 408"/>
                <a:gd name="T8" fmla="*/ 138 w 317"/>
                <a:gd name="T9" fmla="*/ 110 h 408"/>
                <a:gd name="T10" fmla="*/ 140 w 317"/>
                <a:gd name="T11" fmla="*/ 117 h 408"/>
                <a:gd name="T12" fmla="*/ 116 w 317"/>
                <a:gd name="T13" fmla="*/ 157 h 408"/>
                <a:gd name="T14" fmla="*/ 102 w 317"/>
                <a:gd name="T15" fmla="*/ 188 h 408"/>
                <a:gd name="T16" fmla="*/ 100 w 317"/>
                <a:gd name="T17" fmla="*/ 217 h 408"/>
                <a:gd name="T18" fmla="*/ 118 w 317"/>
                <a:gd name="T19" fmla="*/ 224 h 408"/>
                <a:gd name="T20" fmla="*/ 177 w 317"/>
                <a:gd name="T21" fmla="*/ 182 h 408"/>
                <a:gd name="T22" fmla="*/ 222 w 317"/>
                <a:gd name="T23" fmla="*/ 155 h 408"/>
                <a:gd name="T24" fmla="*/ 243 w 317"/>
                <a:gd name="T25" fmla="*/ 90 h 408"/>
                <a:gd name="T26" fmla="*/ 254 w 317"/>
                <a:gd name="T27" fmla="*/ 0 h 408"/>
                <a:gd name="T28" fmla="*/ 262 w 317"/>
                <a:gd name="T29" fmla="*/ 0 h 408"/>
                <a:gd name="T30" fmla="*/ 265 w 317"/>
                <a:gd name="T31" fmla="*/ 38 h 408"/>
                <a:gd name="T32" fmla="*/ 260 w 317"/>
                <a:gd name="T33" fmla="*/ 88 h 408"/>
                <a:gd name="T34" fmla="*/ 256 w 317"/>
                <a:gd name="T35" fmla="*/ 117 h 408"/>
                <a:gd name="T36" fmla="*/ 257 w 317"/>
                <a:gd name="T37" fmla="*/ 147 h 408"/>
                <a:gd name="T38" fmla="*/ 237 w 317"/>
                <a:gd name="T39" fmla="*/ 168 h 408"/>
                <a:gd name="T40" fmla="*/ 221 w 317"/>
                <a:gd name="T41" fmla="*/ 183 h 408"/>
                <a:gd name="T42" fmla="*/ 195 w 317"/>
                <a:gd name="T43" fmla="*/ 215 h 408"/>
                <a:gd name="T44" fmla="*/ 165 w 317"/>
                <a:gd name="T45" fmla="*/ 223 h 408"/>
                <a:gd name="T46" fmla="*/ 128 w 317"/>
                <a:gd name="T47" fmla="*/ 248 h 408"/>
                <a:gd name="T48" fmla="*/ 91 w 317"/>
                <a:gd name="T49" fmla="*/ 279 h 408"/>
                <a:gd name="T50" fmla="*/ 89 w 317"/>
                <a:gd name="T51" fmla="*/ 293 h 408"/>
                <a:gd name="T52" fmla="*/ 117 w 317"/>
                <a:gd name="T53" fmla="*/ 327 h 408"/>
                <a:gd name="T54" fmla="*/ 149 w 317"/>
                <a:gd name="T55" fmla="*/ 346 h 408"/>
                <a:gd name="T56" fmla="*/ 186 w 317"/>
                <a:gd name="T57" fmla="*/ 356 h 408"/>
                <a:gd name="T58" fmla="*/ 206 w 317"/>
                <a:gd name="T59" fmla="*/ 353 h 408"/>
                <a:gd name="T60" fmla="*/ 213 w 317"/>
                <a:gd name="T61" fmla="*/ 339 h 408"/>
                <a:gd name="T62" fmla="*/ 257 w 317"/>
                <a:gd name="T63" fmla="*/ 300 h 408"/>
                <a:gd name="T64" fmla="*/ 305 w 317"/>
                <a:gd name="T65" fmla="*/ 265 h 408"/>
                <a:gd name="T66" fmla="*/ 317 w 317"/>
                <a:gd name="T67" fmla="*/ 271 h 408"/>
                <a:gd name="T68" fmla="*/ 249 w 317"/>
                <a:gd name="T69" fmla="*/ 326 h 408"/>
                <a:gd name="T70" fmla="*/ 224 w 317"/>
                <a:gd name="T71" fmla="*/ 349 h 408"/>
                <a:gd name="T72" fmla="*/ 222 w 317"/>
                <a:gd name="T73" fmla="*/ 359 h 408"/>
                <a:gd name="T74" fmla="*/ 245 w 317"/>
                <a:gd name="T75" fmla="*/ 362 h 408"/>
                <a:gd name="T76" fmla="*/ 286 w 317"/>
                <a:gd name="T77" fmla="*/ 362 h 408"/>
                <a:gd name="T78" fmla="*/ 277 w 317"/>
                <a:gd name="T79" fmla="*/ 373 h 408"/>
                <a:gd name="T80" fmla="*/ 241 w 317"/>
                <a:gd name="T81" fmla="*/ 374 h 408"/>
                <a:gd name="T82" fmla="*/ 206 w 317"/>
                <a:gd name="T83" fmla="*/ 367 h 408"/>
                <a:gd name="T84" fmla="*/ 188 w 317"/>
                <a:gd name="T85" fmla="*/ 368 h 408"/>
                <a:gd name="T86" fmla="*/ 182 w 317"/>
                <a:gd name="T87" fmla="*/ 387 h 408"/>
                <a:gd name="T88" fmla="*/ 183 w 317"/>
                <a:gd name="T89" fmla="*/ 400 h 408"/>
                <a:gd name="T90" fmla="*/ 170 w 317"/>
                <a:gd name="T91" fmla="*/ 380 h 408"/>
                <a:gd name="T92" fmla="*/ 155 w 317"/>
                <a:gd name="T93" fmla="*/ 361 h 408"/>
                <a:gd name="T94" fmla="*/ 118 w 317"/>
                <a:gd name="T95" fmla="*/ 347 h 408"/>
                <a:gd name="T96" fmla="*/ 95 w 317"/>
                <a:gd name="T97" fmla="*/ 327 h 408"/>
                <a:gd name="T98" fmla="*/ 78 w 317"/>
                <a:gd name="T99" fmla="*/ 309 h 408"/>
                <a:gd name="T100" fmla="*/ 68 w 317"/>
                <a:gd name="T101" fmla="*/ 304 h 408"/>
                <a:gd name="T102" fmla="*/ 9 w 317"/>
                <a:gd name="T103" fmla="*/ 351 h 408"/>
                <a:gd name="T104" fmla="*/ 3 w 317"/>
                <a:gd name="T105" fmla="*/ 299 h 4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7"/>
                <a:gd name="T160" fmla="*/ 0 h 408"/>
                <a:gd name="T161" fmla="*/ 317 w 317"/>
                <a:gd name="T162" fmla="*/ 408 h 4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7" h="408">
                  <a:moveTo>
                    <a:pt x="3" y="299"/>
                  </a:moveTo>
                  <a:lnTo>
                    <a:pt x="17" y="291"/>
                  </a:lnTo>
                  <a:lnTo>
                    <a:pt x="43" y="274"/>
                  </a:lnTo>
                  <a:lnTo>
                    <a:pt x="68" y="258"/>
                  </a:lnTo>
                  <a:lnTo>
                    <a:pt x="82" y="248"/>
                  </a:lnTo>
                  <a:lnTo>
                    <a:pt x="82" y="235"/>
                  </a:lnTo>
                  <a:lnTo>
                    <a:pt x="84" y="211"/>
                  </a:lnTo>
                  <a:lnTo>
                    <a:pt x="87" y="184"/>
                  </a:lnTo>
                  <a:lnTo>
                    <a:pt x="91" y="169"/>
                  </a:lnTo>
                  <a:lnTo>
                    <a:pt x="100" y="155"/>
                  </a:lnTo>
                  <a:lnTo>
                    <a:pt x="113" y="136"/>
                  </a:lnTo>
                  <a:lnTo>
                    <a:pt x="125" y="119"/>
                  </a:lnTo>
                  <a:lnTo>
                    <a:pt x="131" y="111"/>
                  </a:lnTo>
                  <a:lnTo>
                    <a:pt x="132" y="111"/>
                  </a:lnTo>
                  <a:lnTo>
                    <a:pt x="138" y="110"/>
                  </a:lnTo>
                  <a:lnTo>
                    <a:pt x="143" y="110"/>
                  </a:lnTo>
                  <a:lnTo>
                    <a:pt x="144" y="111"/>
                  </a:lnTo>
                  <a:lnTo>
                    <a:pt x="140" y="117"/>
                  </a:lnTo>
                  <a:lnTo>
                    <a:pt x="131" y="130"/>
                  </a:lnTo>
                  <a:lnTo>
                    <a:pt x="122" y="146"/>
                  </a:lnTo>
                  <a:lnTo>
                    <a:pt x="116" y="157"/>
                  </a:lnTo>
                  <a:lnTo>
                    <a:pt x="111" y="166"/>
                  </a:lnTo>
                  <a:lnTo>
                    <a:pt x="106" y="177"/>
                  </a:lnTo>
                  <a:lnTo>
                    <a:pt x="102" y="188"/>
                  </a:lnTo>
                  <a:lnTo>
                    <a:pt x="101" y="195"/>
                  </a:lnTo>
                  <a:lnTo>
                    <a:pt x="100" y="203"/>
                  </a:lnTo>
                  <a:lnTo>
                    <a:pt x="100" y="217"/>
                  </a:lnTo>
                  <a:lnTo>
                    <a:pt x="101" y="229"/>
                  </a:lnTo>
                  <a:lnTo>
                    <a:pt x="106" y="233"/>
                  </a:lnTo>
                  <a:lnTo>
                    <a:pt x="118" y="224"/>
                  </a:lnTo>
                  <a:lnTo>
                    <a:pt x="141" y="207"/>
                  </a:lnTo>
                  <a:lnTo>
                    <a:pt x="163" y="190"/>
                  </a:lnTo>
                  <a:lnTo>
                    <a:pt x="177" y="182"/>
                  </a:lnTo>
                  <a:lnTo>
                    <a:pt x="187" y="177"/>
                  </a:lnTo>
                  <a:lnTo>
                    <a:pt x="205" y="168"/>
                  </a:lnTo>
                  <a:lnTo>
                    <a:pt x="222" y="155"/>
                  </a:lnTo>
                  <a:lnTo>
                    <a:pt x="233" y="143"/>
                  </a:lnTo>
                  <a:lnTo>
                    <a:pt x="237" y="122"/>
                  </a:lnTo>
                  <a:lnTo>
                    <a:pt x="243" y="90"/>
                  </a:lnTo>
                  <a:lnTo>
                    <a:pt x="247" y="60"/>
                  </a:lnTo>
                  <a:lnTo>
                    <a:pt x="249" y="48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13"/>
                  </a:lnTo>
                  <a:lnTo>
                    <a:pt x="265" y="38"/>
                  </a:lnTo>
                  <a:lnTo>
                    <a:pt x="266" y="64"/>
                  </a:lnTo>
                  <a:lnTo>
                    <a:pt x="265" y="79"/>
                  </a:lnTo>
                  <a:lnTo>
                    <a:pt x="260" y="88"/>
                  </a:lnTo>
                  <a:lnTo>
                    <a:pt x="258" y="100"/>
                  </a:lnTo>
                  <a:lnTo>
                    <a:pt x="256" y="111"/>
                  </a:lnTo>
                  <a:lnTo>
                    <a:pt x="256" y="117"/>
                  </a:lnTo>
                  <a:lnTo>
                    <a:pt x="256" y="123"/>
                  </a:lnTo>
                  <a:lnTo>
                    <a:pt x="257" y="135"/>
                  </a:lnTo>
                  <a:lnTo>
                    <a:pt x="257" y="147"/>
                  </a:lnTo>
                  <a:lnTo>
                    <a:pt x="254" y="155"/>
                  </a:lnTo>
                  <a:lnTo>
                    <a:pt x="248" y="160"/>
                  </a:lnTo>
                  <a:lnTo>
                    <a:pt x="237" y="168"/>
                  </a:lnTo>
                  <a:lnTo>
                    <a:pt x="229" y="175"/>
                  </a:lnTo>
                  <a:lnTo>
                    <a:pt x="224" y="178"/>
                  </a:lnTo>
                  <a:lnTo>
                    <a:pt x="221" y="183"/>
                  </a:lnTo>
                  <a:lnTo>
                    <a:pt x="211" y="197"/>
                  </a:lnTo>
                  <a:lnTo>
                    <a:pt x="201" y="209"/>
                  </a:lnTo>
                  <a:lnTo>
                    <a:pt x="195" y="215"/>
                  </a:lnTo>
                  <a:lnTo>
                    <a:pt x="188" y="216"/>
                  </a:lnTo>
                  <a:lnTo>
                    <a:pt x="177" y="219"/>
                  </a:lnTo>
                  <a:lnTo>
                    <a:pt x="165" y="223"/>
                  </a:lnTo>
                  <a:lnTo>
                    <a:pt x="159" y="225"/>
                  </a:lnTo>
                  <a:lnTo>
                    <a:pt x="148" y="233"/>
                  </a:lnTo>
                  <a:lnTo>
                    <a:pt x="128" y="248"/>
                  </a:lnTo>
                  <a:lnTo>
                    <a:pt x="107" y="265"/>
                  </a:lnTo>
                  <a:lnTo>
                    <a:pt x="95" y="275"/>
                  </a:lnTo>
                  <a:lnTo>
                    <a:pt x="91" y="279"/>
                  </a:lnTo>
                  <a:lnTo>
                    <a:pt x="89" y="286"/>
                  </a:lnTo>
                  <a:lnTo>
                    <a:pt x="89" y="291"/>
                  </a:lnTo>
                  <a:lnTo>
                    <a:pt x="89" y="293"/>
                  </a:lnTo>
                  <a:lnTo>
                    <a:pt x="94" y="299"/>
                  </a:lnTo>
                  <a:lnTo>
                    <a:pt x="105" y="312"/>
                  </a:lnTo>
                  <a:lnTo>
                    <a:pt x="117" y="327"/>
                  </a:lnTo>
                  <a:lnTo>
                    <a:pt x="125" y="334"/>
                  </a:lnTo>
                  <a:lnTo>
                    <a:pt x="132" y="338"/>
                  </a:lnTo>
                  <a:lnTo>
                    <a:pt x="149" y="346"/>
                  </a:lnTo>
                  <a:lnTo>
                    <a:pt x="166" y="353"/>
                  </a:lnTo>
                  <a:lnTo>
                    <a:pt x="178" y="357"/>
                  </a:lnTo>
                  <a:lnTo>
                    <a:pt x="186" y="356"/>
                  </a:lnTo>
                  <a:lnTo>
                    <a:pt x="195" y="355"/>
                  </a:lnTo>
                  <a:lnTo>
                    <a:pt x="202" y="353"/>
                  </a:lnTo>
                  <a:lnTo>
                    <a:pt x="206" y="353"/>
                  </a:lnTo>
                  <a:lnTo>
                    <a:pt x="207" y="351"/>
                  </a:lnTo>
                  <a:lnTo>
                    <a:pt x="210" y="346"/>
                  </a:lnTo>
                  <a:lnTo>
                    <a:pt x="213" y="339"/>
                  </a:lnTo>
                  <a:lnTo>
                    <a:pt x="216" y="336"/>
                  </a:lnTo>
                  <a:lnTo>
                    <a:pt x="229" y="323"/>
                  </a:lnTo>
                  <a:lnTo>
                    <a:pt x="257" y="300"/>
                  </a:lnTo>
                  <a:lnTo>
                    <a:pt x="284" y="276"/>
                  </a:lnTo>
                  <a:lnTo>
                    <a:pt x="300" y="265"/>
                  </a:lnTo>
                  <a:lnTo>
                    <a:pt x="305" y="265"/>
                  </a:lnTo>
                  <a:lnTo>
                    <a:pt x="311" y="266"/>
                  </a:lnTo>
                  <a:lnTo>
                    <a:pt x="316" y="268"/>
                  </a:lnTo>
                  <a:lnTo>
                    <a:pt x="317" y="271"/>
                  </a:lnTo>
                  <a:lnTo>
                    <a:pt x="303" y="283"/>
                  </a:lnTo>
                  <a:lnTo>
                    <a:pt x="276" y="304"/>
                  </a:lnTo>
                  <a:lnTo>
                    <a:pt x="249" y="326"/>
                  </a:lnTo>
                  <a:lnTo>
                    <a:pt x="236" y="338"/>
                  </a:lnTo>
                  <a:lnTo>
                    <a:pt x="231" y="341"/>
                  </a:lnTo>
                  <a:lnTo>
                    <a:pt x="224" y="349"/>
                  </a:lnTo>
                  <a:lnTo>
                    <a:pt x="218" y="353"/>
                  </a:lnTo>
                  <a:lnTo>
                    <a:pt x="218" y="358"/>
                  </a:lnTo>
                  <a:lnTo>
                    <a:pt x="222" y="359"/>
                  </a:lnTo>
                  <a:lnTo>
                    <a:pt x="230" y="361"/>
                  </a:lnTo>
                  <a:lnTo>
                    <a:pt x="237" y="362"/>
                  </a:lnTo>
                  <a:lnTo>
                    <a:pt x="245" y="362"/>
                  </a:lnTo>
                  <a:lnTo>
                    <a:pt x="253" y="362"/>
                  </a:lnTo>
                  <a:lnTo>
                    <a:pt x="270" y="362"/>
                  </a:lnTo>
                  <a:lnTo>
                    <a:pt x="286" y="362"/>
                  </a:lnTo>
                  <a:lnTo>
                    <a:pt x="294" y="363"/>
                  </a:lnTo>
                  <a:lnTo>
                    <a:pt x="283" y="373"/>
                  </a:lnTo>
                  <a:lnTo>
                    <a:pt x="277" y="373"/>
                  </a:lnTo>
                  <a:lnTo>
                    <a:pt x="264" y="373"/>
                  </a:lnTo>
                  <a:lnTo>
                    <a:pt x="249" y="373"/>
                  </a:lnTo>
                  <a:lnTo>
                    <a:pt x="241" y="374"/>
                  </a:lnTo>
                  <a:lnTo>
                    <a:pt x="233" y="371"/>
                  </a:lnTo>
                  <a:lnTo>
                    <a:pt x="219" y="369"/>
                  </a:lnTo>
                  <a:lnTo>
                    <a:pt x="206" y="367"/>
                  </a:lnTo>
                  <a:lnTo>
                    <a:pt x="199" y="365"/>
                  </a:lnTo>
                  <a:lnTo>
                    <a:pt x="193" y="365"/>
                  </a:lnTo>
                  <a:lnTo>
                    <a:pt x="188" y="368"/>
                  </a:lnTo>
                  <a:lnTo>
                    <a:pt x="183" y="369"/>
                  </a:lnTo>
                  <a:lnTo>
                    <a:pt x="182" y="370"/>
                  </a:lnTo>
                  <a:lnTo>
                    <a:pt x="182" y="387"/>
                  </a:lnTo>
                  <a:lnTo>
                    <a:pt x="190" y="408"/>
                  </a:lnTo>
                  <a:lnTo>
                    <a:pt x="188" y="405"/>
                  </a:lnTo>
                  <a:lnTo>
                    <a:pt x="183" y="400"/>
                  </a:lnTo>
                  <a:lnTo>
                    <a:pt x="177" y="393"/>
                  </a:lnTo>
                  <a:lnTo>
                    <a:pt x="173" y="387"/>
                  </a:lnTo>
                  <a:lnTo>
                    <a:pt x="170" y="380"/>
                  </a:lnTo>
                  <a:lnTo>
                    <a:pt x="163" y="371"/>
                  </a:lnTo>
                  <a:lnTo>
                    <a:pt x="157" y="363"/>
                  </a:lnTo>
                  <a:lnTo>
                    <a:pt x="155" y="361"/>
                  </a:lnTo>
                  <a:lnTo>
                    <a:pt x="148" y="357"/>
                  </a:lnTo>
                  <a:lnTo>
                    <a:pt x="132" y="352"/>
                  </a:lnTo>
                  <a:lnTo>
                    <a:pt x="118" y="347"/>
                  </a:lnTo>
                  <a:lnTo>
                    <a:pt x="111" y="344"/>
                  </a:lnTo>
                  <a:lnTo>
                    <a:pt x="105" y="338"/>
                  </a:lnTo>
                  <a:lnTo>
                    <a:pt x="95" y="327"/>
                  </a:lnTo>
                  <a:lnTo>
                    <a:pt x="85" y="317"/>
                  </a:lnTo>
                  <a:lnTo>
                    <a:pt x="81" y="311"/>
                  </a:lnTo>
                  <a:lnTo>
                    <a:pt x="78" y="309"/>
                  </a:lnTo>
                  <a:lnTo>
                    <a:pt x="74" y="306"/>
                  </a:lnTo>
                  <a:lnTo>
                    <a:pt x="71" y="305"/>
                  </a:lnTo>
                  <a:lnTo>
                    <a:pt x="68" y="304"/>
                  </a:lnTo>
                  <a:lnTo>
                    <a:pt x="56" y="312"/>
                  </a:lnTo>
                  <a:lnTo>
                    <a:pt x="32" y="333"/>
                  </a:lnTo>
                  <a:lnTo>
                    <a:pt x="9" y="351"/>
                  </a:lnTo>
                  <a:lnTo>
                    <a:pt x="0" y="361"/>
                  </a:lnTo>
                  <a:lnTo>
                    <a:pt x="3" y="299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37"/>
            <p:cNvSpPr>
              <a:spLocks/>
            </p:cNvSpPr>
            <p:nvPr/>
          </p:nvSpPr>
          <p:spPr bwMode="auto">
            <a:xfrm>
              <a:off x="3748" y="791"/>
              <a:ext cx="328" cy="1103"/>
            </a:xfrm>
            <a:custGeom>
              <a:avLst/>
              <a:gdLst>
                <a:gd name="T0" fmla="*/ 52 w 328"/>
                <a:gd name="T1" fmla="*/ 1032 h 1103"/>
                <a:gd name="T2" fmla="*/ 64 w 328"/>
                <a:gd name="T3" fmla="*/ 899 h 1103"/>
                <a:gd name="T4" fmla="*/ 51 w 328"/>
                <a:gd name="T5" fmla="*/ 722 h 1103"/>
                <a:gd name="T6" fmla="*/ 45 w 328"/>
                <a:gd name="T7" fmla="*/ 656 h 1103"/>
                <a:gd name="T8" fmla="*/ 35 w 328"/>
                <a:gd name="T9" fmla="*/ 596 h 1103"/>
                <a:gd name="T10" fmla="*/ 43 w 328"/>
                <a:gd name="T11" fmla="*/ 514 h 1103"/>
                <a:gd name="T12" fmla="*/ 42 w 328"/>
                <a:gd name="T13" fmla="*/ 472 h 1103"/>
                <a:gd name="T14" fmla="*/ 28 w 328"/>
                <a:gd name="T15" fmla="*/ 368 h 1103"/>
                <a:gd name="T16" fmla="*/ 5 w 328"/>
                <a:gd name="T17" fmla="*/ 290 h 1103"/>
                <a:gd name="T18" fmla="*/ 29 w 328"/>
                <a:gd name="T19" fmla="*/ 187 h 1103"/>
                <a:gd name="T20" fmla="*/ 134 w 328"/>
                <a:gd name="T21" fmla="*/ 2 h 1103"/>
                <a:gd name="T22" fmla="*/ 135 w 328"/>
                <a:gd name="T23" fmla="*/ 24 h 1103"/>
                <a:gd name="T24" fmla="*/ 100 w 328"/>
                <a:gd name="T25" fmla="*/ 89 h 1103"/>
                <a:gd name="T26" fmla="*/ 128 w 328"/>
                <a:gd name="T27" fmla="*/ 85 h 1103"/>
                <a:gd name="T28" fmla="*/ 159 w 328"/>
                <a:gd name="T29" fmla="*/ 71 h 1103"/>
                <a:gd name="T30" fmla="*/ 141 w 328"/>
                <a:gd name="T31" fmla="*/ 89 h 1103"/>
                <a:gd name="T32" fmla="*/ 103 w 328"/>
                <a:gd name="T33" fmla="*/ 106 h 1103"/>
                <a:gd name="T34" fmla="*/ 71 w 328"/>
                <a:gd name="T35" fmla="*/ 145 h 1103"/>
                <a:gd name="T36" fmla="*/ 41 w 328"/>
                <a:gd name="T37" fmla="*/ 202 h 1103"/>
                <a:gd name="T38" fmla="*/ 24 w 328"/>
                <a:gd name="T39" fmla="*/ 265 h 1103"/>
                <a:gd name="T40" fmla="*/ 59 w 328"/>
                <a:gd name="T41" fmla="*/ 345 h 1103"/>
                <a:gd name="T42" fmla="*/ 82 w 328"/>
                <a:gd name="T43" fmla="*/ 317 h 1103"/>
                <a:gd name="T44" fmla="*/ 119 w 328"/>
                <a:gd name="T45" fmla="*/ 287 h 1103"/>
                <a:gd name="T46" fmla="*/ 144 w 328"/>
                <a:gd name="T47" fmla="*/ 268 h 1103"/>
                <a:gd name="T48" fmla="*/ 146 w 328"/>
                <a:gd name="T49" fmla="*/ 222 h 1103"/>
                <a:gd name="T50" fmla="*/ 152 w 328"/>
                <a:gd name="T51" fmla="*/ 177 h 1103"/>
                <a:gd name="T52" fmla="*/ 168 w 328"/>
                <a:gd name="T53" fmla="*/ 128 h 1103"/>
                <a:gd name="T54" fmla="*/ 171 w 328"/>
                <a:gd name="T55" fmla="*/ 164 h 1103"/>
                <a:gd name="T56" fmla="*/ 163 w 328"/>
                <a:gd name="T57" fmla="*/ 235 h 1103"/>
                <a:gd name="T58" fmla="*/ 186 w 328"/>
                <a:gd name="T59" fmla="*/ 237 h 1103"/>
                <a:gd name="T60" fmla="*/ 226 w 328"/>
                <a:gd name="T61" fmla="*/ 199 h 1103"/>
                <a:gd name="T62" fmla="*/ 276 w 328"/>
                <a:gd name="T63" fmla="*/ 95 h 1103"/>
                <a:gd name="T64" fmla="*/ 264 w 328"/>
                <a:gd name="T65" fmla="*/ 142 h 1103"/>
                <a:gd name="T66" fmla="*/ 246 w 328"/>
                <a:gd name="T67" fmla="*/ 200 h 1103"/>
                <a:gd name="T68" fmla="*/ 328 w 328"/>
                <a:gd name="T69" fmla="*/ 175 h 1103"/>
                <a:gd name="T70" fmla="*/ 325 w 328"/>
                <a:gd name="T71" fmla="*/ 191 h 1103"/>
                <a:gd name="T72" fmla="*/ 268 w 328"/>
                <a:gd name="T73" fmla="*/ 209 h 1103"/>
                <a:gd name="T74" fmla="*/ 194 w 328"/>
                <a:gd name="T75" fmla="*/ 258 h 1103"/>
                <a:gd name="T76" fmla="*/ 151 w 328"/>
                <a:gd name="T77" fmla="*/ 290 h 1103"/>
                <a:gd name="T78" fmla="*/ 95 w 328"/>
                <a:gd name="T79" fmla="*/ 331 h 1103"/>
                <a:gd name="T80" fmla="*/ 71 w 328"/>
                <a:gd name="T81" fmla="*/ 374 h 1103"/>
                <a:gd name="T82" fmla="*/ 74 w 328"/>
                <a:gd name="T83" fmla="*/ 419 h 1103"/>
                <a:gd name="T84" fmla="*/ 75 w 328"/>
                <a:gd name="T85" fmla="*/ 576 h 1103"/>
                <a:gd name="T86" fmla="*/ 82 w 328"/>
                <a:gd name="T87" fmla="*/ 644 h 1103"/>
                <a:gd name="T88" fmla="*/ 106 w 328"/>
                <a:gd name="T89" fmla="*/ 735 h 1103"/>
                <a:gd name="T90" fmla="*/ 115 w 328"/>
                <a:gd name="T91" fmla="*/ 877 h 1103"/>
                <a:gd name="T92" fmla="*/ 128 w 328"/>
                <a:gd name="T93" fmla="*/ 973 h 1103"/>
                <a:gd name="T94" fmla="*/ 156 w 328"/>
                <a:gd name="T95" fmla="*/ 1092 h 11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8"/>
                <a:gd name="T145" fmla="*/ 0 h 1103"/>
                <a:gd name="T146" fmla="*/ 328 w 328"/>
                <a:gd name="T147" fmla="*/ 1103 h 11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8" h="1103">
                  <a:moveTo>
                    <a:pt x="64" y="1103"/>
                  </a:moveTo>
                  <a:lnTo>
                    <a:pt x="59" y="1090"/>
                  </a:lnTo>
                  <a:lnTo>
                    <a:pt x="54" y="1064"/>
                  </a:lnTo>
                  <a:lnTo>
                    <a:pt x="52" y="1032"/>
                  </a:lnTo>
                  <a:lnTo>
                    <a:pt x="53" y="1001"/>
                  </a:lnTo>
                  <a:lnTo>
                    <a:pt x="57" y="968"/>
                  </a:lnTo>
                  <a:lnTo>
                    <a:pt x="62" y="931"/>
                  </a:lnTo>
                  <a:lnTo>
                    <a:pt x="64" y="899"/>
                  </a:lnTo>
                  <a:lnTo>
                    <a:pt x="63" y="881"/>
                  </a:lnTo>
                  <a:lnTo>
                    <a:pt x="59" y="847"/>
                  </a:lnTo>
                  <a:lnTo>
                    <a:pt x="54" y="783"/>
                  </a:lnTo>
                  <a:lnTo>
                    <a:pt x="51" y="722"/>
                  </a:lnTo>
                  <a:lnTo>
                    <a:pt x="49" y="694"/>
                  </a:lnTo>
                  <a:lnTo>
                    <a:pt x="48" y="688"/>
                  </a:lnTo>
                  <a:lnTo>
                    <a:pt x="47" y="673"/>
                  </a:lnTo>
                  <a:lnTo>
                    <a:pt x="45" y="656"/>
                  </a:lnTo>
                  <a:lnTo>
                    <a:pt x="41" y="644"/>
                  </a:lnTo>
                  <a:lnTo>
                    <a:pt x="37" y="631"/>
                  </a:lnTo>
                  <a:lnTo>
                    <a:pt x="35" y="614"/>
                  </a:lnTo>
                  <a:lnTo>
                    <a:pt x="35" y="596"/>
                  </a:lnTo>
                  <a:lnTo>
                    <a:pt x="36" y="582"/>
                  </a:lnTo>
                  <a:lnTo>
                    <a:pt x="40" y="562"/>
                  </a:lnTo>
                  <a:lnTo>
                    <a:pt x="42" y="538"/>
                  </a:lnTo>
                  <a:lnTo>
                    <a:pt x="43" y="514"/>
                  </a:lnTo>
                  <a:lnTo>
                    <a:pt x="43" y="501"/>
                  </a:lnTo>
                  <a:lnTo>
                    <a:pt x="41" y="492"/>
                  </a:lnTo>
                  <a:lnTo>
                    <a:pt x="42" y="481"/>
                  </a:lnTo>
                  <a:lnTo>
                    <a:pt x="42" y="472"/>
                  </a:lnTo>
                  <a:lnTo>
                    <a:pt x="42" y="468"/>
                  </a:lnTo>
                  <a:lnTo>
                    <a:pt x="47" y="414"/>
                  </a:lnTo>
                  <a:lnTo>
                    <a:pt x="41" y="399"/>
                  </a:lnTo>
                  <a:lnTo>
                    <a:pt x="28" y="368"/>
                  </a:lnTo>
                  <a:lnTo>
                    <a:pt x="14" y="337"/>
                  </a:lnTo>
                  <a:lnTo>
                    <a:pt x="8" y="321"/>
                  </a:lnTo>
                  <a:lnTo>
                    <a:pt x="7" y="309"/>
                  </a:lnTo>
                  <a:lnTo>
                    <a:pt x="5" y="290"/>
                  </a:lnTo>
                  <a:lnTo>
                    <a:pt x="1" y="272"/>
                  </a:lnTo>
                  <a:lnTo>
                    <a:pt x="0" y="264"/>
                  </a:lnTo>
                  <a:lnTo>
                    <a:pt x="5" y="232"/>
                  </a:lnTo>
                  <a:lnTo>
                    <a:pt x="29" y="187"/>
                  </a:lnTo>
                  <a:lnTo>
                    <a:pt x="33" y="163"/>
                  </a:lnTo>
                  <a:lnTo>
                    <a:pt x="82" y="94"/>
                  </a:lnTo>
                  <a:lnTo>
                    <a:pt x="133" y="0"/>
                  </a:lnTo>
                  <a:lnTo>
                    <a:pt x="134" y="2"/>
                  </a:lnTo>
                  <a:lnTo>
                    <a:pt x="138" y="5"/>
                  </a:lnTo>
                  <a:lnTo>
                    <a:pt x="141" y="8"/>
                  </a:lnTo>
                  <a:lnTo>
                    <a:pt x="142" y="12"/>
                  </a:lnTo>
                  <a:lnTo>
                    <a:pt x="135" y="24"/>
                  </a:lnTo>
                  <a:lnTo>
                    <a:pt x="121" y="48"/>
                  </a:lnTo>
                  <a:lnTo>
                    <a:pt x="106" y="72"/>
                  </a:lnTo>
                  <a:lnTo>
                    <a:pt x="100" y="86"/>
                  </a:lnTo>
                  <a:lnTo>
                    <a:pt x="100" y="89"/>
                  </a:lnTo>
                  <a:lnTo>
                    <a:pt x="101" y="93"/>
                  </a:lnTo>
                  <a:lnTo>
                    <a:pt x="106" y="92"/>
                  </a:lnTo>
                  <a:lnTo>
                    <a:pt x="116" y="88"/>
                  </a:lnTo>
                  <a:lnTo>
                    <a:pt x="128" y="85"/>
                  </a:lnTo>
                  <a:lnTo>
                    <a:pt x="139" y="82"/>
                  </a:lnTo>
                  <a:lnTo>
                    <a:pt x="145" y="78"/>
                  </a:lnTo>
                  <a:lnTo>
                    <a:pt x="153" y="74"/>
                  </a:lnTo>
                  <a:lnTo>
                    <a:pt x="159" y="71"/>
                  </a:lnTo>
                  <a:lnTo>
                    <a:pt x="163" y="70"/>
                  </a:lnTo>
                  <a:lnTo>
                    <a:pt x="157" y="83"/>
                  </a:lnTo>
                  <a:lnTo>
                    <a:pt x="152" y="85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22" y="98"/>
                  </a:lnTo>
                  <a:lnTo>
                    <a:pt x="115" y="101"/>
                  </a:lnTo>
                  <a:lnTo>
                    <a:pt x="103" y="106"/>
                  </a:lnTo>
                  <a:lnTo>
                    <a:pt x="92" y="113"/>
                  </a:lnTo>
                  <a:lnTo>
                    <a:pt x="87" y="117"/>
                  </a:lnTo>
                  <a:lnTo>
                    <a:pt x="81" y="127"/>
                  </a:lnTo>
                  <a:lnTo>
                    <a:pt x="71" y="145"/>
                  </a:lnTo>
                  <a:lnTo>
                    <a:pt x="60" y="162"/>
                  </a:lnTo>
                  <a:lnTo>
                    <a:pt x="56" y="171"/>
                  </a:lnTo>
                  <a:lnTo>
                    <a:pt x="51" y="181"/>
                  </a:lnTo>
                  <a:lnTo>
                    <a:pt x="41" y="202"/>
                  </a:lnTo>
                  <a:lnTo>
                    <a:pt x="30" y="222"/>
                  </a:lnTo>
                  <a:lnTo>
                    <a:pt x="25" y="237"/>
                  </a:lnTo>
                  <a:lnTo>
                    <a:pt x="24" y="249"/>
                  </a:lnTo>
                  <a:lnTo>
                    <a:pt x="24" y="265"/>
                  </a:lnTo>
                  <a:lnTo>
                    <a:pt x="24" y="280"/>
                  </a:lnTo>
                  <a:lnTo>
                    <a:pt x="24" y="287"/>
                  </a:lnTo>
                  <a:lnTo>
                    <a:pt x="45" y="339"/>
                  </a:lnTo>
                  <a:lnTo>
                    <a:pt x="59" y="345"/>
                  </a:lnTo>
                  <a:lnTo>
                    <a:pt x="62" y="340"/>
                  </a:lnTo>
                  <a:lnTo>
                    <a:pt x="69" y="332"/>
                  </a:lnTo>
                  <a:lnTo>
                    <a:pt x="76" y="323"/>
                  </a:lnTo>
                  <a:lnTo>
                    <a:pt x="82" y="317"/>
                  </a:lnTo>
                  <a:lnTo>
                    <a:pt x="88" y="310"/>
                  </a:lnTo>
                  <a:lnTo>
                    <a:pt x="100" y="300"/>
                  </a:lnTo>
                  <a:lnTo>
                    <a:pt x="112" y="292"/>
                  </a:lnTo>
                  <a:lnTo>
                    <a:pt x="119" y="287"/>
                  </a:lnTo>
                  <a:lnTo>
                    <a:pt x="123" y="284"/>
                  </a:lnTo>
                  <a:lnTo>
                    <a:pt x="132" y="278"/>
                  </a:lnTo>
                  <a:lnTo>
                    <a:pt x="139" y="272"/>
                  </a:lnTo>
                  <a:lnTo>
                    <a:pt x="144" y="268"/>
                  </a:lnTo>
                  <a:lnTo>
                    <a:pt x="146" y="261"/>
                  </a:lnTo>
                  <a:lnTo>
                    <a:pt x="147" y="246"/>
                  </a:lnTo>
                  <a:lnTo>
                    <a:pt x="146" y="230"/>
                  </a:lnTo>
                  <a:lnTo>
                    <a:pt x="146" y="222"/>
                  </a:lnTo>
                  <a:lnTo>
                    <a:pt x="146" y="214"/>
                  </a:lnTo>
                  <a:lnTo>
                    <a:pt x="148" y="199"/>
                  </a:lnTo>
                  <a:lnTo>
                    <a:pt x="151" y="185"/>
                  </a:lnTo>
                  <a:lnTo>
                    <a:pt x="152" y="177"/>
                  </a:lnTo>
                  <a:lnTo>
                    <a:pt x="155" y="168"/>
                  </a:lnTo>
                  <a:lnTo>
                    <a:pt x="159" y="151"/>
                  </a:lnTo>
                  <a:lnTo>
                    <a:pt x="165" y="135"/>
                  </a:lnTo>
                  <a:lnTo>
                    <a:pt x="168" y="128"/>
                  </a:lnTo>
                  <a:lnTo>
                    <a:pt x="183" y="118"/>
                  </a:lnTo>
                  <a:lnTo>
                    <a:pt x="181" y="127"/>
                  </a:lnTo>
                  <a:lnTo>
                    <a:pt x="177" y="145"/>
                  </a:lnTo>
                  <a:lnTo>
                    <a:pt x="171" y="164"/>
                  </a:lnTo>
                  <a:lnTo>
                    <a:pt x="169" y="176"/>
                  </a:lnTo>
                  <a:lnTo>
                    <a:pt x="167" y="189"/>
                  </a:lnTo>
                  <a:lnTo>
                    <a:pt x="165" y="214"/>
                  </a:lnTo>
                  <a:lnTo>
                    <a:pt x="163" y="235"/>
                  </a:lnTo>
                  <a:lnTo>
                    <a:pt x="163" y="246"/>
                  </a:lnTo>
                  <a:lnTo>
                    <a:pt x="170" y="250"/>
                  </a:lnTo>
                  <a:lnTo>
                    <a:pt x="174" y="246"/>
                  </a:lnTo>
                  <a:lnTo>
                    <a:pt x="186" y="237"/>
                  </a:lnTo>
                  <a:lnTo>
                    <a:pt x="198" y="227"/>
                  </a:lnTo>
                  <a:lnTo>
                    <a:pt x="206" y="221"/>
                  </a:lnTo>
                  <a:lnTo>
                    <a:pt x="214" y="211"/>
                  </a:lnTo>
                  <a:lnTo>
                    <a:pt x="226" y="199"/>
                  </a:lnTo>
                  <a:lnTo>
                    <a:pt x="235" y="187"/>
                  </a:lnTo>
                  <a:lnTo>
                    <a:pt x="240" y="181"/>
                  </a:lnTo>
                  <a:lnTo>
                    <a:pt x="264" y="98"/>
                  </a:lnTo>
                  <a:lnTo>
                    <a:pt x="276" y="95"/>
                  </a:lnTo>
                  <a:lnTo>
                    <a:pt x="275" y="99"/>
                  </a:lnTo>
                  <a:lnTo>
                    <a:pt x="273" y="111"/>
                  </a:lnTo>
                  <a:lnTo>
                    <a:pt x="268" y="127"/>
                  </a:lnTo>
                  <a:lnTo>
                    <a:pt x="264" y="142"/>
                  </a:lnTo>
                  <a:lnTo>
                    <a:pt x="257" y="159"/>
                  </a:lnTo>
                  <a:lnTo>
                    <a:pt x="251" y="179"/>
                  </a:lnTo>
                  <a:lnTo>
                    <a:pt x="246" y="194"/>
                  </a:lnTo>
                  <a:lnTo>
                    <a:pt x="246" y="200"/>
                  </a:lnTo>
                  <a:lnTo>
                    <a:pt x="260" y="196"/>
                  </a:lnTo>
                  <a:lnTo>
                    <a:pt x="288" y="187"/>
                  </a:lnTo>
                  <a:lnTo>
                    <a:pt x="315" y="179"/>
                  </a:lnTo>
                  <a:lnTo>
                    <a:pt x="328" y="175"/>
                  </a:lnTo>
                  <a:lnTo>
                    <a:pt x="327" y="176"/>
                  </a:lnTo>
                  <a:lnTo>
                    <a:pt x="327" y="182"/>
                  </a:lnTo>
                  <a:lnTo>
                    <a:pt x="326" y="187"/>
                  </a:lnTo>
                  <a:lnTo>
                    <a:pt x="325" y="191"/>
                  </a:lnTo>
                  <a:lnTo>
                    <a:pt x="315" y="193"/>
                  </a:lnTo>
                  <a:lnTo>
                    <a:pt x="297" y="199"/>
                  </a:lnTo>
                  <a:lnTo>
                    <a:pt x="279" y="204"/>
                  </a:lnTo>
                  <a:lnTo>
                    <a:pt x="268" y="209"/>
                  </a:lnTo>
                  <a:lnTo>
                    <a:pt x="253" y="216"/>
                  </a:lnTo>
                  <a:lnTo>
                    <a:pt x="231" y="233"/>
                  </a:lnTo>
                  <a:lnTo>
                    <a:pt x="205" y="249"/>
                  </a:lnTo>
                  <a:lnTo>
                    <a:pt x="194" y="258"/>
                  </a:lnTo>
                  <a:lnTo>
                    <a:pt x="187" y="264"/>
                  </a:lnTo>
                  <a:lnTo>
                    <a:pt x="174" y="273"/>
                  </a:lnTo>
                  <a:lnTo>
                    <a:pt x="162" y="282"/>
                  </a:lnTo>
                  <a:lnTo>
                    <a:pt x="151" y="290"/>
                  </a:lnTo>
                  <a:lnTo>
                    <a:pt x="139" y="297"/>
                  </a:lnTo>
                  <a:lnTo>
                    <a:pt x="122" y="310"/>
                  </a:lnTo>
                  <a:lnTo>
                    <a:pt x="106" y="322"/>
                  </a:lnTo>
                  <a:lnTo>
                    <a:pt x="95" y="331"/>
                  </a:lnTo>
                  <a:lnTo>
                    <a:pt x="87" y="339"/>
                  </a:lnTo>
                  <a:lnTo>
                    <a:pt x="80" y="350"/>
                  </a:lnTo>
                  <a:lnTo>
                    <a:pt x="74" y="362"/>
                  </a:lnTo>
                  <a:lnTo>
                    <a:pt x="71" y="374"/>
                  </a:lnTo>
                  <a:lnTo>
                    <a:pt x="71" y="385"/>
                  </a:lnTo>
                  <a:lnTo>
                    <a:pt x="71" y="395"/>
                  </a:lnTo>
                  <a:lnTo>
                    <a:pt x="71" y="405"/>
                  </a:lnTo>
                  <a:lnTo>
                    <a:pt x="74" y="419"/>
                  </a:lnTo>
                  <a:lnTo>
                    <a:pt x="76" y="451"/>
                  </a:lnTo>
                  <a:lnTo>
                    <a:pt x="76" y="504"/>
                  </a:lnTo>
                  <a:lnTo>
                    <a:pt x="76" y="553"/>
                  </a:lnTo>
                  <a:lnTo>
                    <a:pt x="75" y="576"/>
                  </a:lnTo>
                  <a:lnTo>
                    <a:pt x="75" y="585"/>
                  </a:lnTo>
                  <a:lnTo>
                    <a:pt x="75" y="605"/>
                  </a:lnTo>
                  <a:lnTo>
                    <a:pt x="77" y="626"/>
                  </a:lnTo>
                  <a:lnTo>
                    <a:pt x="82" y="644"/>
                  </a:lnTo>
                  <a:lnTo>
                    <a:pt x="88" y="659"/>
                  </a:lnTo>
                  <a:lnTo>
                    <a:pt x="95" y="682"/>
                  </a:lnTo>
                  <a:lnTo>
                    <a:pt x="103" y="708"/>
                  </a:lnTo>
                  <a:lnTo>
                    <a:pt x="106" y="735"/>
                  </a:lnTo>
                  <a:lnTo>
                    <a:pt x="107" y="767"/>
                  </a:lnTo>
                  <a:lnTo>
                    <a:pt x="110" y="807"/>
                  </a:lnTo>
                  <a:lnTo>
                    <a:pt x="111" y="847"/>
                  </a:lnTo>
                  <a:lnTo>
                    <a:pt x="115" y="877"/>
                  </a:lnTo>
                  <a:lnTo>
                    <a:pt x="116" y="900"/>
                  </a:lnTo>
                  <a:lnTo>
                    <a:pt x="118" y="925"/>
                  </a:lnTo>
                  <a:lnTo>
                    <a:pt x="121" y="951"/>
                  </a:lnTo>
                  <a:lnTo>
                    <a:pt x="128" y="973"/>
                  </a:lnTo>
                  <a:lnTo>
                    <a:pt x="138" y="1000"/>
                  </a:lnTo>
                  <a:lnTo>
                    <a:pt x="148" y="1036"/>
                  </a:lnTo>
                  <a:lnTo>
                    <a:pt x="156" y="1070"/>
                  </a:lnTo>
                  <a:lnTo>
                    <a:pt x="156" y="1092"/>
                  </a:lnTo>
                  <a:lnTo>
                    <a:pt x="64" y="1103"/>
                  </a:lnTo>
                  <a:close/>
                </a:path>
              </a:pathLst>
            </a:custGeom>
            <a:solidFill>
              <a:srgbClr val="E3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38"/>
            <p:cNvSpPr>
              <a:spLocks/>
            </p:cNvSpPr>
            <p:nvPr/>
          </p:nvSpPr>
          <p:spPr bwMode="auto">
            <a:xfrm>
              <a:off x="3857" y="1554"/>
              <a:ext cx="409" cy="260"/>
            </a:xfrm>
            <a:custGeom>
              <a:avLst/>
              <a:gdLst>
                <a:gd name="T0" fmla="*/ 0 w 409"/>
                <a:gd name="T1" fmla="*/ 7 h 260"/>
                <a:gd name="T2" fmla="*/ 7 w 409"/>
                <a:gd name="T3" fmla="*/ 3 h 260"/>
                <a:gd name="T4" fmla="*/ 20 w 409"/>
                <a:gd name="T5" fmla="*/ 2 h 260"/>
                <a:gd name="T6" fmla="*/ 32 w 409"/>
                <a:gd name="T7" fmla="*/ 0 h 260"/>
                <a:gd name="T8" fmla="*/ 41 w 409"/>
                <a:gd name="T9" fmla="*/ 1 h 260"/>
                <a:gd name="T10" fmla="*/ 49 w 409"/>
                <a:gd name="T11" fmla="*/ 3 h 260"/>
                <a:gd name="T12" fmla="*/ 65 w 409"/>
                <a:gd name="T13" fmla="*/ 8 h 260"/>
                <a:gd name="T14" fmla="*/ 83 w 409"/>
                <a:gd name="T15" fmla="*/ 13 h 260"/>
                <a:gd name="T16" fmla="*/ 100 w 409"/>
                <a:gd name="T17" fmla="*/ 16 h 260"/>
                <a:gd name="T18" fmla="*/ 120 w 409"/>
                <a:gd name="T19" fmla="*/ 15 h 260"/>
                <a:gd name="T20" fmla="*/ 154 w 409"/>
                <a:gd name="T21" fmla="*/ 13 h 260"/>
                <a:gd name="T22" fmla="*/ 194 w 409"/>
                <a:gd name="T23" fmla="*/ 9 h 260"/>
                <a:gd name="T24" fmla="*/ 228 w 409"/>
                <a:gd name="T25" fmla="*/ 8 h 260"/>
                <a:gd name="T26" fmla="*/ 254 w 409"/>
                <a:gd name="T27" fmla="*/ 6 h 260"/>
                <a:gd name="T28" fmla="*/ 278 w 409"/>
                <a:gd name="T29" fmla="*/ 6 h 260"/>
                <a:gd name="T30" fmla="*/ 301 w 409"/>
                <a:gd name="T31" fmla="*/ 7 h 260"/>
                <a:gd name="T32" fmla="*/ 330 w 409"/>
                <a:gd name="T33" fmla="*/ 10 h 260"/>
                <a:gd name="T34" fmla="*/ 359 w 409"/>
                <a:gd name="T35" fmla="*/ 10 h 260"/>
                <a:gd name="T36" fmla="*/ 382 w 409"/>
                <a:gd name="T37" fmla="*/ 8 h 260"/>
                <a:gd name="T38" fmla="*/ 397 w 409"/>
                <a:gd name="T39" fmla="*/ 4 h 260"/>
                <a:gd name="T40" fmla="*/ 403 w 409"/>
                <a:gd name="T41" fmla="*/ 3 h 260"/>
                <a:gd name="T42" fmla="*/ 403 w 409"/>
                <a:gd name="T43" fmla="*/ 21 h 260"/>
                <a:gd name="T44" fmla="*/ 406 w 409"/>
                <a:gd name="T45" fmla="*/ 61 h 260"/>
                <a:gd name="T46" fmla="*/ 409 w 409"/>
                <a:gd name="T47" fmla="*/ 103 h 260"/>
                <a:gd name="T48" fmla="*/ 409 w 409"/>
                <a:gd name="T49" fmla="*/ 126 h 260"/>
                <a:gd name="T50" fmla="*/ 406 w 409"/>
                <a:gd name="T51" fmla="*/ 144 h 260"/>
                <a:gd name="T52" fmla="*/ 403 w 409"/>
                <a:gd name="T53" fmla="*/ 181 h 260"/>
                <a:gd name="T54" fmla="*/ 397 w 409"/>
                <a:gd name="T55" fmla="*/ 214 h 260"/>
                <a:gd name="T56" fmla="*/ 396 w 409"/>
                <a:gd name="T57" fmla="*/ 230 h 260"/>
                <a:gd name="T58" fmla="*/ 386 w 409"/>
                <a:gd name="T59" fmla="*/ 232 h 260"/>
                <a:gd name="T60" fmla="*/ 364 w 409"/>
                <a:gd name="T61" fmla="*/ 238 h 260"/>
                <a:gd name="T62" fmla="*/ 335 w 409"/>
                <a:gd name="T63" fmla="*/ 246 h 260"/>
                <a:gd name="T64" fmla="*/ 307 w 409"/>
                <a:gd name="T65" fmla="*/ 251 h 260"/>
                <a:gd name="T66" fmla="*/ 282 w 409"/>
                <a:gd name="T67" fmla="*/ 253 h 260"/>
                <a:gd name="T68" fmla="*/ 259 w 409"/>
                <a:gd name="T69" fmla="*/ 259 h 260"/>
                <a:gd name="T70" fmla="*/ 235 w 409"/>
                <a:gd name="T71" fmla="*/ 260 h 260"/>
                <a:gd name="T72" fmla="*/ 212 w 409"/>
                <a:gd name="T73" fmla="*/ 257 h 260"/>
                <a:gd name="T74" fmla="*/ 186 w 409"/>
                <a:gd name="T75" fmla="*/ 248 h 260"/>
                <a:gd name="T76" fmla="*/ 159 w 409"/>
                <a:gd name="T77" fmla="*/ 242 h 260"/>
                <a:gd name="T78" fmla="*/ 137 w 409"/>
                <a:gd name="T79" fmla="*/ 238 h 260"/>
                <a:gd name="T80" fmla="*/ 123 w 409"/>
                <a:gd name="T81" fmla="*/ 237 h 260"/>
                <a:gd name="T82" fmla="*/ 102 w 409"/>
                <a:gd name="T83" fmla="*/ 234 h 260"/>
                <a:gd name="T84" fmla="*/ 68 w 409"/>
                <a:gd name="T85" fmla="*/ 230 h 260"/>
                <a:gd name="T86" fmla="*/ 37 w 409"/>
                <a:gd name="T87" fmla="*/ 225 h 260"/>
                <a:gd name="T88" fmla="*/ 24 w 409"/>
                <a:gd name="T89" fmla="*/ 223 h 260"/>
                <a:gd name="T90" fmla="*/ 21 w 409"/>
                <a:gd name="T91" fmla="*/ 217 h 260"/>
                <a:gd name="T92" fmla="*/ 17 w 409"/>
                <a:gd name="T93" fmla="*/ 201 h 260"/>
                <a:gd name="T94" fmla="*/ 12 w 409"/>
                <a:gd name="T95" fmla="*/ 175 h 260"/>
                <a:gd name="T96" fmla="*/ 8 w 409"/>
                <a:gd name="T97" fmla="*/ 141 h 260"/>
                <a:gd name="T98" fmla="*/ 3 w 409"/>
                <a:gd name="T99" fmla="*/ 97 h 260"/>
                <a:gd name="T100" fmla="*/ 2 w 409"/>
                <a:gd name="T101" fmla="*/ 54 h 260"/>
                <a:gd name="T102" fmla="*/ 0 w 409"/>
                <a:gd name="T103" fmla="*/ 20 h 260"/>
                <a:gd name="T104" fmla="*/ 0 w 409"/>
                <a:gd name="T105" fmla="*/ 7 h 260"/>
                <a:gd name="T106" fmla="*/ 0 w 409"/>
                <a:gd name="T107" fmla="*/ 7 h 2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9"/>
                <a:gd name="T163" fmla="*/ 0 h 260"/>
                <a:gd name="T164" fmla="*/ 409 w 409"/>
                <a:gd name="T165" fmla="*/ 260 h 2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9" h="260">
                  <a:moveTo>
                    <a:pt x="0" y="7"/>
                  </a:moveTo>
                  <a:lnTo>
                    <a:pt x="7" y="3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65" y="8"/>
                  </a:lnTo>
                  <a:lnTo>
                    <a:pt x="83" y="13"/>
                  </a:lnTo>
                  <a:lnTo>
                    <a:pt x="100" y="16"/>
                  </a:lnTo>
                  <a:lnTo>
                    <a:pt x="120" y="15"/>
                  </a:lnTo>
                  <a:lnTo>
                    <a:pt x="154" y="13"/>
                  </a:lnTo>
                  <a:lnTo>
                    <a:pt x="194" y="9"/>
                  </a:lnTo>
                  <a:lnTo>
                    <a:pt x="228" y="8"/>
                  </a:lnTo>
                  <a:lnTo>
                    <a:pt x="254" y="6"/>
                  </a:lnTo>
                  <a:lnTo>
                    <a:pt x="278" y="6"/>
                  </a:lnTo>
                  <a:lnTo>
                    <a:pt x="301" y="7"/>
                  </a:lnTo>
                  <a:lnTo>
                    <a:pt x="330" y="10"/>
                  </a:lnTo>
                  <a:lnTo>
                    <a:pt x="359" y="10"/>
                  </a:lnTo>
                  <a:lnTo>
                    <a:pt x="382" y="8"/>
                  </a:lnTo>
                  <a:lnTo>
                    <a:pt x="397" y="4"/>
                  </a:lnTo>
                  <a:lnTo>
                    <a:pt x="403" y="3"/>
                  </a:lnTo>
                  <a:lnTo>
                    <a:pt x="403" y="21"/>
                  </a:lnTo>
                  <a:lnTo>
                    <a:pt x="406" y="61"/>
                  </a:lnTo>
                  <a:lnTo>
                    <a:pt x="409" y="103"/>
                  </a:lnTo>
                  <a:lnTo>
                    <a:pt x="409" y="126"/>
                  </a:lnTo>
                  <a:lnTo>
                    <a:pt x="406" y="144"/>
                  </a:lnTo>
                  <a:lnTo>
                    <a:pt x="403" y="181"/>
                  </a:lnTo>
                  <a:lnTo>
                    <a:pt x="397" y="214"/>
                  </a:lnTo>
                  <a:lnTo>
                    <a:pt x="396" y="230"/>
                  </a:lnTo>
                  <a:lnTo>
                    <a:pt x="386" y="232"/>
                  </a:lnTo>
                  <a:lnTo>
                    <a:pt x="364" y="238"/>
                  </a:lnTo>
                  <a:lnTo>
                    <a:pt x="335" y="246"/>
                  </a:lnTo>
                  <a:lnTo>
                    <a:pt x="307" y="251"/>
                  </a:lnTo>
                  <a:lnTo>
                    <a:pt x="282" y="253"/>
                  </a:lnTo>
                  <a:lnTo>
                    <a:pt x="259" y="259"/>
                  </a:lnTo>
                  <a:lnTo>
                    <a:pt x="235" y="260"/>
                  </a:lnTo>
                  <a:lnTo>
                    <a:pt x="212" y="257"/>
                  </a:lnTo>
                  <a:lnTo>
                    <a:pt x="186" y="248"/>
                  </a:lnTo>
                  <a:lnTo>
                    <a:pt x="159" y="242"/>
                  </a:lnTo>
                  <a:lnTo>
                    <a:pt x="137" y="238"/>
                  </a:lnTo>
                  <a:lnTo>
                    <a:pt x="123" y="237"/>
                  </a:lnTo>
                  <a:lnTo>
                    <a:pt x="102" y="234"/>
                  </a:lnTo>
                  <a:lnTo>
                    <a:pt x="68" y="230"/>
                  </a:lnTo>
                  <a:lnTo>
                    <a:pt x="37" y="225"/>
                  </a:lnTo>
                  <a:lnTo>
                    <a:pt x="24" y="223"/>
                  </a:lnTo>
                  <a:lnTo>
                    <a:pt x="21" y="217"/>
                  </a:lnTo>
                  <a:lnTo>
                    <a:pt x="17" y="201"/>
                  </a:lnTo>
                  <a:lnTo>
                    <a:pt x="12" y="175"/>
                  </a:lnTo>
                  <a:lnTo>
                    <a:pt x="8" y="141"/>
                  </a:lnTo>
                  <a:lnTo>
                    <a:pt x="3" y="97"/>
                  </a:lnTo>
                  <a:lnTo>
                    <a:pt x="2" y="54"/>
                  </a:lnTo>
                  <a:lnTo>
                    <a:pt x="0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39"/>
            <p:cNvSpPr>
              <a:spLocks/>
            </p:cNvSpPr>
            <p:nvPr/>
          </p:nvSpPr>
          <p:spPr bwMode="auto">
            <a:xfrm>
              <a:off x="4249" y="1552"/>
              <a:ext cx="19" cy="240"/>
            </a:xfrm>
            <a:custGeom>
              <a:avLst/>
              <a:gdLst>
                <a:gd name="T0" fmla="*/ 17 w 19"/>
                <a:gd name="T1" fmla="*/ 0 h 240"/>
                <a:gd name="T2" fmla="*/ 17 w 19"/>
                <a:gd name="T3" fmla="*/ 6 h 240"/>
                <a:gd name="T4" fmla="*/ 17 w 19"/>
                <a:gd name="T5" fmla="*/ 22 h 240"/>
                <a:gd name="T6" fmla="*/ 17 w 19"/>
                <a:gd name="T7" fmla="*/ 41 h 240"/>
                <a:gd name="T8" fmla="*/ 17 w 19"/>
                <a:gd name="T9" fmla="*/ 61 h 240"/>
                <a:gd name="T10" fmla="*/ 17 w 19"/>
                <a:gd name="T11" fmla="*/ 81 h 240"/>
                <a:gd name="T12" fmla="*/ 18 w 19"/>
                <a:gd name="T13" fmla="*/ 107 h 240"/>
                <a:gd name="T14" fmla="*/ 19 w 19"/>
                <a:gd name="T15" fmla="*/ 135 h 240"/>
                <a:gd name="T16" fmla="*/ 19 w 19"/>
                <a:gd name="T17" fmla="*/ 166 h 240"/>
                <a:gd name="T18" fmla="*/ 16 w 19"/>
                <a:gd name="T19" fmla="*/ 192 h 240"/>
                <a:gd name="T20" fmla="*/ 11 w 19"/>
                <a:gd name="T21" fmla="*/ 218 h 240"/>
                <a:gd name="T22" fmla="*/ 6 w 19"/>
                <a:gd name="T23" fmla="*/ 233 h 240"/>
                <a:gd name="T24" fmla="*/ 5 w 19"/>
                <a:gd name="T25" fmla="*/ 240 h 240"/>
                <a:gd name="T26" fmla="*/ 0 w 19"/>
                <a:gd name="T27" fmla="*/ 234 h 240"/>
                <a:gd name="T28" fmla="*/ 1 w 19"/>
                <a:gd name="T29" fmla="*/ 224 h 240"/>
                <a:gd name="T30" fmla="*/ 5 w 19"/>
                <a:gd name="T31" fmla="*/ 198 h 240"/>
                <a:gd name="T32" fmla="*/ 10 w 19"/>
                <a:gd name="T33" fmla="*/ 169 h 240"/>
                <a:gd name="T34" fmla="*/ 12 w 19"/>
                <a:gd name="T35" fmla="*/ 144 h 240"/>
                <a:gd name="T36" fmla="*/ 11 w 19"/>
                <a:gd name="T37" fmla="*/ 119 h 240"/>
                <a:gd name="T38" fmla="*/ 11 w 19"/>
                <a:gd name="T39" fmla="*/ 90 h 240"/>
                <a:gd name="T40" fmla="*/ 10 w 19"/>
                <a:gd name="T41" fmla="*/ 63 h 240"/>
                <a:gd name="T42" fmla="*/ 8 w 19"/>
                <a:gd name="T43" fmla="*/ 50 h 240"/>
                <a:gd name="T44" fmla="*/ 7 w 19"/>
                <a:gd name="T45" fmla="*/ 39 h 240"/>
                <a:gd name="T46" fmla="*/ 6 w 19"/>
                <a:gd name="T47" fmla="*/ 24 h 240"/>
                <a:gd name="T48" fmla="*/ 5 w 19"/>
                <a:gd name="T49" fmla="*/ 11 h 240"/>
                <a:gd name="T50" fmla="*/ 5 w 19"/>
                <a:gd name="T51" fmla="*/ 6 h 240"/>
                <a:gd name="T52" fmla="*/ 17 w 19"/>
                <a:gd name="T53" fmla="*/ 0 h 240"/>
                <a:gd name="T54" fmla="*/ 17 w 19"/>
                <a:gd name="T55" fmla="*/ 0 h 2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240"/>
                <a:gd name="T86" fmla="*/ 19 w 19"/>
                <a:gd name="T87" fmla="*/ 240 h 2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240">
                  <a:moveTo>
                    <a:pt x="17" y="0"/>
                  </a:moveTo>
                  <a:lnTo>
                    <a:pt x="17" y="6"/>
                  </a:lnTo>
                  <a:lnTo>
                    <a:pt x="17" y="22"/>
                  </a:lnTo>
                  <a:lnTo>
                    <a:pt x="17" y="41"/>
                  </a:lnTo>
                  <a:lnTo>
                    <a:pt x="17" y="61"/>
                  </a:lnTo>
                  <a:lnTo>
                    <a:pt x="17" y="81"/>
                  </a:lnTo>
                  <a:lnTo>
                    <a:pt x="18" y="107"/>
                  </a:lnTo>
                  <a:lnTo>
                    <a:pt x="19" y="135"/>
                  </a:lnTo>
                  <a:lnTo>
                    <a:pt x="19" y="166"/>
                  </a:lnTo>
                  <a:lnTo>
                    <a:pt x="16" y="192"/>
                  </a:lnTo>
                  <a:lnTo>
                    <a:pt x="11" y="218"/>
                  </a:lnTo>
                  <a:lnTo>
                    <a:pt x="6" y="233"/>
                  </a:lnTo>
                  <a:lnTo>
                    <a:pt x="5" y="240"/>
                  </a:lnTo>
                  <a:lnTo>
                    <a:pt x="0" y="234"/>
                  </a:lnTo>
                  <a:lnTo>
                    <a:pt x="1" y="224"/>
                  </a:lnTo>
                  <a:lnTo>
                    <a:pt x="5" y="198"/>
                  </a:lnTo>
                  <a:lnTo>
                    <a:pt x="10" y="169"/>
                  </a:lnTo>
                  <a:lnTo>
                    <a:pt x="12" y="144"/>
                  </a:lnTo>
                  <a:lnTo>
                    <a:pt x="11" y="119"/>
                  </a:lnTo>
                  <a:lnTo>
                    <a:pt x="11" y="90"/>
                  </a:lnTo>
                  <a:lnTo>
                    <a:pt x="10" y="63"/>
                  </a:lnTo>
                  <a:lnTo>
                    <a:pt x="8" y="50"/>
                  </a:lnTo>
                  <a:lnTo>
                    <a:pt x="7" y="39"/>
                  </a:lnTo>
                  <a:lnTo>
                    <a:pt x="6" y="24"/>
                  </a:lnTo>
                  <a:lnTo>
                    <a:pt x="5" y="11"/>
                  </a:lnTo>
                  <a:lnTo>
                    <a:pt x="5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40"/>
            <p:cNvSpPr>
              <a:spLocks/>
            </p:cNvSpPr>
            <p:nvPr/>
          </p:nvSpPr>
          <p:spPr bwMode="auto">
            <a:xfrm>
              <a:off x="4173" y="1567"/>
              <a:ext cx="26" cy="239"/>
            </a:xfrm>
            <a:custGeom>
              <a:avLst/>
              <a:gdLst>
                <a:gd name="T0" fmla="*/ 25 w 26"/>
                <a:gd name="T1" fmla="*/ 0 h 239"/>
                <a:gd name="T2" fmla="*/ 25 w 26"/>
                <a:gd name="T3" fmla="*/ 16 h 239"/>
                <a:gd name="T4" fmla="*/ 26 w 26"/>
                <a:gd name="T5" fmla="*/ 41 h 239"/>
                <a:gd name="T6" fmla="*/ 26 w 26"/>
                <a:gd name="T7" fmla="*/ 67 h 239"/>
                <a:gd name="T8" fmla="*/ 23 w 26"/>
                <a:gd name="T9" fmla="*/ 93 h 239"/>
                <a:gd name="T10" fmla="*/ 17 w 26"/>
                <a:gd name="T11" fmla="*/ 118 h 239"/>
                <a:gd name="T12" fmla="*/ 13 w 26"/>
                <a:gd name="T13" fmla="*/ 146 h 239"/>
                <a:gd name="T14" fmla="*/ 11 w 26"/>
                <a:gd name="T15" fmla="*/ 168 h 239"/>
                <a:gd name="T16" fmla="*/ 10 w 26"/>
                <a:gd name="T17" fmla="*/ 182 h 239"/>
                <a:gd name="T18" fmla="*/ 10 w 26"/>
                <a:gd name="T19" fmla="*/ 194 h 239"/>
                <a:gd name="T20" fmla="*/ 12 w 26"/>
                <a:gd name="T21" fmla="*/ 211 h 239"/>
                <a:gd name="T22" fmla="*/ 14 w 26"/>
                <a:gd name="T23" fmla="*/ 227 h 239"/>
                <a:gd name="T24" fmla="*/ 17 w 26"/>
                <a:gd name="T25" fmla="*/ 234 h 239"/>
                <a:gd name="T26" fmla="*/ 5 w 26"/>
                <a:gd name="T27" fmla="*/ 239 h 239"/>
                <a:gd name="T28" fmla="*/ 2 w 26"/>
                <a:gd name="T29" fmla="*/ 230 h 239"/>
                <a:gd name="T30" fmla="*/ 1 w 26"/>
                <a:gd name="T31" fmla="*/ 211 h 239"/>
                <a:gd name="T32" fmla="*/ 0 w 26"/>
                <a:gd name="T33" fmla="*/ 182 h 239"/>
                <a:gd name="T34" fmla="*/ 2 w 26"/>
                <a:gd name="T35" fmla="*/ 152 h 239"/>
                <a:gd name="T36" fmla="*/ 7 w 26"/>
                <a:gd name="T37" fmla="*/ 125 h 239"/>
                <a:gd name="T38" fmla="*/ 12 w 26"/>
                <a:gd name="T39" fmla="*/ 102 h 239"/>
                <a:gd name="T40" fmla="*/ 14 w 26"/>
                <a:gd name="T41" fmla="*/ 82 h 239"/>
                <a:gd name="T42" fmla="*/ 17 w 26"/>
                <a:gd name="T43" fmla="*/ 64 h 239"/>
                <a:gd name="T44" fmla="*/ 16 w 26"/>
                <a:gd name="T45" fmla="*/ 43 h 239"/>
                <a:gd name="T46" fmla="*/ 16 w 26"/>
                <a:gd name="T47" fmla="*/ 23 h 239"/>
                <a:gd name="T48" fmla="*/ 14 w 26"/>
                <a:gd name="T49" fmla="*/ 6 h 239"/>
                <a:gd name="T50" fmla="*/ 14 w 26"/>
                <a:gd name="T51" fmla="*/ 0 h 239"/>
                <a:gd name="T52" fmla="*/ 25 w 26"/>
                <a:gd name="T53" fmla="*/ 0 h 239"/>
                <a:gd name="T54" fmla="*/ 25 w 2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"/>
                <a:gd name="T85" fmla="*/ 0 h 239"/>
                <a:gd name="T86" fmla="*/ 26 w 2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" h="239">
                  <a:moveTo>
                    <a:pt x="25" y="0"/>
                  </a:moveTo>
                  <a:lnTo>
                    <a:pt x="25" y="16"/>
                  </a:lnTo>
                  <a:lnTo>
                    <a:pt x="26" y="41"/>
                  </a:lnTo>
                  <a:lnTo>
                    <a:pt x="26" y="67"/>
                  </a:lnTo>
                  <a:lnTo>
                    <a:pt x="23" y="93"/>
                  </a:lnTo>
                  <a:lnTo>
                    <a:pt x="17" y="118"/>
                  </a:lnTo>
                  <a:lnTo>
                    <a:pt x="13" y="146"/>
                  </a:lnTo>
                  <a:lnTo>
                    <a:pt x="11" y="168"/>
                  </a:lnTo>
                  <a:lnTo>
                    <a:pt x="10" y="182"/>
                  </a:lnTo>
                  <a:lnTo>
                    <a:pt x="10" y="194"/>
                  </a:lnTo>
                  <a:lnTo>
                    <a:pt x="12" y="211"/>
                  </a:lnTo>
                  <a:lnTo>
                    <a:pt x="14" y="227"/>
                  </a:lnTo>
                  <a:lnTo>
                    <a:pt x="17" y="234"/>
                  </a:lnTo>
                  <a:lnTo>
                    <a:pt x="5" y="239"/>
                  </a:lnTo>
                  <a:lnTo>
                    <a:pt x="2" y="230"/>
                  </a:lnTo>
                  <a:lnTo>
                    <a:pt x="1" y="211"/>
                  </a:lnTo>
                  <a:lnTo>
                    <a:pt x="0" y="182"/>
                  </a:lnTo>
                  <a:lnTo>
                    <a:pt x="2" y="152"/>
                  </a:lnTo>
                  <a:lnTo>
                    <a:pt x="7" y="125"/>
                  </a:lnTo>
                  <a:lnTo>
                    <a:pt x="12" y="102"/>
                  </a:lnTo>
                  <a:lnTo>
                    <a:pt x="14" y="82"/>
                  </a:lnTo>
                  <a:lnTo>
                    <a:pt x="17" y="64"/>
                  </a:lnTo>
                  <a:lnTo>
                    <a:pt x="16" y="43"/>
                  </a:lnTo>
                  <a:lnTo>
                    <a:pt x="16" y="23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41"/>
            <p:cNvSpPr>
              <a:spLocks/>
            </p:cNvSpPr>
            <p:nvPr/>
          </p:nvSpPr>
          <p:spPr bwMode="auto">
            <a:xfrm>
              <a:off x="4084" y="1558"/>
              <a:ext cx="24" cy="259"/>
            </a:xfrm>
            <a:custGeom>
              <a:avLst/>
              <a:gdLst>
                <a:gd name="T0" fmla="*/ 14 w 24"/>
                <a:gd name="T1" fmla="*/ 0 h 259"/>
                <a:gd name="T2" fmla="*/ 10 w 24"/>
                <a:gd name="T3" fmla="*/ 23 h 259"/>
                <a:gd name="T4" fmla="*/ 9 w 24"/>
                <a:gd name="T5" fmla="*/ 61 h 259"/>
                <a:gd name="T6" fmla="*/ 9 w 24"/>
                <a:gd name="T7" fmla="*/ 101 h 259"/>
                <a:gd name="T8" fmla="*/ 14 w 24"/>
                <a:gd name="T9" fmla="*/ 131 h 259"/>
                <a:gd name="T10" fmla="*/ 19 w 24"/>
                <a:gd name="T11" fmla="*/ 152 h 259"/>
                <a:gd name="T12" fmla="*/ 22 w 24"/>
                <a:gd name="T13" fmla="*/ 174 h 259"/>
                <a:gd name="T14" fmla="*/ 24 w 24"/>
                <a:gd name="T15" fmla="*/ 192 h 259"/>
                <a:gd name="T16" fmla="*/ 22 w 24"/>
                <a:gd name="T17" fmla="*/ 208 h 259"/>
                <a:gd name="T18" fmla="*/ 20 w 24"/>
                <a:gd name="T19" fmla="*/ 222 h 259"/>
                <a:gd name="T20" fmla="*/ 18 w 24"/>
                <a:gd name="T21" fmla="*/ 238 h 259"/>
                <a:gd name="T22" fmla="*/ 16 w 24"/>
                <a:gd name="T23" fmla="*/ 250 h 259"/>
                <a:gd name="T24" fmla="*/ 16 w 24"/>
                <a:gd name="T25" fmla="*/ 256 h 259"/>
                <a:gd name="T26" fmla="*/ 2 w 24"/>
                <a:gd name="T27" fmla="*/ 259 h 259"/>
                <a:gd name="T28" fmla="*/ 4 w 24"/>
                <a:gd name="T29" fmla="*/ 250 h 259"/>
                <a:gd name="T30" fmla="*/ 9 w 24"/>
                <a:gd name="T31" fmla="*/ 232 h 259"/>
                <a:gd name="T32" fmla="*/ 14 w 24"/>
                <a:gd name="T33" fmla="*/ 207 h 259"/>
                <a:gd name="T34" fmla="*/ 14 w 24"/>
                <a:gd name="T35" fmla="*/ 183 h 259"/>
                <a:gd name="T36" fmla="*/ 10 w 24"/>
                <a:gd name="T37" fmla="*/ 158 h 259"/>
                <a:gd name="T38" fmla="*/ 7 w 24"/>
                <a:gd name="T39" fmla="*/ 137 h 259"/>
                <a:gd name="T40" fmla="*/ 4 w 24"/>
                <a:gd name="T41" fmla="*/ 115 h 259"/>
                <a:gd name="T42" fmla="*/ 2 w 24"/>
                <a:gd name="T43" fmla="*/ 97 h 259"/>
                <a:gd name="T44" fmla="*/ 0 w 24"/>
                <a:gd name="T45" fmla="*/ 72 h 259"/>
                <a:gd name="T46" fmla="*/ 0 w 24"/>
                <a:gd name="T47" fmla="*/ 40 h 259"/>
                <a:gd name="T48" fmla="*/ 0 w 24"/>
                <a:gd name="T49" fmla="*/ 11 h 259"/>
                <a:gd name="T50" fmla="*/ 0 w 24"/>
                <a:gd name="T51" fmla="*/ 0 h 259"/>
                <a:gd name="T52" fmla="*/ 14 w 24"/>
                <a:gd name="T53" fmla="*/ 0 h 259"/>
                <a:gd name="T54" fmla="*/ 14 w 24"/>
                <a:gd name="T55" fmla="*/ 0 h 2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259"/>
                <a:gd name="T86" fmla="*/ 24 w 24"/>
                <a:gd name="T87" fmla="*/ 259 h 2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259">
                  <a:moveTo>
                    <a:pt x="14" y="0"/>
                  </a:moveTo>
                  <a:lnTo>
                    <a:pt x="10" y="23"/>
                  </a:lnTo>
                  <a:lnTo>
                    <a:pt x="9" y="61"/>
                  </a:lnTo>
                  <a:lnTo>
                    <a:pt x="9" y="101"/>
                  </a:lnTo>
                  <a:lnTo>
                    <a:pt x="14" y="131"/>
                  </a:lnTo>
                  <a:lnTo>
                    <a:pt x="19" y="152"/>
                  </a:lnTo>
                  <a:lnTo>
                    <a:pt x="22" y="174"/>
                  </a:lnTo>
                  <a:lnTo>
                    <a:pt x="24" y="192"/>
                  </a:lnTo>
                  <a:lnTo>
                    <a:pt x="22" y="208"/>
                  </a:lnTo>
                  <a:lnTo>
                    <a:pt x="20" y="222"/>
                  </a:lnTo>
                  <a:lnTo>
                    <a:pt x="18" y="238"/>
                  </a:lnTo>
                  <a:lnTo>
                    <a:pt x="16" y="250"/>
                  </a:lnTo>
                  <a:lnTo>
                    <a:pt x="16" y="256"/>
                  </a:lnTo>
                  <a:lnTo>
                    <a:pt x="2" y="259"/>
                  </a:lnTo>
                  <a:lnTo>
                    <a:pt x="4" y="250"/>
                  </a:lnTo>
                  <a:lnTo>
                    <a:pt x="9" y="232"/>
                  </a:lnTo>
                  <a:lnTo>
                    <a:pt x="14" y="207"/>
                  </a:lnTo>
                  <a:lnTo>
                    <a:pt x="14" y="183"/>
                  </a:lnTo>
                  <a:lnTo>
                    <a:pt x="10" y="158"/>
                  </a:lnTo>
                  <a:lnTo>
                    <a:pt x="7" y="137"/>
                  </a:lnTo>
                  <a:lnTo>
                    <a:pt x="4" y="115"/>
                  </a:lnTo>
                  <a:lnTo>
                    <a:pt x="2" y="97"/>
                  </a:lnTo>
                  <a:lnTo>
                    <a:pt x="0" y="72"/>
                  </a:lnTo>
                  <a:lnTo>
                    <a:pt x="0" y="40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42"/>
            <p:cNvSpPr>
              <a:spLocks/>
            </p:cNvSpPr>
            <p:nvPr/>
          </p:nvSpPr>
          <p:spPr bwMode="auto">
            <a:xfrm>
              <a:off x="3995" y="1566"/>
              <a:ext cx="28" cy="235"/>
            </a:xfrm>
            <a:custGeom>
              <a:avLst/>
              <a:gdLst>
                <a:gd name="T0" fmla="*/ 21 w 28"/>
                <a:gd name="T1" fmla="*/ 0 h 235"/>
                <a:gd name="T2" fmla="*/ 16 w 28"/>
                <a:gd name="T3" fmla="*/ 18 h 235"/>
                <a:gd name="T4" fmla="*/ 13 w 28"/>
                <a:gd name="T5" fmla="*/ 53 h 235"/>
                <a:gd name="T6" fmla="*/ 11 w 28"/>
                <a:gd name="T7" fmla="*/ 90 h 235"/>
                <a:gd name="T8" fmla="*/ 13 w 28"/>
                <a:gd name="T9" fmla="*/ 119 h 235"/>
                <a:gd name="T10" fmla="*/ 16 w 28"/>
                <a:gd name="T11" fmla="*/ 136 h 235"/>
                <a:gd name="T12" fmla="*/ 21 w 28"/>
                <a:gd name="T13" fmla="*/ 152 h 235"/>
                <a:gd name="T14" fmla="*/ 26 w 28"/>
                <a:gd name="T15" fmla="*/ 165 h 235"/>
                <a:gd name="T16" fmla="*/ 28 w 28"/>
                <a:gd name="T17" fmla="*/ 178 h 235"/>
                <a:gd name="T18" fmla="*/ 28 w 28"/>
                <a:gd name="T19" fmla="*/ 193 h 235"/>
                <a:gd name="T20" fmla="*/ 27 w 28"/>
                <a:gd name="T21" fmla="*/ 211 h 235"/>
                <a:gd name="T22" fmla="*/ 25 w 28"/>
                <a:gd name="T23" fmla="*/ 226 h 235"/>
                <a:gd name="T24" fmla="*/ 25 w 28"/>
                <a:gd name="T25" fmla="*/ 232 h 235"/>
                <a:gd name="T26" fmla="*/ 5 w 28"/>
                <a:gd name="T27" fmla="*/ 235 h 235"/>
                <a:gd name="T28" fmla="*/ 8 w 28"/>
                <a:gd name="T29" fmla="*/ 228 h 235"/>
                <a:gd name="T30" fmla="*/ 13 w 28"/>
                <a:gd name="T31" fmla="*/ 212 h 235"/>
                <a:gd name="T32" fmla="*/ 16 w 28"/>
                <a:gd name="T33" fmla="*/ 193 h 235"/>
                <a:gd name="T34" fmla="*/ 17 w 28"/>
                <a:gd name="T35" fmla="*/ 176 h 235"/>
                <a:gd name="T36" fmla="*/ 14 w 28"/>
                <a:gd name="T37" fmla="*/ 160 h 235"/>
                <a:gd name="T38" fmla="*/ 8 w 28"/>
                <a:gd name="T39" fmla="*/ 142 h 235"/>
                <a:gd name="T40" fmla="*/ 2 w 28"/>
                <a:gd name="T41" fmla="*/ 120 h 235"/>
                <a:gd name="T42" fmla="*/ 0 w 28"/>
                <a:gd name="T43" fmla="*/ 99 h 235"/>
                <a:gd name="T44" fmla="*/ 0 w 28"/>
                <a:gd name="T45" fmla="*/ 70 h 235"/>
                <a:gd name="T46" fmla="*/ 2 w 28"/>
                <a:gd name="T47" fmla="*/ 38 h 235"/>
                <a:gd name="T48" fmla="*/ 4 w 28"/>
                <a:gd name="T49" fmla="*/ 13 h 235"/>
                <a:gd name="T50" fmla="*/ 5 w 28"/>
                <a:gd name="T51" fmla="*/ 2 h 235"/>
                <a:gd name="T52" fmla="*/ 21 w 28"/>
                <a:gd name="T53" fmla="*/ 0 h 235"/>
                <a:gd name="T54" fmla="*/ 21 w 28"/>
                <a:gd name="T55" fmla="*/ 0 h 2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"/>
                <a:gd name="T85" fmla="*/ 0 h 235"/>
                <a:gd name="T86" fmla="*/ 28 w 28"/>
                <a:gd name="T87" fmla="*/ 235 h 2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" h="235">
                  <a:moveTo>
                    <a:pt x="21" y="0"/>
                  </a:moveTo>
                  <a:lnTo>
                    <a:pt x="16" y="18"/>
                  </a:lnTo>
                  <a:lnTo>
                    <a:pt x="13" y="53"/>
                  </a:lnTo>
                  <a:lnTo>
                    <a:pt x="11" y="90"/>
                  </a:lnTo>
                  <a:lnTo>
                    <a:pt x="13" y="119"/>
                  </a:lnTo>
                  <a:lnTo>
                    <a:pt x="16" y="136"/>
                  </a:lnTo>
                  <a:lnTo>
                    <a:pt x="21" y="152"/>
                  </a:lnTo>
                  <a:lnTo>
                    <a:pt x="26" y="165"/>
                  </a:lnTo>
                  <a:lnTo>
                    <a:pt x="28" y="178"/>
                  </a:lnTo>
                  <a:lnTo>
                    <a:pt x="28" y="193"/>
                  </a:lnTo>
                  <a:lnTo>
                    <a:pt x="27" y="211"/>
                  </a:lnTo>
                  <a:lnTo>
                    <a:pt x="25" y="226"/>
                  </a:lnTo>
                  <a:lnTo>
                    <a:pt x="25" y="232"/>
                  </a:lnTo>
                  <a:lnTo>
                    <a:pt x="5" y="235"/>
                  </a:lnTo>
                  <a:lnTo>
                    <a:pt x="8" y="228"/>
                  </a:lnTo>
                  <a:lnTo>
                    <a:pt x="13" y="212"/>
                  </a:lnTo>
                  <a:lnTo>
                    <a:pt x="16" y="193"/>
                  </a:lnTo>
                  <a:lnTo>
                    <a:pt x="17" y="176"/>
                  </a:lnTo>
                  <a:lnTo>
                    <a:pt x="14" y="160"/>
                  </a:lnTo>
                  <a:lnTo>
                    <a:pt x="8" y="142"/>
                  </a:lnTo>
                  <a:lnTo>
                    <a:pt x="2" y="120"/>
                  </a:lnTo>
                  <a:lnTo>
                    <a:pt x="0" y="99"/>
                  </a:lnTo>
                  <a:lnTo>
                    <a:pt x="0" y="70"/>
                  </a:lnTo>
                  <a:lnTo>
                    <a:pt x="2" y="38"/>
                  </a:lnTo>
                  <a:lnTo>
                    <a:pt x="4" y="13"/>
                  </a:lnTo>
                  <a:lnTo>
                    <a:pt x="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43"/>
            <p:cNvSpPr>
              <a:spLocks/>
            </p:cNvSpPr>
            <p:nvPr/>
          </p:nvSpPr>
          <p:spPr bwMode="auto">
            <a:xfrm>
              <a:off x="3922" y="1562"/>
              <a:ext cx="36" cy="226"/>
            </a:xfrm>
            <a:custGeom>
              <a:avLst/>
              <a:gdLst>
                <a:gd name="T0" fmla="*/ 18 w 36"/>
                <a:gd name="T1" fmla="*/ 5 h 226"/>
                <a:gd name="T2" fmla="*/ 16 w 36"/>
                <a:gd name="T3" fmla="*/ 23 h 226"/>
                <a:gd name="T4" fmla="*/ 14 w 36"/>
                <a:gd name="T5" fmla="*/ 47 h 226"/>
                <a:gd name="T6" fmla="*/ 11 w 36"/>
                <a:gd name="T7" fmla="*/ 71 h 226"/>
                <a:gd name="T8" fmla="*/ 9 w 36"/>
                <a:gd name="T9" fmla="*/ 87 h 226"/>
                <a:gd name="T10" fmla="*/ 7 w 36"/>
                <a:gd name="T11" fmla="*/ 100 h 226"/>
                <a:gd name="T12" fmla="*/ 7 w 36"/>
                <a:gd name="T13" fmla="*/ 121 h 226"/>
                <a:gd name="T14" fmla="*/ 7 w 36"/>
                <a:gd name="T15" fmla="*/ 140 h 226"/>
                <a:gd name="T16" fmla="*/ 9 w 36"/>
                <a:gd name="T17" fmla="*/ 152 h 226"/>
                <a:gd name="T18" fmla="*/ 13 w 36"/>
                <a:gd name="T19" fmla="*/ 162 h 226"/>
                <a:gd name="T20" fmla="*/ 22 w 36"/>
                <a:gd name="T21" fmla="*/ 175 h 226"/>
                <a:gd name="T22" fmla="*/ 28 w 36"/>
                <a:gd name="T23" fmla="*/ 188 h 226"/>
                <a:gd name="T24" fmla="*/ 32 w 36"/>
                <a:gd name="T25" fmla="*/ 198 h 226"/>
                <a:gd name="T26" fmla="*/ 34 w 36"/>
                <a:gd name="T27" fmla="*/ 204 h 226"/>
                <a:gd name="T28" fmla="*/ 35 w 36"/>
                <a:gd name="T29" fmla="*/ 214 h 226"/>
                <a:gd name="T30" fmla="*/ 36 w 36"/>
                <a:gd name="T31" fmla="*/ 220 h 226"/>
                <a:gd name="T32" fmla="*/ 36 w 36"/>
                <a:gd name="T33" fmla="*/ 224 h 226"/>
                <a:gd name="T34" fmla="*/ 20 w 36"/>
                <a:gd name="T35" fmla="*/ 226 h 226"/>
                <a:gd name="T36" fmla="*/ 20 w 36"/>
                <a:gd name="T37" fmla="*/ 218 h 226"/>
                <a:gd name="T38" fmla="*/ 20 w 36"/>
                <a:gd name="T39" fmla="*/ 206 h 226"/>
                <a:gd name="T40" fmla="*/ 19 w 36"/>
                <a:gd name="T41" fmla="*/ 189 h 226"/>
                <a:gd name="T42" fmla="*/ 16 w 36"/>
                <a:gd name="T43" fmla="*/ 177 h 226"/>
                <a:gd name="T44" fmla="*/ 9 w 36"/>
                <a:gd name="T45" fmla="*/ 169 h 226"/>
                <a:gd name="T46" fmla="*/ 5 w 36"/>
                <a:gd name="T47" fmla="*/ 162 h 226"/>
                <a:gd name="T48" fmla="*/ 2 w 36"/>
                <a:gd name="T49" fmla="*/ 148 h 226"/>
                <a:gd name="T50" fmla="*/ 0 w 36"/>
                <a:gd name="T51" fmla="*/ 122 h 226"/>
                <a:gd name="T52" fmla="*/ 0 w 36"/>
                <a:gd name="T53" fmla="*/ 88 h 226"/>
                <a:gd name="T54" fmla="*/ 2 w 36"/>
                <a:gd name="T55" fmla="*/ 59 h 226"/>
                <a:gd name="T56" fmla="*/ 3 w 36"/>
                <a:gd name="T57" fmla="*/ 37 h 226"/>
                <a:gd name="T58" fmla="*/ 3 w 36"/>
                <a:gd name="T59" fmla="*/ 28 h 226"/>
                <a:gd name="T60" fmla="*/ 2 w 36"/>
                <a:gd name="T61" fmla="*/ 21 h 226"/>
                <a:gd name="T62" fmla="*/ 2 w 36"/>
                <a:gd name="T63" fmla="*/ 12 h 226"/>
                <a:gd name="T64" fmla="*/ 2 w 36"/>
                <a:gd name="T65" fmla="*/ 4 h 226"/>
                <a:gd name="T66" fmla="*/ 2 w 36"/>
                <a:gd name="T67" fmla="*/ 0 h 226"/>
                <a:gd name="T68" fmla="*/ 18 w 36"/>
                <a:gd name="T69" fmla="*/ 5 h 226"/>
                <a:gd name="T70" fmla="*/ 18 w 36"/>
                <a:gd name="T71" fmla="*/ 5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226"/>
                <a:gd name="T110" fmla="*/ 36 w 36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226">
                  <a:moveTo>
                    <a:pt x="18" y="5"/>
                  </a:moveTo>
                  <a:lnTo>
                    <a:pt x="16" y="23"/>
                  </a:lnTo>
                  <a:lnTo>
                    <a:pt x="14" y="47"/>
                  </a:lnTo>
                  <a:lnTo>
                    <a:pt x="11" y="71"/>
                  </a:lnTo>
                  <a:lnTo>
                    <a:pt x="9" y="87"/>
                  </a:lnTo>
                  <a:lnTo>
                    <a:pt x="7" y="100"/>
                  </a:lnTo>
                  <a:lnTo>
                    <a:pt x="7" y="121"/>
                  </a:lnTo>
                  <a:lnTo>
                    <a:pt x="7" y="140"/>
                  </a:lnTo>
                  <a:lnTo>
                    <a:pt x="9" y="152"/>
                  </a:lnTo>
                  <a:lnTo>
                    <a:pt x="13" y="162"/>
                  </a:lnTo>
                  <a:lnTo>
                    <a:pt x="22" y="175"/>
                  </a:lnTo>
                  <a:lnTo>
                    <a:pt x="28" y="188"/>
                  </a:lnTo>
                  <a:lnTo>
                    <a:pt x="32" y="198"/>
                  </a:lnTo>
                  <a:lnTo>
                    <a:pt x="34" y="204"/>
                  </a:lnTo>
                  <a:lnTo>
                    <a:pt x="35" y="214"/>
                  </a:lnTo>
                  <a:lnTo>
                    <a:pt x="36" y="220"/>
                  </a:lnTo>
                  <a:lnTo>
                    <a:pt x="36" y="224"/>
                  </a:lnTo>
                  <a:lnTo>
                    <a:pt x="20" y="226"/>
                  </a:lnTo>
                  <a:lnTo>
                    <a:pt x="20" y="218"/>
                  </a:lnTo>
                  <a:lnTo>
                    <a:pt x="20" y="206"/>
                  </a:lnTo>
                  <a:lnTo>
                    <a:pt x="19" y="189"/>
                  </a:lnTo>
                  <a:lnTo>
                    <a:pt x="16" y="177"/>
                  </a:lnTo>
                  <a:lnTo>
                    <a:pt x="9" y="169"/>
                  </a:lnTo>
                  <a:lnTo>
                    <a:pt x="5" y="162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88"/>
                  </a:lnTo>
                  <a:lnTo>
                    <a:pt x="2" y="59"/>
                  </a:lnTo>
                  <a:lnTo>
                    <a:pt x="3" y="37"/>
                  </a:lnTo>
                  <a:lnTo>
                    <a:pt x="3" y="28"/>
                  </a:lnTo>
                  <a:lnTo>
                    <a:pt x="2" y="21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Freeform 44"/>
            <p:cNvSpPr>
              <a:spLocks/>
            </p:cNvSpPr>
            <p:nvPr/>
          </p:nvSpPr>
          <p:spPr bwMode="auto">
            <a:xfrm>
              <a:off x="3706" y="1595"/>
              <a:ext cx="52" cy="191"/>
            </a:xfrm>
            <a:custGeom>
              <a:avLst/>
              <a:gdLst>
                <a:gd name="T0" fmla="*/ 7 w 52"/>
                <a:gd name="T1" fmla="*/ 0 h 191"/>
                <a:gd name="T2" fmla="*/ 9 w 52"/>
                <a:gd name="T3" fmla="*/ 13 h 191"/>
                <a:gd name="T4" fmla="*/ 12 w 52"/>
                <a:gd name="T5" fmla="*/ 31 h 191"/>
                <a:gd name="T6" fmla="*/ 14 w 52"/>
                <a:gd name="T7" fmla="*/ 50 h 191"/>
                <a:gd name="T8" fmla="*/ 17 w 52"/>
                <a:gd name="T9" fmla="*/ 72 h 191"/>
                <a:gd name="T10" fmla="*/ 19 w 52"/>
                <a:gd name="T11" fmla="*/ 94 h 191"/>
                <a:gd name="T12" fmla="*/ 24 w 52"/>
                <a:gd name="T13" fmla="*/ 115 h 191"/>
                <a:gd name="T14" fmla="*/ 30 w 52"/>
                <a:gd name="T15" fmla="*/ 134 h 191"/>
                <a:gd name="T16" fmla="*/ 37 w 52"/>
                <a:gd name="T17" fmla="*/ 148 h 191"/>
                <a:gd name="T18" fmla="*/ 42 w 52"/>
                <a:gd name="T19" fmla="*/ 159 h 191"/>
                <a:gd name="T20" fmla="*/ 47 w 52"/>
                <a:gd name="T21" fmla="*/ 172 h 191"/>
                <a:gd name="T22" fmla="*/ 50 w 52"/>
                <a:gd name="T23" fmla="*/ 182 h 191"/>
                <a:gd name="T24" fmla="*/ 52 w 52"/>
                <a:gd name="T25" fmla="*/ 187 h 191"/>
                <a:gd name="T26" fmla="*/ 43 w 52"/>
                <a:gd name="T27" fmla="*/ 191 h 191"/>
                <a:gd name="T28" fmla="*/ 42 w 52"/>
                <a:gd name="T29" fmla="*/ 187 h 191"/>
                <a:gd name="T30" fmla="*/ 40 w 52"/>
                <a:gd name="T31" fmla="*/ 177 h 191"/>
                <a:gd name="T32" fmla="*/ 34 w 52"/>
                <a:gd name="T33" fmla="*/ 158 h 191"/>
                <a:gd name="T34" fmla="*/ 24 w 52"/>
                <a:gd name="T35" fmla="*/ 130 h 191"/>
                <a:gd name="T36" fmla="*/ 13 w 52"/>
                <a:gd name="T37" fmla="*/ 99 h 191"/>
                <a:gd name="T38" fmla="*/ 8 w 52"/>
                <a:gd name="T39" fmla="*/ 76 h 191"/>
                <a:gd name="T40" fmla="*/ 6 w 52"/>
                <a:gd name="T41" fmla="*/ 58 h 191"/>
                <a:gd name="T42" fmla="*/ 7 w 52"/>
                <a:gd name="T43" fmla="*/ 43 h 191"/>
                <a:gd name="T44" fmla="*/ 7 w 52"/>
                <a:gd name="T45" fmla="*/ 30 h 191"/>
                <a:gd name="T46" fmla="*/ 5 w 52"/>
                <a:gd name="T47" fmla="*/ 16 h 191"/>
                <a:gd name="T48" fmla="*/ 1 w 52"/>
                <a:gd name="T49" fmla="*/ 7 h 191"/>
                <a:gd name="T50" fmla="*/ 0 w 52"/>
                <a:gd name="T51" fmla="*/ 2 h 191"/>
                <a:gd name="T52" fmla="*/ 7 w 52"/>
                <a:gd name="T53" fmla="*/ 0 h 191"/>
                <a:gd name="T54" fmla="*/ 7 w 52"/>
                <a:gd name="T55" fmla="*/ 0 h 1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91"/>
                <a:gd name="T86" fmla="*/ 52 w 52"/>
                <a:gd name="T87" fmla="*/ 191 h 1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91">
                  <a:moveTo>
                    <a:pt x="7" y="0"/>
                  </a:moveTo>
                  <a:lnTo>
                    <a:pt x="9" y="13"/>
                  </a:lnTo>
                  <a:lnTo>
                    <a:pt x="12" y="31"/>
                  </a:lnTo>
                  <a:lnTo>
                    <a:pt x="14" y="50"/>
                  </a:lnTo>
                  <a:lnTo>
                    <a:pt x="17" y="72"/>
                  </a:lnTo>
                  <a:lnTo>
                    <a:pt x="19" y="94"/>
                  </a:lnTo>
                  <a:lnTo>
                    <a:pt x="24" y="115"/>
                  </a:lnTo>
                  <a:lnTo>
                    <a:pt x="30" y="134"/>
                  </a:lnTo>
                  <a:lnTo>
                    <a:pt x="37" y="148"/>
                  </a:lnTo>
                  <a:lnTo>
                    <a:pt x="42" y="159"/>
                  </a:lnTo>
                  <a:lnTo>
                    <a:pt x="47" y="172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43" y="191"/>
                  </a:lnTo>
                  <a:lnTo>
                    <a:pt x="42" y="187"/>
                  </a:lnTo>
                  <a:lnTo>
                    <a:pt x="40" y="177"/>
                  </a:lnTo>
                  <a:lnTo>
                    <a:pt x="34" y="158"/>
                  </a:lnTo>
                  <a:lnTo>
                    <a:pt x="24" y="130"/>
                  </a:lnTo>
                  <a:lnTo>
                    <a:pt x="13" y="99"/>
                  </a:lnTo>
                  <a:lnTo>
                    <a:pt x="8" y="76"/>
                  </a:lnTo>
                  <a:lnTo>
                    <a:pt x="6" y="58"/>
                  </a:lnTo>
                  <a:lnTo>
                    <a:pt x="7" y="43"/>
                  </a:lnTo>
                  <a:lnTo>
                    <a:pt x="7" y="30"/>
                  </a:lnTo>
                  <a:lnTo>
                    <a:pt x="5" y="16"/>
                  </a:lnTo>
                  <a:lnTo>
                    <a:pt x="1" y="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Freeform 45"/>
            <p:cNvSpPr>
              <a:spLocks/>
            </p:cNvSpPr>
            <p:nvPr/>
          </p:nvSpPr>
          <p:spPr bwMode="auto">
            <a:xfrm>
              <a:off x="3638" y="1496"/>
              <a:ext cx="64" cy="65"/>
            </a:xfrm>
            <a:custGeom>
              <a:avLst/>
              <a:gdLst>
                <a:gd name="T0" fmla="*/ 64 w 64"/>
                <a:gd name="T1" fmla="*/ 49 h 65"/>
                <a:gd name="T2" fmla="*/ 64 w 64"/>
                <a:gd name="T3" fmla="*/ 37 h 65"/>
                <a:gd name="T4" fmla="*/ 64 w 64"/>
                <a:gd name="T5" fmla="*/ 20 h 65"/>
                <a:gd name="T6" fmla="*/ 62 w 64"/>
                <a:gd name="T7" fmla="*/ 4 h 65"/>
                <a:gd name="T8" fmla="*/ 53 w 64"/>
                <a:gd name="T9" fmla="*/ 0 h 65"/>
                <a:gd name="T10" fmla="*/ 38 w 64"/>
                <a:gd name="T11" fmla="*/ 2 h 65"/>
                <a:gd name="T12" fmla="*/ 19 w 64"/>
                <a:gd name="T13" fmla="*/ 9 h 65"/>
                <a:gd name="T14" fmla="*/ 4 w 64"/>
                <a:gd name="T15" fmla="*/ 17 h 65"/>
                <a:gd name="T16" fmla="*/ 0 w 64"/>
                <a:gd name="T17" fmla="*/ 24 h 65"/>
                <a:gd name="T18" fmla="*/ 6 w 64"/>
                <a:gd name="T19" fmla="*/ 32 h 65"/>
                <a:gd name="T20" fmla="*/ 12 w 64"/>
                <a:gd name="T21" fmla="*/ 47 h 65"/>
                <a:gd name="T22" fmla="*/ 18 w 64"/>
                <a:gd name="T23" fmla="*/ 59 h 65"/>
                <a:gd name="T24" fmla="*/ 21 w 64"/>
                <a:gd name="T25" fmla="*/ 65 h 65"/>
                <a:gd name="T26" fmla="*/ 29 w 64"/>
                <a:gd name="T27" fmla="*/ 61 h 65"/>
                <a:gd name="T28" fmla="*/ 26 w 64"/>
                <a:gd name="T29" fmla="*/ 55 h 65"/>
                <a:gd name="T30" fmla="*/ 19 w 64"/>
                <a:gd name="T31" fmla="*/ 43 h 65"/>
                <a:gd name="T32" fmla="*/ 13 w 64"/>
                <a:gd name="T33" fmla="*/ 31 h 65"/>
                <a:gd name="T34" fmla="*/ 16 w 64"/>
                <a:gd name="T35" fmla="*/ 24 h 65"/>
                <a:gd name="T36" fmla="*/ 24 w 64"/>
                <a:gd name="T37" fmla="*/ 20 h 65"/>
                <a:gd name="T38" fmla="*/ 36 w 64"/>
                <a:gd name="T39" fmla="*/ 17 h 65"/>
                <a:gd name="T40" fmla="*/ 46 w 64"/>
                <a:gd name="T41" fmla="*/ 13 h 65"/>
                <a:gd name="T42" fmla="*/ 51 w 64"/>
                <a:gd name="T43" fmla="*/ 12 h 65"/>
                <a:gd name="T44" fmla="*/ 56 w 64"/>
                <a:gd name="T45" fmla="*/ 54 h 65"/>
                <a:gd name="T46" fmla="*/ 64 w 64"/>
                <a:gd name="T47" fmla="*/ 49 h 65"/>
                <a:gd name="T48" fmla="*/ 64 w 64"/>
                <a:gd name="T49" fmla="*/ 49 h 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65"/>
                <a:gd name="T77" fmla="*/ 64 w 64"/>
                <a:gd name="T78" fmla="*/ 65 h 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65">
                  <a:moveTo>
                    <a:pt x="64" y="49"/>
                  </a:moveTo>
                  <a:lnTo>
                    <a:pt x="64" y="37"/>
                  </a:lnTo>
                  <a:lnTo>
                    <a:pt x="64" y="20"/>
                  </a:lnTo>
                  <a:lnTo>
                    <a:pt x="62" y="4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19" y="9"/>
                  </a:lnTo>
                  <a:lnTo>
                    <a:pt x="4" y="17"/>
                  </a:lnTo>
                  <a:lnTo>
                    <a:pt x="0" y="24"/>
                  </a:lnTo>
                  <a:lnTo>
                    <a:pt x="6" y="32"/>
                  </a:lnTo>
                  <a:lnTo>
                    <a:pt x="12" y="47"/>
                  </a:lnTo>
                  <a:lnTo>
                    <a:pt x="18" y="59"/>
                  </a:lnTo>
                  <a:lnTo>
                    <a:pt x="21" y="65"/>
                  </a:lnTo>
                  <a:lnTo>
                    <a:pt x="29" y="61"/>
                  </a:lnTo>
                  <a:lnTo>
                    <a:pt x="26" y="55"/>
                  </a:lnTo>
                  <a:lnTo>
                    <a:pt x="19" y="43"/>
                  </a:lnTo>
                  <a:lnTo>
                    <a:pt x="13" y="31"/>
                  </a:lnTo>
                  <a:lnTo>
                    <a:pt x="16" y="24"/>
                  </a:lnTo>
                  <a:lnTo>
                    <a:pt x="24" y="20"/>
                  </a:lnTo>
                  <a:lnTo>
                    <a:pt x="36" y="17"/>
                  </a:lnTo>
                  <a:lnTo>
                    <a:pt x="46" y="13"/>
                  </a:lnTo>
                  <a:lnTo>
                    <a:pt x="51" y="12"/>
                  </a:lnTo>
                  <a:lnTo>
                    <a:pt x="56" y="54"/>
                  </a:lnTo>
                  <a:lnTo>
                    <a:pt x="64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46"/>
            <p:cNvSpPr>
              <a:spLocks/>
            </p:cNvSpPr>
            <p:nvPr/>
          </p:nvSpPr>
          <p:spPr bwMode="auto">
            <a:xfrm>
              <a:off x="3621" y="1521"/>
              <a:ext cx="179" cy="93"/>
            </a:xfrm>
            <a:custGeom>
              <a:avLst/>
              <a:gdLst>
                <a:gd name="T0" fmla="*/ 175 w 179"/>
                <a:gd name="T1" fmla="*/ 0 h 93"/>
                <a:gd name="T2" fmla="*/ 168 w 179"/>
                <a:gd name="T3" fmla="*/ 4 h 93"/>
                <a:gd name="T4" fmla="*/ 161 w 179"/>
                <a:gd name="T5" fmla="*/ 8 h 93"/>
                <a:gd name="T6" fmla="*/ 151 w 179"/>
                <a:gd name="T7" fmla="*/ 13 h 93"/>
                <a:gd name="T8" fmla="*/ 139 w 179"/>
                <a:gd name="T9" fmla="*/ 18 h 93"/>
                <a:gd name="T10" fmla="*/ 122 w 179"/>
                <a:gd name="T11" fmla="*/ 18 h 93"/>
                <a:gd name="T12" fmla="*/ 104 w 179"/>
                <a:gd name="T13" fmla="*/ 19 h 93"/>
                <a:gd name="T14" fmla="*/ 86 w 179"/>
                <a:gd name="T15" fmla="*/ 21 h 93"/>
                <a:gd name="T16" fmla="*/ 73 w 179"/>
                <a:gd name="T17" fmla="*/ 24 h 93"/>
                <a:gd name="T18" fmla="*/ 56 w 179"/>
                <a:gd name="T19" fmla="*/ 29 h 93"/>
                <a:gd name="T20" fmla="*/ 33 w 179"/>
                <a:gd name="T21" fmla="*/ 37 h 93"/>
                <a:gd name="T22" fmla="*/ 12 w 179"/>
                <a:gd name="T23" fmla="*/ 46 h 93"/>
                <a:gd name="T24" fmla="*/ 1 w 179"/>
                <a:gd name="T25" fmla="*/ 52 h 93"/>
                <a:gd name="T26" fmla="*/ 0 w 179"/>
                <a:gd name="T27" fmla="*/ 58 h 93"/>
                <a:gd name="T28" fmla="*/ 3 w 179"/>
                <a:gd name="T29" fmla="*/ 71 h 93"/>
                <a:gd name="T30" fmla="*/ 6 w 179"/>
                <a:gd name="T31" fmla="*/ 84 h 93"/>
                <a:gd name="T32" fmla="*/ 8 w 179"/>
                <a:gd name="T33" fmla="*/ 92 h 93"/>
                <a:gd name="T34" fmla="*/ 16 w 179"/>
                <a:gd name="T35" fmla="*/ 93 h 93"/>
                <a:gd name="T36" fmla="*/ 33 w 179"/>
                <a:gd name="T37" fmla="*/ 92 h 93"/>
                <a:gd name="T38" fmla="*/ 53 w 179"/>
                <a:gd name="T39" fmla="*/ 88 h 93"/>
                <a:gd name="T40" fmla="*/ 67 w 179"/>
                <a:gd name="T41" fmla="*/ 86 h 93"/>
                <a:gd name="T42" fmla="*/ 78 w 179"/>
                <a:gd name="T43" fmla="*/ 82 h 93"/>
                <a:gd name="T44" fmla="*/ 93 w 179"/>
                <a:gd name="T45" fmla="*/ 80 h 93"/>
                <a:gd name="T46" fmla="*/ 109 w 179"/>
                <a:gd name="T47" fmla="*/ 76 h 93"/>
                <a:gd name="T48" fmla="*/ 123 w 179"/>
                <a:gd name="T49" fmla="*/ 74 h 93"/>
                <a:gd name="T50" fmla="*/ 138 w 179"/>
                <a:gd name="T51" fmla="*/ 68 h 93"/>
                <a:gd name="T52" fmla="*/ 156 w 179"/>
                <a:gd name="T53" fmla="*/ 60 h 93"/>
                <a:gd name="T54" fmla="*/ 170 w 179"/>
                <a:gd name="T55" fmla="*/ 54 h 93"/>
                <a:gd name="T56" fmla="*/ 178 w 179"/>
                <a:gd name="T57" fmla="*/ 52 h 93"/>
                <a:gd name="T58" fmla="*/ 179 w 179"/>
                <a:gd name="T59" fmla="*/ 46 h 93"/>
                <a:gd name="T60" fmla="*/ 172 w 179"/>
                <a:gd name="T61" fmla="*/ 47 h 93"/>
                <a:gd name="T62" fmla="*/ 155 w 179"/>
                <a:gd name="T63" fmla="*/ 54 h 93"/>
                <a:gd name="T64" fmla="*/ 135 w 179"/>
                <a:gd name="T65" fmla="*/ 60 h 93"/>
                <a:gd name="T66" fmla="*/ 117 w 179"/>
                <a:gd name="T67" fmla="*/ 66 h 93"/>
                <a:gd name="T68" fmla="*/ 99 w 179"/>
                <a:gd name="T69" fmla="*/ 70 h 93"/>
                <a:gd name="T70" fmla="*/ 79 w 179"/>
                <a:gd name="T71" fmla="*/ 75 h 93"/>
                <a:gd name="T72" fmla="*/ 59 w 179"/>
                <a:gd name="T73" fmla="*/ 81 h 93"/>
                <a:gd name="T74" fmla="*/ 46 w 179"/>
                <a:gd name="T75" fmla="*/ 83 h 93"/>
                <a:gd name="T76" fmla="*/ 35 w 179"/>
                <a:gd name="T77" fmla="*/ 86 h 93"/>
                <a:gd name="T78" fmla="*/ 26 w 179"/>
                <a:gd name="T79" fmla="*/ 87 h 93"/>
                <a:gd name="T80" fmla="*/ 16 w 179"/>
                <a:gd name="T81" fmla="*/ 87 h 93"/>
                <a:gd name="T82" fmla="*/ 12 w 179"/>
                <a:gd name="T83" fmla="*/ 83 h 93"/>
                <a:gd name="T84" fmla="*/ 12 w 179"/>
                <a:gd name="T85" fmla="*/ 74 h 93"/>
                <a:gd name="T86" fmla="*/ 11 w 179"/>
                <a:gd name="T87" fmla="*/ 64 h 93"/>
                <a:gd name="T88" fmla="*/ 11 w 179"/>
                <a:gd name="T89" fmla="*/ 57 h 93"/>
                <a:gd name="T90" fmla="*/ 11 w 179"/>
                <a:gd name="T91" fmla="*/ 53 h 93"/>
                <a:gd name="T92" fmla="*/ 17 w 179"/>
                <a:gd name="T93" fmla="*/ 51 h 93"/>
                <a:gd name="T94" fmla="*/ 34 w 179"/>
                <a:gd name="T95" fmla="*/ 43 h 93"/>
                <a:gd name="T96" fmla="*/ 55 w 179"/>
                <a:gd name="T97" fmla="*/ 36 h 93"/>
                <a:gd name="T98" fmla="*/ 73 w 179"/>
                <a:gd name="T99" fmla="*/ 33 h 93"/>
                <a:gd name="T100" fmla="*/ 90 w 179"/>
                <a:gd name="T101" fmla="*/ 30 h 93"/>
                <a:gd name="T102" fmla="*/ 108 w 179"/>
                <a:gd name="T103" fmla="*/ 30 h 93"/>
                <a:gd name="T104" fmla="*/ 126 w 179"/>
                <a:gd name="T105" fmla="*/ 29 h 93"/>
                <a:gd name="T106" fmla="*/ 139 w 179"/>
                <a:gd name="T107" fmla="*/ 27 h 93"/>
                <a:gd name="T108" fmla="*/ 150 w 179"/>
                <a:gd name="T109" fmla="*/ 22 h 93"/>
                <a:gd name="T110" fmla="*/ 163 w 179"/>
                <a:gd name="T111" fmla="*/ 17 h 93"/>
                <a:gd name="T112" fmla="*/ 173 w 179"/>
                <a:gd name="T113" fmla="*/ 13 h 93"/>
                <a:gd name="T114" fmla="*/ 178 w 179"/>
                <a:gd name="T115" fmla="*/ 12 h 93"/>
                <a:gd name="T116" fmla="*/ 175 w 179"/>
                <a:gd name="T117" fmla="*/ 0 h 93"/>
                <a:gd name="T118" fmla="*/ 175 w 179"/>
                <a:gd name="T119" fmla="*/ 0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93"/>
                <a:gd name="T182" fmla="*/ 179 w 179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93">
                  <a:moveTo>
                    <a:pt x="175" y="0"/>
                  </a:moveTo>
                  <a:lnTo>
                    <a:pt x="168" y="4"/>
                  </a:lnTo>
                  <a:lnTo>
                    <a:pt x="161" y="8"/>
                  </a:lnTo>
                  <a:lnTo>
                    <a:pt x="151" y="13"/>
                  </a:lnTo>
                  <a:lnTo>
                    <a:pt x="139" y="18"/>
                  </a:lnTo>
                  <a:lnTo>
                    <a:pt x="122" y="18"/>
                  </a:lnTo>
                  <a:lnTo>
                    <a:pt x="104" y="19"/>
                  </a:lnTo>
                  <a:lnTo>
                    <a:pt x="86" y="21"/>
                  </a:lnTo>
                  <a:lnTo>
                    <a:pt x="73" y="24"/>
                  </a:lnTo>
                  <a:lnTo>
                    <a:pt x="56" y="29"/>
                  </a:lnTo>
                  <a:lnTo>
                    <a:pt x="33" y="37"/>
                  </a:lnTo>
                  <a:lnTo>
                    <a:pt x="12" y="46"/>
                  </a:lnTo>
                  <a:lnTo>
                    <a:pt x="1" y="52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6" y="84"/>
                  </a:lnTo>
                  <a:lnTo>
                    <a:pt x="8" y="92"/>
                  </a:lnTo>
                  <a:lnTo>
                    <a:pt x="16" y="93"/>
                  </a:lnTo>
                  <a:lnTo>
                    <a:pt x="33" y="92"/>
                  </a:lnTo>
                  <a:lnTo>
                    <a:pt x="53" y="88"/>
                  </a:lnTo>
                  <a:lnTo>
                    <a:pt x="67" y="86"/>
                  </a:lnTo>
                  <a:lnTo>
                    <a:pt x="78" y="82"/>
                  </a:lnTo>
                  <a:lnTo>
                    <a:pt x="93" y="80"/>
                  </a:lnTo>
                  <a:lnTo>
                    <a:pt x="109" y="76"/>
                  </a:lnTo>
                  <a:lnTo>
                    <a:pt x="123" y="74"/>
                  </a:lnTo>
                  <a:lnTo>
                    <a:pt x="138" y="68"/>
                  </a:lnTo>
                  <a:lnTo>
                    <a:pt x="156" y="60"/>
                  </a:lnTo>
                  <a:lnTo>
                    <a:pt x="170" y="54"/>
                  </a:lnTo>
                  <a:lnTo>
                    <a:pt x="178" y="52"/>
                  </a:lnTo>
                  <a:lnTo>
                    <a:pt x="179" y="46"/>
                  </a:lnTo>
                  <a:lnTo>
                    <a:pt x="172" y="47"/>
                  </a:lnTo>
                  <a:lnTo>
                    <a:pt x="155" y="54"/>
                  </a:lnTo>
                  <a:lnTo>
                    <a:pt x="135" y="60"/>
                  </a:lnTo>
                  <a:lnTo>
                    <a:pt x="117" y="66"/>
                  </a:lnTo>
                  <a:lnTo>
                    <a:pt x="99" y="70"/>
                  </a:lnTo>
                  <a:lnTo>
                    <a:pt x="79" y="75"/>
                  </a:lnTo>
                  <a:lnTo>
                    <a:pt x="59" y="81"/>
                  </a:lnTo>
                  <a:lnTo>
                    <a:pt x="46" y="83"/>
                  </a:lnTo>
                  <a:lnTo>
                    <a:pt x="35" y="86"/>
                  </a:lnTo>
                  <a:lnTo>
                    <a:pt x="26" y="87"/>
                  </a:lnTo>
                  <a:lnTo>
                    <a:pt x="16" y="87"/>
                  </a:lnTo>
                  <a:lnTo>
                    <a:pt x="12" y="83"/>
                  </a:lnTo>
                  <a:lnTo>
                    <a:pt x="12" y="74"/>
                  </a:lnTo>
                  <a:lnTo>
                    <a:pt x="11" y="64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7" y="51"/>
                  </a:lnTo>
                  <a:lnTo>
                    <a:pt x="34" y="43"/>
                  </a:lnTo>
                  <a:lnTo>
                    <a:pt x="55" y="36"/>
                  </a:lnTo>
                  <a:lnTo>
                    <a:pt x="73" y="33"/>
                  </a:lnTo>
                  <a:lnTo>
                    <a:pt x="90" y="30"/>
                  </a:lnTo>
                  <a:lnTo>
                    <a:pt x="108" y="30"/>
                  </a:lnTo>
                  <a:lnTo>
                    <a:pt x="126" y="29"/>
                  </a:lnTo>
                  <a:lnTo>
                    <a:pt x="139" y="27"/>
                  </a:lnTo>
                  <a:lnTo>
                    <a:pt x="150" y="22"/>
                  </a:lnTo>
                  <a:lnTo>
                    <a:pt x="163" y="17"/>
                  </a:lnTo>
                  <a:lnTo>
                    <a:pt x="173" y="13"/>
                  </a:lnTo>
                  <a:lnTo>
                    <a:pt x="178" y="1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47"/>
            <p:cNvSpPr>
              <a:spLocks/>
            </p:cNvSpPr>
            <p:nvPr/>
          </p:nvSpPr>
          <p:spPr bwMode="auto">
            <a:xfrm>
              <a:off x="3660" y="1773"/>
              <a:ext cx="1277" cy="398"/>
            </a:xfrm>
            <a:custGeom>
              <a:avLst/>
              <a:gdLst>
                <a:gd name="T0" fmla="*/ 129 w 1277"/>
                <a:gd name="T1" fmla="*/ 12 h 398"/>
                <a:gd name="T2" fmla="*/ 67 w 1277"/>
                <a:gd name="T3" fmla="*/ 19 h 398"/>
                <a:gd name="T4" fmla="*/ 12 w 1277"/>
                <a:gd name="T5" fmla="*/ 80 h 398"/>
                <a:gd name="T6" fmla="*/ 11 w 1277"/>
                <a:gd name="T7" fmla="*/ 138 h 398"/>
                <a:gd name="T8" fmla="*/ 41 w 1277"/>
                <a:gd name="T9" fmla="*/ 192 h 398"/>
                <a:gd name="T10" fmla="*/ 93 w 1277"/>
                <a:gd name="T11" fmla="*/ 245 h 398"/>
                <a:gd name="T12" fmla="*/ 166 w 1277"/>
                <a:gd name="T13" fmla="*/ 281 h 398"/>
                <a:gd name="T14" fmla="*/ 200 w 1277"/>
                <a:gd name="T15" fmla="*/ 291 h 398"/>
                <a:gd name="T16" fmla="*/ 232 w 1277"/>
                <a:gd name="T17" fmla="*/ 285 h 398"/>
                <a:gd name="T18" fmla="*/ 264 w 1277"/>
                <a:gd name="T19" fmla="*/ 313 h 398"/>
                <a:gd name="T20" fmla="*/ 319 w 1277"/>
                <a:gd name="T21" fmla="*/ 360 h 398"/>
                <a:gd name="T22" fmla="*/ 407 w 1277"/>
                <a:gd name="T23" fmla="*/ 374 h 398"/>
                <a:gd name="T24" fmla="*/ 508 w 1277"/>
                <a:gd name="T25" fmla="*/ 387 h 398"/>
                <a:gd name="T26" fmla="*/ 628 w 1277"/>
                <a:gd name="T27" fmla="*/ 367 h 398"/>
                <a:gd name="T28" fmla="*/ 699 w 1277"/>
                <a:gd name="T29" fmla="*/ 328 h 398"/>
                <a:gd name="T30" fmla="*/ 765 w 1277"/>
                <a:gd name="T31" fmla="*/ 316 h 398"/>
                <a:gd name="T32" fmla="*/ 862 w 1277"/>
                <a:gd name="T33" fmla="*/ 279 h 398"/>
                <a:gd name="T34" fmla="*/ 899 w 1277"/>
                <a:gd name="T35" fmla="*/ 240 h 398"/>
                <a:gd name="T36" fmla="*/ 894 w 1277"/>
                <a:gd name="T37" fmla="*/ 200 h 398"/>
                <a:gd name="T38" fmla="*/ 937 w 1277"/>
                <a:gd name="T39" fmla="*/ 165 h 398"/>
                <a:gd name="T40" fmla="*/ 1015 w 1277"/>
                <a:gd name="T41" fmla="*/ 162 h 398"/>
                <a:gd name="T42" fmla="*/ 1163 w 1277"/>
                <a:gd name="T43" fmla="*/ 158 h 398"/>
                <a:gd name="T44" fmla="*/ 1250 w 1277"/>
                <a:gd name="T45" fmla="*/ 110 h 398"/>
                <a:gd name="T46" fmla="*/ 1265 w 1277"/>
                <a:gd name="T47" fmla="*/ 75 h 398"/>
                <a:gd name="T48" fmla="*/ 1273 w 1277"/>
                <a:gd name="T49" fmla="*/ 62 h 398"/>
                <a:gd name="T50" fmla="*/ 1258 w 1277"/>
                <a:gd name="T51" fmla="*/ 128 h 398"/>
                <a:gd name="T52" fmla="*/ 1180 w 1277"/>
                <a:gd name="T53" fmla="*/ 165 h 398"/>
                <a:gd name="T54" fmla="*/ 1099 w 1277"/>
                <a:gd name="T55" fmla="*/ 175 h 398"/>
                <a:gd name="T56" fmla="*/ 992 w 1277"/>
                <a:gd name="T57" fmla="*/ 170 h 398"/>
                <a:gd name="T58" fmla="*/ 914 w 1277"/>
                <a:gd name="T59" fmla="*/ 198 h 398"/>
                <a:gd name="T60" fmla="*/ 911 w 1277"/>
                <a:gd name="T61" fmla="*/ 240 h 398"/>
                <a:gd name="T62" fmla="*/ 850 w 1277"/>
                <a:gd name="T63" fmla="*/ 302 h 398"/>
                <a:gd name="T64" fmla="*/ 747 w 1277"/>
                <a:gd name="T65" fmla="*/ 330 h 398"/>
                <a:gd name="T66" fmla="*/ 706 w 1277"/>
                <a:gd name="T67" fmla="*/ 338 h 398"/>
                <a:gd name="T68" fmla="*/ 617 w 1277"/>
                <a:gd name="T69" fmla="*/ 387 h 398"/>
                <a:gd name="T70" fmla="*/ 405 w 1277"/>
                <a:gd name="T71" fmla="*/ 392 h 398"/>
                <a:gd name="T72" fmla="*/ 320 w 1277"/>
                <a:gd name="T73" fmla="*/ 377 h 398"/>
                <a:gd name="T74" fmla="*/ 270 w 1277"/>
                <a:gd name="T75" fmla="*/ 340 h 398"/>
                <a:gd name="T76" fmla="*/ 244 w 1277"/>
                <a:gd name="T77" fmla="*/ 303 h 398"/>
                <a:gd name="T78" fmla="*/ 206 w 1277"/>
                <a:gd name="T79" fmla="*/ 301 h 398"/>
                <a:gd name="T80" fmla="*/ 157 w 1277"/>
                <a:gd name="T81" fmla="*/ 291 h 398"/>
                <a:gd name="T82" fmla="*/ 98 w 1277"/>
                <a:gd name="T83" fmla="*/ 255 h 398"/>
                <a:gd name="T84" fmla="*/ 61 w 1277"/>
                <a:gd name="T85" fmla="*/ 232 h 398"/>
                <a:gd name="T86" fmla="*/ 4 w 1277"/>
                <a:gd name="T87" fmla="*/ 147 h 398"/>
                <a:gd name="T88" fmla="*/ 4 w 1277"/>
                <a:gd name="T89" fmla="*/ 77 h 398"/>
                <a:gd name="T90" fmla="*/ 24 w 1277"/>
                <a:gd name="T91" fmla="*/ 35 h 398"/>
                <a:gd name="T92" fmla="*/ 76 w 1277"/>
                <a:gd name="T93" fmla="*/ 5 h 398"/>
                <a:gd name="T94" fmla="*/ 141 w 1277"/>
                <a:gd name="T95" fmla="*/ 15 h 3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7"/>
                <a:gd name="T145" fmla="*/ 0 h 398"/>
                <a:gd name="T146" fmla="*/ 1277 w 1277"/>
                <a:gd name="T147" fmla="*/ 398 h 3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7" h="398">
                  <a:moveTo>
                    <a:pt x="141" y="15"/>
                  </a:moveTo>
                  <a:lnTo>
                    <a:pt x="135" y="13"/>
                  </a:lnTo>
                  <a:lnTo>
                    <a:pt x="129" y="12"/>
                  </a:lnTo>
                  <a:lnTo>
                    <a:pt x="117" y="11"/>
                  </a:lnTo>
                  <a:lnTo>
                    <a:pt x="96" y="13"/>
                  </a:lnTo>
                  <a:lnTo>
                    <a:pt x="67" y="19"/>
                  </a:lnTo>
                  <a:lnTo>
                    <a:pt x="41" y="35"/>
                  </a:lnTo>
                  <a:lnTo>
                    <a:pt x="22" y="54"/>
                  </a:lnTo>
                  <a:lnTo>
                    <a:pt x="12" y="80"/>
                  </a:lnTo>
                  <a:lnTo>
                    <a:pt x="11" y="104"/>
                  </a:lnTo>
                  <a:lnTo>
                    <a:pt x="11" y="123"/>
                  </a:lnTo>
                  <a:lnTo>
                    <a:pt x="11" y="138"/>
                  </a:lnTo>
                  <a:lnTo>
                    <a:pt x="14" y="149"/>
                  </a:lnTo>
                  <a:lnTo>
                    <a:pt x="24" y="165"/>
                  </a:lnTo>
                  <a:lnTo>
                    <a:pt x="41" y="192"/>
                  </a:lnTo>
                  <a:lnTo>
                    <a:pt x="58" y="217"/>
                  </a:lnTo>
                  <a:lnTo>
                    <a:pt x="74" y="234"/>
                  </a:lnTo>
                  <a:lnTo>
                    <a:pt x="93" y="245"/>
                  </a:lnTo>
                  <a:lnTo>
                    <a:pt x="121" y="257"/>
                  </a:lnTo>
                  <a:lnTo>
                    <a:pt x="148" y="269"/>
                  </a:lnTo>
                  <a:lnTo>
                    <a:pt x="166" y="281"/>
                  </a:lnTo>
                  <a:lnTo>
                    <a:pt x="176" y="287"/>
                  </a:lnTo>
                  <a:lnTo>
                    <a:pt x="189" y="291"/>
                  </a:lnTo>
                  <a:lnTo>
                    <a:pt x="200" y="291"/>
                  </a:lnTo>
                  <a:lnTo>
                    <a:pt x="211" y="289"/>
                  </a:lnTo>
                  <a:lnTo>
                    <a:pt x="221" y="286"/>
                  </a:lnTo>
                  <a:lnTo>
                    <a:pt x="232" y="285"/>
                  </a:lnTo>
                  <a:lnTo>
                    <a:pt x="243" y="289"/>
                  </a:lnTo>
                  <a:lnTo>
                    <a:pt x="252" y="298"/>
                  </a:lnTo>
                  <a:lnTo>
                    <a:pt x="264" y="313"/>
                  </a:lnTo>
                  <a:lnTo>
                    <a:pt x="279" y="330"/>
                  </a:lnTo>
                  <a:lnTo>
                    <a:pt x="297" y="345"/>
                  </a:lnTo>
                  <a:lnTo>
                    <a:pt x="319" y="360"/>
                  </a:lnTo>
                  <a:lnTo>
                    <a:pt x="344" y="368"/>
                  </a:lnTo>
                  <a:lnTo>
                    <a:pt x="374" y="372"/>
                  </a:lnTo>
                  <a:lnTo>
                    <a:pt x="407" y="374"/>
                  </a:lnTo>
                  <a:lnTo>
                    <a:pt x="439" y="379"/>
                  </a:lnTo>
                  <a:lnTo>
                    <a:pt x="472" y="384"/>
                  </a:lnTo>
                  <a:lnTo>
                    <a:pt x="508" y="387"/>
                  </a:lnTo>
                  <a:lnTo>
                    <a:pt x="547" y="385"/>
                  </a:lnTo>
                  <a:lnTo>
                    <a:pt x="589" y="379"/>
                  </a:lnTo>
                  <a:lnTo>
                    <a:pt x="628" y="367"/>
                  </a:lnTo>
                  <a:lnTo>
                    <a:pt x="659" y="354"/>
                  </a:lnTo>
                  <a:lnTo>
                    <a:pt x="683" y="340"/>
                  </a:lnTo>
                  <a:lnTo>
                    <a:pt x="699" y="328"/>
                  </a:lnTo>
                  <a:lnTo>
                    <a:pt x="713" y="322"/>
                  </a:lnTo>
                  <a:lnTo>
                    <a:pt x="735" y="321"/>
                  </a:lnTo>
                  <a:lnTo>
                    <a:pt x="765" y="316"/>
                  </a:lnTo>
                  <a:lnTo>
                    <a:pt x="811" y="302"/>
                  </a:lnTo>
                  <a:lnTo>
                    <a:pt x="838" y="290"/>
                  </a:lnTo>
                  <a:lnTo>
                    <a:pt x="862" y="279"/>
                  </a:lnTo>
                  <a:lnTo>
                    <a:pt x="881" y="267"/>
                  </a:lnTo>
                  <a:lnTo>
                    <a:pt x="895" y="254"/>
                  </a:lnTo>
                  <a:lnTo>
                    <a:pt x="899" y="240"/>
                  </a:lnTo>
                  <a:lnTo>
                    <a:pt x="898" y="225"/>
                  </a:lnTo>
                  <a:lnTo>
                    <a:pt x="894" y="210"/>
                  </a:lnTo>
                  <a:lnTo>
                    <a:pt x="894" y="200"/>
                  </a:lnTo>
                  <a:lnTo>
                    <a:pt x="903" y="184"/>
                  </a:lnTo>
                  <a:lnTo>
                    <a:pt x="918" y="173"/>
                  </a:lnTo>
                  <a:lnTo>
                    <a:pt x="937" y="165"/>
                  </a:lnTo>
                  <a:lnTo>
                    <a:pt x="952" y="163"/>
                  </a:lnTo>
                  <a:lnTo>
                    <a:pt x="976" y="162"/>
                  </a:lnTo>
                  <a:lnTo>
                    <a:pt x="1015" y="162"/>
                  </a:lnTo>
                  <a:lnTo>
                    <a:pt x="1062" y="162"/>
                  </a:lnTo>
                  <a:lnTo>
                    <a:pt x="1115" y="164"/>
                  </a:lnTo>
                  <a:lnTo>
                    <a:pt x="1163" y="158"/>
                  </a:lnTo>
                  <a:lnTo>
                    <a:pt x="1204" y="144"/>
                  </a:lnTo>
                  <a:lnTo>
                    <a:pt x="1233" y="124"/>
                  </a:lnTo>
                  <a:lnTo>
                    <a:pt x="1250" y="110"/>
                  </a:lnTo>
                  <a:lnTo>
                    <a:pt x="1258" y="97"/>
                  </a:lnTo>
                  <a:lnTo>
                    <a:pt x="1262" y="85"/>
                  </a:lnTo>
                  <a:lnTo>
                    <a:pt x="1265" y="75"/>
                  </a:lnTo>
                  <a:lnTo>
                    <a:pt x="1266" y="71"/>
                  </a:lnTo>
                  <a:lnTo>
                    <a:pt x="1271" y="58"/>
                  </a:lnTo>
                  <a:lnTo>
                    <a:pt x="1273" y="62"/>
                  </a:lnTo>
                  <a:lnTo>
                    <a:pt x="1277" y="75"/>
                  </a:lnTo>
                  <a:lnTo>
                    <a:pt x="1273" y="97"/>
                  </a:lnTo>
                  <a:lnTo>
                    <a:pt x="1258" y="128"/>
                  </a:lnTo>
                  <a:lnTo>
                    <a:pt x="1237" y="145"/>
                  </a:lnTo>
                  <a:lnTo>
                    <a:pt x="1212" y="157"/>
                  </a:lnTo>
                  <a:lnTo>
                    <a:pt x="1180" y="165"/>
                  </a:lnTo>
                  <a:lnTo>
                    <a:pt x="1148" y="171"/>
                  </a:lnTo>
                  <a:lnTo>
                    <a:pt x="1122" y="174"/>
                  </a:lnTo>
                  <a:lnTo>
                    <a:pt x="1099" y="175"/>
                  </a:lnTo>
                  <a:lnTo>
                    <a:pt x="1075" y="175"/>
                  </a:lnTo>
                  <a:lnTo>
                    <a:pt x="1049" y="174"/>
                  </a:lnTo>
                  <a:lnTo>
                    <a:pt x="992" y="170"/>
                  </a:lnTo>
                  <a:lnTo>
                    <a:pt x="952" y="173"/>
                  </a:lnTo>
                  <a:lnTo>
                    <a:pt x="927" y="182"/>
                  </a:lnTo>
                  <a:lnTo>
                    <a:pt x="914" y="198"/>
                  </a:lnTo>
                  <a:lnTo>
                    <a:pt x="910" y="213"/>
                  </a:lnTo>
                  <a:lnTo>
                    <a:pt x="911" y="226"/>
                  </a:lnTo>
                  <a:lnTo>
                    <a:pt x="911" y="240"/>
                  </a:lnTo>
                  <a:lnTo>
                    <a:pt x="902" y="260"/>
                  </a:lnTo>
                  <a:lnTo>
                    <a:pt x="880" y="281"/>
                  </a:lnTo>
                  <a:lnTo>
                    <a:pt x="850" y="302"/>
                  </a:lnTo>
                  <a:lnTo>
                    <a:pt x="815" y="316"/>
                  </a:lnTo>
                  <a:lnTo>
                    <a:pt x="777" y="327"/>
                  </a:lnTo>
                  <a:lnTo>
                    <a:pt x="747" y="330"/>
                  </a:lnTo>
                  <a:lnTo>
                    <a:pt x="730" y="328"/>
                  </a:lnTo>
                  <a:lnTo>
                    <a:pt x="718" y="330"/>
                  </a:lnTo>
                  <a:lnTo>
                    <a:pt x="706" y="338"/>
                  </a:lnTo>
                  <a:lnTo>
                    <a:pt x="688" y="352"/>
                  </a:lnTo>
                  <a:lnTo>
                    <a:pt x="663" y="372"/>
                  </a:lnTo>
                  <a:lnTo>
                    <a:pt x="617" y="387"/>
                  </a:lnTo>
                  <a:lnTo>
                    <a:pt x="541" y="398"/>
                  </a:lnTo>
                  <a:lnTo>
                    <a:pt x="460" y="398"/>
                  </a:lnTo>
                  <a:lnTo>
                    <a:pt x="405" y="392"/>
                  </a:lnTo>
                  <a:lnTo>
                    <a:pt x="368" y="385"/>
                  </a:lnTo>
                  <a:lnTo>
                    <a:pt x="341" y="381"/>
                  </a:lnTo>
                  <a:lnTo>
                    <a:pt x="320" y="377"/>
                  </a:lnTo>
                  <a:lnTo>
                    <a:pt x="302" y="368"/>
                  </a:lnTo>
                  <a:lnTo>
                    <a:pt x="285" y="356"/>
                  </a:lnTo>
                  <a:lnTo>
                    <a:pt x="270" y="340"/>
                  </a:lnTo>
                  <a:lnTo>
                    <a:pt x="258" y="324"/>
                  </a:lnTo>
                  <a:lnTo>
                    <a:pt x="251" y="311"/>
                  </a:lnTo>
                  <a:lnTo>
                    <a:pt x="244" y="303"/>
                  </a:lnTo>
                  <a:lnTo>
                    <a:pt x="235" y="298"/>
                  </a:lnTo>
                  <a:lnTo>
                    <a:pt x="222" y="297"/>
                  </a:lnTo>
                  <a:lnTo>
                    <a:pt x="206" y="301"/>
                  </a:lnTo>
                  <a:lnTo>
                    <a:pt x="189" y="302"/>
                  </a:lnTo>
                  <a:lnTo>
                    <a:pt x="175" y="301"/>
                  </a:lnTo>
                  <a:lnTo>
                    <a:pt x="157" y="291"/>
                  </a:lnTo>
                  <a:lnTo>
                    <a:pt x="134" y="276"/>
                  </a:lnTo>
                  <a:lnTo>
                    <a:pt x="112" y="263"/>
                  </a:lnTo>
                  <a:lnTo>
                    <a:pt x="98" y="255"/>
                  </a:lnTo>
                  <a:lnTo>
                    <a:pt x="88" y="251"/>
                  </a:lnTo>
                  <a:lnTo>
                    <a:pt x="77" y="246"/>
                  </a:lnTo>
                  <a:lnTo>
                    <a:pt x="61" y="232"/>
                  </a:lnTo>
                  <a:lnTo>
                    <a:pt x="39" y="205"/>
                  </a:lnTo>
                  <a:lnTo>
                    <a:pt x="16" y="173"/>
                  </a:lnTo>
                  <a:lnTo>
                    <a:pt x="4" y="147"/>
                  </a:lnTo>
                  <a:lnTo>
                    <a:pt x="0" y="124"/>
                  </a:lnTo>
                  <a:lnTo>
                    <a:pt x="1" y="100"/>
                  </a:lnTo>
                  <a:lnTo>
                    <a:pt x="4" y="77"/>
                  </a:lnTo>
                  <a:lnTo>
                    <a:pt x="8" y="60"/>
                  </a:lnTo>
                  <a:lnTo>
                    <a:pt x="14" y="46"/>
                  </a:lnTo>
                  <a:lnTo>
                    <a:pt x="24" y="35"/>
                  </a:lnTo>
                  <a:lnTo>
                    <a:pt x="37" y="24"/>
                  </a:lnTo>
                  <a:lnTo>
                    <a:pt x="57" y="13"/>
                  </a:lnTo>
                  <a:lnTo>
                    <a:pt x="76" y="5"/>
                  </a:lnTo>
                  <a:lnTo>
                    <a:pt x="90" y="4"/>
                  </a:lnTo>
                  <a:lnTo>
                    <a:pt x="141" y="0"/>
                  </a:lnTo>
                  <a:lnTo>
                    <a:pt x="14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48"/>
            <p:cNvSpPr>
              <a:spLocks/>
            </p:cNvSpPr>
            <p:nvPr/>
          </p:nvSpPr>
          <p:spPr bwMode="auto">
            <a:xfrm>
              <a:off x="3665" y="1604"/>
              <a:ext cx="62" cy="193"/>
            </a:xfrm>
            <a:custGeom>
              <a:avLst/>
              <a:gdLst>
                <a:gd name="T0" fmla="*/ 0 w 62"/>
                <a:gd name="T1" fmla="*/ 4 h 193"/>
                <a:gd name="T2" fmla="*/ 2 w 62"/>
                <a:gd name="T3" fmla="*/ 18 h 193"/>
                <a:gd name="T4" fmla="*/ 8 w 62"/>
                <a:gd name="T5" fmla="*/ 40 h 193"/>
                <a:gd name="T6" fmla="*/ 14 w 62"/>
                <a:gd name="T7" fmla="*/ 65 h 193"/>
                <a:gd name="T8" fmla="*/ 23 w 62"/>
                <a:gd name="T9" fmla="*/ 90 h 193"/>
                <a:gd name="T10" fmla="*/ 29 w 62"/>
                <a:gd name="T11" fmla="*/ 109 h 193"/>
                <a:gd name="T12" fmla="*/ 32 w 62"/>
                <a:gd name="T13" fmla="*/ 125 h 193"/>
                <a:gd name="T14" fmla="*/ 35 w 62"/>
                <a:gd name="T15" fmla="*/ 138 h 193"/>
                <a:gd name="T16" fmla="*/ 40 w 62"/>
                <a:gd name="T17" fmla="*/ 149 h 193"/>
                <a:gd name="T18" fmla="*/ 46 w 62"/>
                <a:gd name="T19" fmla="*/ 162 h 193"/>
                <a:gd name="T20" fmla="*/ 50 w 62"/>
                <a:gd name="T21" fmla="*/ 176 h 193"/>
                <a:gd name="T22" fmla="*/ 54 w 62"/>
                <a:gd name="T23" fmla="*/ 188 h 193"/>
                <a:gd name="T24" fmla="*/ 56 w 62"/>
                <a:gd name="T25" fmla="*/ 193 h 193"/>
                <a:gd name="T26" fmla="*/ 58 w 62"/>
                <a:gd name="T27" fmla="*/ 192 h 193"/>
                <a:gd name="T28" fmla="*/ 60 w 62"/>
                <a:gd name="T29" fmla="*/ 192 h 193"/>
                <a:gd name="T30" fmla="*/ 61 w 62"/>
                <a:gd name="T31" fmla="*/ 191 h 193"/>
                <a:gd name="T32" fmla="*/ 62 w 62"/>
                <a:gd name="T33" fmla="*/ 190 h 193"/>
                <a:gd name="T34" fmla="*/ 60 w 62"/>
                <a:gd name="T35" fmla="*/ 182 h 193"/>
                <a:gd name="T36" fmla="*/ 53 w 62"/>
                <a:gd name="T37" fmla="*/ 167 h 193"/>
                <a:gd name="T38" fmla="*/ 46 w 62"/>
                <a:gd name="T39" fmla="*/ 147 h 193"/>
                <a:gd name="T40" fmla="*/ 40 w 62"/>
                <a:gd name="T41" fmla="*/ 129 h 193"/>
                <a:gd name="T42" fmla="*/ 34 w 62"/>
                <a:gd name="T43" fmla="*/ 111 h 193"/>
                <a:gd name="T44" fmla="*/ 30 w 62"/>
                <a:gd name="T45" fmla="*/ 96 h 193"/>
                <a:gd name="T46" fmla="*/ 26 w 62"/>
                <a:gd name="T47" fmla="*/ 81 h 193"/>
                <a:gd name="T48" fmla="*/ 23 w 62"/>
                <a:gd name="T49" fmla="*/ 69 h 193"/>
                <a:gd name="T50" fmla="*/ 15 w 62"/>
                <a:gd name="T51" fmla="*/ 52 h 193"/>
                <a:gd name="T52" fmla="*/ 11 w 62"/>
                <a:gd name="T53" fmla="*/ 29 h 193"/>
                <a:gd name="T54" fmla="*/ 6 w 62"/>
                <a:gd name="T55" fmla="*/ 7 h 193"/>
                <a:gd name="T56" fmla="*/ 5 w 62"/>
                <a:gd name="T57" fmla="*/ 0 h 193"/>
                <a:gd name="T58" fmla="*/ 0 w 62"/>
                <a:gd name="T59" fmla="*/ 4 h 193"/>
                <a:gd name="T60" fmla="*/ 0 w 62"/>
                <a:gd name="T61" fmla="*/ 4 h 1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"/>
                <a:gd name="T94" fmla="*/ 0 h 193"/>
                <a:gd name="T95" fmla="*/ 62 w 62"/>
                <a:gd name="T96" fmla="*/ 193 h 1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" h="193">
                  <a:moveTo>
                    <a:pt x="0" y="4"/>
                  </a:moveTo>
                  <a:lnTo>
                    <a:pt x="2" y="18"/>
                  </a:lnTo>
                  <a:lnTo>
                    <a:pt x="8" y="40"/>
                  </a:lnTo>
                  <a:lnTo>
                    <a:pt x="14" y="65"/>
                  </a:lnTo>
                  <a:lnTo>
                    <a:pt x="23" y="90"/>
                  </a:lnTo>
                  <a:lnTo>
                    <a:pt x="29" y="109"/>
                  </a:lnTo>
                  <a:lnTo>
                    <a:pt x="32" y="125"/>
                  </a:lnTo>
                  <a:lnTo>
                    <a:pt x="35" y="138"/>
                  </a:lnTo>
                  <a:lnTo>
                    <a:pt x="40" y="149"/>
                  </a:lnTo>
                  <a:lnTo>
                    <a:pt x="46" y="162"/>
                  </a:lnTo>
                  <a:lnTo>
                    <a:pt x="50" y="176"/>
                  </a:lnTo>
                  <a:lnTo>
                    <a:pt x="54" y="188"/>
                  </a:lnTo>
                  <a:lnTo>
                    <a:pt x="56" y="193"/>
                  </a:lnTo>
                  <a:lnTo>
                    <a:pt x="58" y="192"/>
                  </a:lnTo>
                  <a:lnTo>
                    <a:pt x="60" y="192"/>
                  </a:lnTo>
                  <a:lnTo>
                    <a:pt x="61" y="191"/>
                  </a:lnTo>
                  <a:lnTo>
                    <a:pt x="62" y="190"/>
                  </a:lnTo>
                  <a:lnTo>
                    <a:pt x="60" y="182"/>
                  </a:lnTo>
                  <a:lnTo>
                    <a:pt x="53" y="167"/>
                  </a:lnTo>
                  <a:lnTo>
                    <a:pt x="46" y="147"/>
                  </a:lnTo>
                  <a:lnTo>
                    <a:pt x="40" y="129"/>
                  </a:lnTo>
                  <a:lnTo>
                    <a:pt x="34" y="111"/>
                  </a:lnTo>
                  <a:lnTo>
                    <a:pt x="30" y="96"/>
                  </a:lnTo>
                  <a:lnTo>
                    <a:pt x="26" y="81"/>
                  </a:lnTo>
                  <a:lnTo>
                    <a:pt x="23" y="69"/>
                  </a:lnTo>
                  <a:lnTo>
                    <a:pt x="15" y="52"/>
                  </a:lnTo>
                  <a:lnTo>
                    <a:pt x="11" y="29"/>
                  </a:lnTo>
                  <a:lnTo>
                    <a:pt x="6" y="7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49"/>
            <p:cNvSpPr>
              <a:spLocks/>
            </p:cNvSpPr>
            <p:nvPr/>
          </p:nvSpPr>
          <p:spPr bwMode="auto">
            <a:xfrm>
              <a:off x="3794" y="1274"/>
              <a:ext cx="352" cy="626"/>
            </a:xfrm>
            <a:custGeom>
              <a:avLst/>
              <a:gdLst>
                <a:gd name="T0" fmla="*/ 10 w 352"/>
                <a:gd name="T1" fmla="*/ 339 h 626"/>
                <a:gd name="T2" fmla="*/ 6 w 352"/>
                <a:gd name="T3" fmla="*/ 470 h 626"/>
                <a:gd name="T4" fmla="*/ 8 w 352"/>
                <a:gd name="T5" fmla="*/ 599 h 626"/>
                <a:gd name="T6" fmla="*/ 66 w 352"/>
                <a:gd name="T7" fmla="*/ 619 h 626"/>
                <a:gd name="T8" fmla="*/ 119 w 352"/>
                <a:gd name="T9" fmla="*/ 596 h 626"/>
                <a:gd name="T10" fmla="*/ 88 w 352"/>
                <a:gd name="T11" fmla="*/ 490 h 626"/>
                <a:gd name="T12" fmla="*/ 73 w 352"/>
                <a:gd name="T13" fmla="*/ 354 h 626"/>
                <a:gd name="T14" fmla="*/ 64 w 352"/>
                <a:gd name="T15" fmla="*/ 236 h 626"/>
                <a:gd name="T16" fmla="*/ 41 w 352"/>
                <a:gd name="T17" fmla="*/ 160 h 626"/>
                <a:gd name="T18" fmla="*/ 46 w 352"/>
                <a:gd name="T19" fmla="*/ 90 h 626"/>
                <a:gd name="T20" fmla="*/ 92 w 352"/>
                <a:gd name="T21" fmla="*/ 47 h 626"/>
                <a:gd name="T22" fmla="*/ 121 w 352"/>
                <a:gd name="T23" fmla="*/ 64 h 626"/>
                <a:gd name="T24" fmla="*/ 182 w 352"/>
                <a:gd name="T25" fmla="*/ 100 h 626"/>
                <a:gd name="T26" fmla="*/ 204 w 352"/>
                <a:gd name="T27" fmla="*/ 135 h 626"/>
                <a:gd name="T28" fmla="*/ 220 w 352"/>
                <a:gd name="T29" fmla="*/ 147 h 626"/>
                <a:gd name="T30" fmla="*/ 212 w 352"/>
                <a:gd name="T31" fmla="*/ 118 h 626"/>
                <a:gd name="T32" fmla="*/ 239 w 352"/>
                <a:gd name="T33" fmla="*/ 111 h 626"/>
                <a:gd name="T34" fmla="*/ 303 w 352"/>
                <a:gd name="T35" fmla="*/ 113 h 626"/>
                <a:gd name="T36" fmla="*/ 323 w 352"/>
                <a:gd name="T37" fmla="*/ 106 h 626"/>
                <a:gd name="T38" fmla="*/ 315 w 352"/>
                <a:gd name="T39" fmla="*/ 95 h 626"/>
                <a:gd name="T40" fmla="*/ 269 w 352"/>
                <a:gd name="T41" fmla="*/ 99 h 626"/>
                <a:gd name="T42" fmla="*/ 252 w 352"/>
                <a:gd name="T43" fmla="*/ 90 h 626"/>
                <a:gd name="T44" fmla="*/ 286 w 352"/>
                <a:gd name="T45" fmla="*/ 59 h 626"/>
                <a:gd name="T46" fmla="*/ 326 w 352"/>
                <a:gd name="T47" fmla="*/ 27 h 626"/>
                <a:gd name="T48" fmla="*/ 352 w 352"/>
                <a:gd name="T49" fmla="*/ 6 h 626"/>
                <a:gd name="T50" fmla="*/ 323 w 352"/>
                <a:gd name="T51" fmla="*/ 3 h 626"/>
                <a:gd name="T52" fmla="*/ 258 w 352"/>
                <a:gd name="T53" fmla="*/ 55 h 626"/>
                <a:gd name="T54" fmla="*/ 228 w 352"/>
                <a:gd name="T55" fmla="*/ 90 h 626"/>
                <a:gd name="T56" fmla="*/ 179 w 352"/>
                <a:gd name="T57" fmla="*/ 82 h 626"/>
                <a:gd name="T58" fmla="*/ 130 w 352"/>
                <a:gd name="T59" fmla="*/ 43 h 626"/>
                <a:gd name="T60" fmla="*/ 111 w 352"/>
                <a:gd name="T61" fmla="*/ 21 h 626"/>
                <a:gd name="T62" fmla="*/ 129 w 352"/>
                <a:gd name="T63" fmla="*/ 55 h 626"/>
                <a:gd name="T64" fmla="*/ 201 w 352"/>
                <a:gd name="T65" fmla="*/ 94 h 626"/>
                <a:gd name="T66" fmla="*/ 235 w 352"/>
                <a:gd name="T67" fmla="*/ 91 h 626"/>
                <a:gd name="T68" fmla="*/ 271 w 352"/>
                <a:gd name="T69" fmla="*/ 52 h 626"/>
                <a:gd name="T70" fmla="*/ 323 w 352"/>
                <a:gd name="T71" fmla="*/ 12 h 626"/>
                <a:gd name="T72" fmla="*/ 340 w 352"/>
                <a:gd name="T73" fmla="*/ 12 h 626"/>
                <a:gd name="T74" fmla="*/ 277 w 352"/>
                <a:gd name="T75" fmla="*/ 58 h 626"/>
                <a:gd name="T76" fmla="*/ 245 w 352"/>
                <a:gd name="T77" fmla="*/ 93 h 626"/>
                <a:gd name="T78" fmla="*/ 273 w 352"/>
                <a:gd name="T79" fmla="*/ 102 h 626"/>
                <a:gd name="T80" fmla="*/ 317 w 352"/>
                <a:gd name="T81" fmla="*/ 102 h 626"/>
                <a:gd name="T82" fmla="*/ 284 w 352"/>
                <a:gd name="T83" fmla="*/ 109 h 626"/>
                <a:gd name="T84" fmla="*/ 224 w 352"/>
                <a:gd name="T85" fmla="*/ 102 h 626"/>
                <a:gd name="T86" fmla="*/ 206 w 352"/>
                <a:gd name="T87" fmla="*/ 115 h 626"/>
                <a:gd name="T88" fmla="*/ 215 w 352"/>
                <a:gd name="T89" fmla="*/ 140 h 626"/>
                <a:gd name="T90" fmla="*/ 192 w 352"/>
                <a:gd name="T91" fmla="*/ 106 h 626"/>
                <a:gd name="T92" fmla="*/ 171 w 352"/>
                <a:gd name="T93" fmla="*/ 91 h 626"/>
                <a:gd name="T94" fmla="*/ 130 w 352"/>
                <a:gd name="T95" fmla="*/ 71 h 626"/>
                <a:gd name="T96" fmla="*/ 101 w 352"/>
                <a:gd name="T97" fmla="*/ 38 h 626"/>
                <a:gd name="T98" fmla="*/ 64 w 352"/>
                <a:gd name="T99" fmla="*/ 60 h 626"/>
                <a:gd name="T100" fmla="*/ 28 w 352"/>
                <a:gd name="T101" fmla="*/ 118 h 626"/>
                <a:gd name="T102" fmla="*/ 54 w 352"/>
                <a:gd name="T103" fmla="*/ 228 h 626"/>
                <a:gd name="T104" fmla="*/ 60 w 352"/>
                <a:gd name="T105" fmla="*/ 341 h 626"/>
                <a:gd name="T106" fmla="*/ 77 w 352"/>
                <a:gd name="T107" fmla="*/ 497 h 626"/>
                <a:gd name="T108" fmla="*/ 100 w 352"/>
                <a:gd name="T109" fmla="*/ 601 h 626"/>
                <a:gd name="T110" fmla="*/ 18 w 352"/>
                <a:gd name="T111" fmla="*/ 588 h 626"/>
                <a:gd name="T112" fmla="*/ 19 w 352"/>
                <a:gd name="T113" fmla="*/ 417 h 626"/>
                <a:gd name="T114" fmla="*/ 12 w 352"/>
                <a:gd name="T115" fmla="*/ 276 h 626"/>
                <a:gd name="T116" fmla="*/ 3 w 352"/>
                <a:gd name="T117" fmla="*/ 204 h 6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2"/>
                <a:gd name="T178" fmla="*/ 0 h 626"/>
                <a:gd name="T179" fmla="*/ 352 w 352"/>
                <a:gd name="T180" fmla="*/ 626 h 6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2" h="626">
                  <a:moveTo>
                    <a:pt x="0" y="204"/>
                  </a:moveTo>
                  <a:lnTo>
                    <a:pt x="0" y="226"/>
                  </a:lnTo>
                  <a:lnTo>
                    <a:pt x="2" y="268"/>
                  </a:lnTo>
                  <a:lnTo>
                    <a:pt x="6" y="310"/>
                  </a:lnTo>
                  <a:lnTo>
                    <a:pt x="10" y="339"/>
                  </a:lnTo>
                  <a:lnTo>
                    <a:pt x="11" y="359"/>
                  </a:lnTo>
                  <a:lnTo>
                    <a:pt x="12" y="386"/>
                  </a:lnTo>
                  <a:lnTo>
                    <a:pt x="12" y="415"/>
                  </a:lnTo>
                  <a:lnTo>
                    <a:pt x="10" y="441"/>
                  </a:lnTo>
                  <a:lnTo>
                    <a:pt x="6" y="470"/>
                  </a:lnTo>
                  <a:lnTo>
                    <a:pt x="3" y="506"/>
                  </a:lnTo>
                  <a:lnTo>
                    <a:pt x="1" y="538"/>
                  </a:lnTo>
                  <a:lnTo>
                    <a:pt x="1" y="561"/>
                  </a:lnTo>
                  <a:lnTo>
                    <a:pt x="3" y="578"/>
                  </a:lnTo>
                  <a:lnTo>
                    <a:pt x="8" y="599"/>
                  </a:lnTo>
                  <a:lnTo>
                    <a:pt x="13" y="619"/>
                  </a:lnTo>
                  <a:lnTo>
                    <a:pt x="16" y="626"/>
                  </a:lnTo>
                  <a:lnTo>
                    <a:pt x="24" y="625"/>
                  </a:lnTo>
                  <a:lnTo>
                    <a:pt x="43" y="621"/>
                  </a:lnTo>
                  <a:lnTo>
                    <a:pt x="66" y="619"/>
                  </a:lnTo>
                  <a:lnTo>
                    <a:pt x="88" y="620"/>
                  </a:lnTo>
                  <a:lnTo>
                    <a:pt x="101" y="620"/>
                  </a:lnTo>
                  <a:lnTo>
                    <a:pt x="111" y="615"/>
                  </a:lnTo>
                  <a:lnTo>
                    <a:pt x="117" y="608"/>
                  </a:lnTo>
                  <a:lnTo>
                    <a:pt x="119" y="596"/>
                  </a:lnTo>
                  <a:lnTo>
                    <a:pt x="116" y="578"/>
                  </a:lnTo>
                  <a:lnTo>
                    <a:pt x="110" y="553"/>
                  </a:lnTo>
                  <a:lnTo>
                    <a:pt x="101" y="529"/>
                  </a:lnTo>
                  <a:lnTo>
                    <a:pt x="94" y="508"/>
                  </a:lnTo>
                  <a:lnTo>
                    <a:pt x="88" y="490"/>
                  </a:lnTo>
                  <a:lnTo>
                    <a:pt x="83" y="469"/>
                  </a:lnTo>
                  <a:lnTo>
                    <a:pt x="77" y="444"/>
                  </a:lnTo>
                  <a:lnTo>
                    <a:pt x="75" y="416"/>
                  </a:lnTo>
                  <a:lnTo>
                    <a:pt x="73" y="385"/>
                  </a:lnTo>
                  <a:lnTo>
                    <a:pt x="73" y="354"/>
                  </a:lnTo>
                  <a:lnTo>
                    <a:pt x="73" y="328"/>
                  </a:lnTo>
                  <a:lnTo>
                    <a:pt x="72" y="312"/>
                  </a:lnTo>
                  <a:lnTo>
                    <a:pt x="70" y="292"/>
                  </a:lnTo>
                  <a:lnTo>
                    <a:pt x="66" y="264"/>
                  </a:lnTo>
                  <a:lnTo>
                    <a:pt x="64" y="236"/>
                  </a:lnTo>
                  <a:lnTo>
                    <a:pt x="61" y="220"/>
                  </a:lnTo>
                  <a:lnTo>
                    <a:pt x="58" y="210"/>
                  </a:lnTo>
                  <a:lnTo>
                    <a:pt x="53" y="194"/>
                  </a:lnTo>
                  <a:lnTo>
                    <a:pt x="46" y="177"/>
                  </a:lnTo>
                  <a:lnTo>
                    <a:pt x="41" y="160"/>
                  </a:lnTo>
                  <a:lnTo>
                    <a:pt x="37" y="141"/>
                  </a:lnTo>
                  <a:lnTo>
                    <a:pt x="36" y="123"/>
                  </a:lnTo>
                  <a:lnTo>
                    <a:pt x="36" y="107"/>
                  </a:lnTo>
                  <a:lnTo>
                    <a:pt x="38" y="99"/>
                  </a:lnTo>
                  <a:lnTo>
                    <a:pt x="46" y="90"/>
                  </a:lnTo>
                  <a:lnTo>
                    <a:pt x="60" y="76"/>
                  </a:lnTo>
                  <a:lnTo>
                    <a:pt x="73" y="61"/>
                  </a:lnTo>
                  <a:lnTo>
                    <a:pt x="83" y="54"/>
                  </a:lnTo>
                  <a:lnTo>
                    <a:pt x="87" y="50"/>
                  </a:lnTo>
                  <a:lnTo>
                    <a:pt x="92" y="47"/>
                  </a:lnTo>
                  <a:lnTo>
                    <a:pt x="95" y="44"/>
                  </a:lnTo>
                  <a:lnTo>
                    <a:pt x="98" y="44"/>
                  </a:lnTo>
                  <a:lnTo>
                    <a:pt x="101" y="47"/>
                  </a:lnTo>
                  <a:lnTo>
                    <a:pt x="110" y="54"/>
                  </a:lnTo>
                  <a:lnTo>
                    <a:pt x="121" y="64"/>
                  </a:lnTo>
                  <a:lnTo>
                    <a:pt x="131" y="76"/>
                  </a:lnTo>
                  <a:lnTo>
                    <a:pt x="144" y="85"/>
                  </a:lnTo>
                  <a:lnTo>
                    <a:pt x="160" y="93"/>
                  </a:lnTo>
                  <a:lnTo>
                    <a:pt x="175" y="99"/>
                  </a:lnTo>
                  <a:lnTo>
                    <a:pt x="182" y="100"/>
                  </a:lnTo>
                  <a:lnTo>
                    <a:pt x="185" y="103"/>
                  </a:lnTo>
                  <a:lnTo>
                    <a:pt x="189" y="111"/>
                  </a:lnTo>
                  <a:lnTo>
                    <a:pt x="195" y="120"/>
                  </a:lnTo>
                  <a:lnTo>
                    <a:pt x="199" y="129"/>
                  </a:lnTo>
                  <a:lnTo>
                    <a:pt x="204" y="135"/>
                  </a:lnTo>
                  <a:lnTo>
                    <a:pt x="210" y="141"/>
                  </a:lnTo>
                  <a:lnTo>
                    <a:pt x="216" y="147"/>
                  </a:lnTo>
                  <a:lnTo>
                    <a:pt x="218" y="149"/>
                  </a:lnTo>
                  <a:lnTo>
                    <a:pt x="218" y="148"/>
                  </a:lnTo>
                  <a:lnTo>
                    <a:pt x="220" y="147"/>
                  </a:lnTo>
                  <a:lnTo>
                    <a:pt x="221" y="144"/>
                  </a:lnTo>
                  <a:lnTo>
                    <a:pt x="221" y="142"/>
                  </a:lnTo>
                  <a:lnTo>
                    <a:pt x="218" y="136"/>
                  </a:lnTo>
                  <a:lnTo>
                    <a:pt x="215" y="128"/>
                  </a:lnTo>
                  <a:lnTo>
                    <a:pt x="212" y="118"/>
                  </a:lnTo>
                  <a:lnTo>
                    <a:pt x="212" y="113"/>
                  </a:lnTo>
                  <a:lnTo>
                    <a:pt x="215" y="109"/>
                  </a:lnTo>
                  <a:lnTo>
                    <a:pt x="221" y="107"/>
                  </a:lnTo>
                  <a:lnTo>
                    <a:pt x="229" y="107"/>
                  </a:lnTo>
                  <a:lnTo>
                    <a:pt x="239" y="111"/>
                  </a:lnTo>
                  <a:lnTo>
                    <a:pt x="253" y="113"/>
                  </a:lnTo>
                  <a:lnTo>
                    <a:pt x="273" y="113"/>
                  </a:lnTo>
                  <a:lnTo>
                    <a:pt x="290" y="113"/>
                  </a:lnTo>
                  <a:lnTo>
                    <a:pt x="299" y="113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10" y="113"/>
                  </a:lnTo>
                  <a:lnTo>
                    <a:pt x="314" y="113"/>
                  </a:lnTo>
                  <a:lnTo>
                    <a:pt x="317" y="111"/>
                  </a:lnTo>
                  <a:lnTo>
                    <a:pt x="323" y="106"/>
                  </a:lnTo>
                  <a:lnTo>
                    <a:pt x="327" y="101"/>
                  </a:lnTo>
                  <a:lnTo>
                    <a:pt x="328" y="96"/>
                  </a:lnTo>
                  <a:lnTo>
                    <a:pt x="325" y="95"/>
                  </a:lnTo>
                  <a:lnTo>
                    <a:pt x="321" y="95"/>
                  </a:lnTo>
                  <a:lnTo>
                    <a:pt x="315" y="95"/>
                  </a:lnTo>
                  <a:lnTo>
                    <a:pt x="310" y="96"/>
                  </a:lnTo>
                  <a:lnTo>
                    <a:pt x="300" y="97"/>
                  </a:lnTo>
                  <a:lnTo>
                    <a:pt x="290" y="99"/>
                  </a:lnTo>
                  <a:lnTo>
                    <a:pt x="277" y="99"/>
                  </a:lnTo>
                  <a:lnTo>
                    <a:pt x="269" y="99"/>
                  </a:lnTo>
                  <a:lnTo>
                    <a:pt x="262" y="97"/>
                  </a:lnTo>
                  <a:lnTo>
                    <a:pt x="256" y="97"/>
                  </a:lnTo>
                  <a:lnTo>
                    <a:pt x="251" y="96"/>
                  </a:lnTo>
                  <a:lnTo>
                    <a:pt x="250" y="95"/>
                  </a:lnTo>
                  <a:lnTo>
                    <a:pt x="252" y="90"/>
                  </a:lnTo>
                  <a:lnTo>
                    <a:pt x="258" y="83"/>
                  </a:lnTo>
                  <a:lnTo>
                    <a:pt x="265" y="74"/>
                  </a:lnTo>
                  <a:lnTo>
                    <a:pt x="273" y="70"/>
                  </a:lnTo>
                  <a:lnTo>
                    <a:pt x="279" y="65"/>
                  </a:lnTo>
                  <a:lnTo>
                    <a:pt x="286" y="59"/>
                  </a:lnTo>
                  <a:lnTo>
                    <a:pt x="294" y="52"/>
                  </a:lnTo>
                  <a:lnTo>
                    <a:pt x="302" y="46"/>
                  </a:lnTo>
                  <a:lnTo>
                    <a:pt x="309" y="39"/>
                  </a:lnTo>
                  <a:lnTo>
                    <a:pt x="317" y="33"/>
                  </a:lnTo>
                  <a:lnTo>
                    <a:pt x="326" y="27"/>
                  </a:lnTo>
                  <a:lnTo>
                    <a:pt x="332" y="24"/>
                  </a:lnTo>
                  <a:lnTo>
                    <a:pt x="337" y="19"/>
                  </a:lnTo>
                  <a:lnTo>
                    <a:pt x="344" y="14"/>
                  </a:lnTo>
                  <a:lnTo>
                    <a:pt x="349" y="9"/>
                  </a:lnTo>
                  <a:lnTo>
                    <a:pt x="352" y="6"/>
                  </a:lnTo>
                  <a:lnTo>
                    <a:pt x="349" y="2"/>
                  </a:lnTo>
                  <a:lnTo>
                    <a:pt x="344" y="0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23" y="3"/>
                  </a:lnTo>
                  <a:lnTo>
                    <a:pt x="311" y="13"/>
                  </a:lnTo>
                  <a:lnTo>
                    <a:pt x="299" y="23"/>
                  </a:lnTo>
                  <a:lnTo>
                    <a:pt x="287" y="32"/>
                  </a:lnTo>
                  <a:lnTo>
                    <a:pt x="274" y="42"/>
                  </a:lnTo>
                  <a:lnTo>
                    <a:pt x="258" y="55"/>
                  </a:lnTo>
                  <a:lnTo>
                    <a:pt x="245" y="68"/>
                  </a:lnTo>
                  <a:lnTo>
                    <a:pt x="236" y="78"/>
                  </a:lnTo>
                  <a:lnTo>
                    <a:pt x="234" y="84"/>
                  </a:lnTo>
                  <a:lnTo>
                    <a:pt x="232" y="88"/>
                  </a:lnTo>
                  <a:lnTo>
                    <a:pt x="228" y="90"/>
                  </a:lnTo>
                  <a:lnTo>
                    <a:pt x="223" y="93"/>
                  </a:lnTo>
                  <a:lnTo>
                    <a:pt x="215" y="93"/>
                  </a:lnTo>
                  <a:lnTo>
                    <a:pt x="204" y="91"/>
                  </a:lnTo>
                  <a:lnTo>
                    <a:pt x="191" y="88"/>
                  </a:lnTo>
                  <a:lnTo>
                    <a:pt x="179" y="82"/>
                  </a:lnTo>
                  <a:lnTo>
                    <a:pt x="164" y="73"/>
                  </a:lnTo>
                  <a:lnTo>
                    <a:pt x="152" y="65"/>
                  </a:lnTo>
                  <a:lnTo>
                    <a:pt x="141" y="56"/>
                  </a:lnTo>
                  <a:lnTo>
                    <a:pt x="135" y="52"/>
                  </a:lnTo>
                  <a:lnTo>
                    <a:pt x="130" y="43"/>
                  </a:lnTo>
                  <a:lnTo>
                    <a:pt x="124" y="31"/>
                  </a:lnTo>
                  <a:lnTo>
                    <a:pt x="119" y="21"/>
                  </a:lnTo>
                  <a:lnTo>
                    <a:pt x="116" y="19"/>
                  </a:lnTo>
                  <a:lnTo>
                    <a:pt x="112" y="20"/>
                  </a:lnTo>
                  <a:lnTo>
                    <a:pt x="111" y="21"/>
                  </a:lnTo>
                  <a:lnTo>
                    <a:pt x="110" y="23"/>
                  </a:lnTo>
                  <a:lnTo>
                    <a:pt x="112" y="26"/>
                  </a:lnTo>
                  <a:lnTo>
                    <a:pt x="115" y="32"/>
                  </a:lnTo>
                  <a:lnTo>
                    <a:pt x="121" y="43"/>
                  </a:lnTo>
                  <a:lnTo>
                    <a:pt x="129" y="55"/>
                  </a:lnTo>
                  <a:lnTo>
                    <a:pt x="144" y="68"/>
                  </a:lnTo>
                  <a:lnTo>
                    <a:pt x="160" y="77"/>
                  </a:lnTo>
                  <a:lnTo>
                    <a:pt x="177" y="85"/>
                  </a:lnTo>
                  <a:lnTo>
                    <a:pt x="191" y="90"/>
                  </a:lnTo>
                  <a:lnTo>
                    <a:pt x="201" y="94"/>
                  </a:lnTo>
                  <a:lnTo>
                    <a:pt x="209" y="95"/>
                  </a:lnTo>
                  <a:lnTo>
                    <a:pt x="216" y="96"/>
                  </a:lnTo>
                  <a:lnTo>
                    <a:pt x="223" y="95"/>
                  </a:lnTo>
                  <a:lnTo>
                    <a:pt x="230" y="95"/>
                  </a:lnTo>
                  <a:lnTo>
                    <a:pt x="235" y="91"/>
                  </a:lnTo>
                  <a:lnTo>
                    <a:pt x="239" y="85"/>
                  </a:lnTo>
                  <a:lnTo>
                    <a:pt x="242" y="79"/>
                  </a:lnTo>
                  <a:lnTo>
                    <a:pt x="246" y="74"/>
                  </a:lnTo>
                  <a:lnTo>
                    <a:pt x="255" y="65"/>
                  </a:lnTo>
                  <a:lnTo>
                    <a:pt x="271" y="52"/>
                  </a:lnTo>
                  <a:lnTo>
                    <a:pt x="287" y="38"/>
                  </a:lnTo>
                  <a:lnTo>
                    <a:pt x="299" y="30"/>
                  </a:lnTo>
                  <a:lnTo>
                    <a:pt x="306" y="24"/>
                  </a:lnTo>
                  <a:lnTo>
                    <a:pt x="315" y="18"/>
                  </a:lnTo>
                  <a:lnTo>
                    <a:pt x="323" y="12"/>
                  </a:lnTo>
                  <a:lnTo>
                    <a:pt x="329" y="9"/>
                  </a:lnTo>
                  <a:lnTo>
                    <a:pt x="334" y="8"/>
                  </a:lnTo>
                  <a:lnTo>
                    <a:pt x="339" y="8"/>
                  </a:lnTo>
                  <a:lnTo>
                    <a:pt x="341" y="9"/>
                  </a:lnTo>
                  <a:lnTo>
                    <a:pt x="340" y="12"/>
                  </a:lnTo>
                  <a:lnTo>
                    <a:pt x="332" y="17"/>
                  </a:lnTo>
                  <a:lnTo>
                    <a:pt x="317" y="27"/>
                  </a:lnTo>
                  <a:lnTo>
                    <a:pt x="302" y="39"/>
                  </a:lnTo>
                  <a:lnTo>
                    <a:pt x="290" y="49"/>
                  </a:lnTo>
                  <a:lnTo>
                    <a:pt x="277" y="58"/>
                  </a:lnTo>
                  <a:lnTo>
                    <a:pt x="268" y="65"/>
                  </a:lnTo>
                  <a:lnTo>
                    <a:pt x="261" y="73"/>
                  </a:lnTo>
                  <a:lnTo>
                    <a:pt x="253" y="82"/>
                  </a:lnTo>
                  <a:lnTo>
                    <a:pt x="249" y="88"/>
                  </a:lnTo>
                  <a:lnTo>
                    <a:pt x="245" y="93"/>
                  </a:lnTo>
                  <a:lnTo>
                    <a:pt x="244" y="96"/>
                  </a:lnTo>
                  <a:lnTo>
                    <a:pt x="246" y="99"/>
                  </a:lnTo>
                  <a:lnTo>
                    <a:pt x="252" y="101"/>
                  </a:lnTo>
                  <a:lnTo>
                    <a:pt x="262" y="102"/>
                  </a:lnTo>
                  <a:lnTo>
                    <a:pt x="273" y="102"/>
                  </a:lnTo>
                  <a:lnTo>
                    <a:pt x="282" y="103"/>
                  </a:lnTo>
                  <a:lnTo>
                    <a:pt x="292" y="102"/>
                  </a:lnTo>
                  <a:lnTo>
                    <a:pt x="305" y="101"/>
                  </a:lnTo>
                  <a:lnTo>
                    <a:pt x="314" y="101"/>
                  </a:lnTo>
                  <a:lnTo>
                    <a:pt x="317" y="102"/>
                  </a:lnTo>
                  <a:lnTo>
                    <a:pt x="315" y="103"/>
                  </a:lnTo>
                  <a:lnTo>
                    <a:pt x="310" y="107"/>
                  </a:lnTo>
                  <a:lnTo>
                    <a:pt x="302" y="108"/>
                  </a:lnTo>
                  <a:lnTo>
                    <a:pt x="294" y="109"/>
                  </a:lnTo>
                  <a:lnTo>
                    <a:pt x="284" y="109"/>
                  </a:lnTo>
                  <a:lnTo>
                    <a:pt x="268" y="108"/>
                  </a:lnTo>
                  <a:lnTo>
                    <a:pt x="253" y="108"/>
                  </a:lnTo>
                  <a:lnTo>
                    <a:pt x="244" y="106"/>
                  </a:lnTo>
                  <a:lnTo>
                    <a:pt x="234" y="102"/>
                  </a:lnTo>
                  <a:lnTo>
                    <a:pt x="224" y="102"/>
                  </a:lnTo>
                  <a:lnTo>
                    <a:pt x="215" y="103"/>
                  </a:lnTo>
                  <a:lnTo>
                    <a:pt x="210" y="106"/>
                  </a:lnTo>
                  <a:lnTo>
                    <a:pt x="207" y="108"/>
                  </a:lnTo>
                  <a:lnTo>
                    <a:pt x="206" y="112"/>
                  </a:lnTo>
                  <a:lnTo>
                    <a:pt x="206" y="115"/>
                  </a:lnTo>
                  <a:lnTo>
                    <a:pt x="206" y="119"/>
                  </a:lnTo>
                  <a:lnTo>
                    <a:pt x="210" y="124"/>
                  </a:lnTo>
                  <a:lnTo>
                    <a:pt x="212" y="131"/>
                  </a:lnTo>
                  <a:lnTo>
                    <a:pt x="215" y="137"/>
                  </a:lnTo>
                  <a:lnTo>
                    <a:pt x="215" y="140"/>
                  </a:lnTo>
                  <a:lnTo>
                    <a:pt x="211" y="136"/>
                  </a:lnTo>
                  <a:lnTo>
                    <a:pt x="207" y="132"/>
                  </a:lnTo>
                  <a:lnTo>
                    <a:pt x="203" y="124"/>
                  </a:lnTo>
                  <a:lnTo>
                    <a:pt x="198" y="115"/>
                  </a:lnTo>
                  <a:lnTo>
                    <a:pt x="192" y="106"/>
                  </a:lnTo>
                  <a:lnTo>
                    <a:pt x="188" y="99"/>
                  </a:lnTo>
                  <a:lnTo>
                    <a:pt x="183" y="94"/>
                  </a:lnTo>
                  <a:lnTo>
                    <a:pt x="181" y="94"/>
                  </a:lnTo>
                  <a:lnTo>
                    <a:pt x="177" y="93"/>
                  </a:lnTo>
                  <a:lnTo>
                    <a:pt x="171" y="91"/>
                  </a:lnTo>
                  <a:lnTo>
                    <a:pt x="164" y="89"/>
                  </a:lnTo>
                  <a:lnTo>
                    <a:pt x="156" y="87"/>
                  </a:lnTo>
                  <a:lnTo>
                    <a:pt x="147" y="83"/>
                  </a:lnTo>
                  <a:lnTo>
                    <a:pt x="137" y="77"/>
                  </a:lnTo>
                  <a:lnTo>
                    <a:pt x="130" y="71"/>
                  </a:lnTo>
                  <a:lnTo>
                    <a:pt x="122" y="62"/>
                  </a:lnTo>
                  <a:lnTo>
                    <a:pt x="115" y="53"/>
                  </a:lnTo>
                  <a:lnTo>
                    <a:pt x="109" y="46"/>
                  </a:lnTo>
                  <a:lnTo>
                    <a:pt x="104" y="39"/>
                  </a:lnTo>
                  <a:lnTo>
                    <a:pt x="101" y="38"/>
                  </a:lnTo>
                  <a:lnTo>
                    <a:pt x="96" y="38"/>
                  </a:lnTo>
                  <a:lnTo>
                    <a:pt x="88" y="43"/>
                  </a:lnTo>
                  <a:lnTo>
                    <a:pt x="80" y="48"/>
                  </a:lnTo>
                  <a:lnTo>
                    <a:pt x="73" y="53"/>
                  </a:lnTo>
                  <a:lnTo>
                    <a:pt x="64" y="60"/>
                  </a:lnTo>
                  <a:lnTo>
                    <a:pt x="51" y="73"/>
                  </a:lnTo>
                  <a:lnTo>
                    <a:pt x="38" y="85"/>
                  </a:lnTo>
                  <a:lnTo>
                    <a:pt x="30" y="96"/>
                  </a:lnTo>
                  <a:lnTo>
                    <a:pt x="28" y="105"/>
                  </a:lnTo>
                  <a:lnTo>
                    <a:pt x="28" y="118"/>
                  </a:lnTo>
                  <a:lnTo>
                    <a:pt x="29" y="135"/>
                  </a:lnTo>
                  <a:lnTo>
                    <a:pt x="32" y="154"/>
                  </a:lnTo>
                  <a:lnTo>
                    <a:pt x="38" y="175"/>
                  </a:lnTo>
                  <a:lnTo>
                    <a:pt x="47" y="201"/>
                  </a:lnTo>
                  <a:lnTo>
                    <a:pt x="54" y="228"/>
                  </a:lnTo>
                  <a:lnTo>
                    <a:pt x="54" y="254"/>
                  </a:lnTo>
                  <a:lnTo>
                    <a:pt x="53" y="277"/>
                  </a:lnTo>
                  <a:lnTo>
                    <a:pt x="54" y="301"/>
                  </a:lnTo>
                  <a:lnTo>
                    <a:pt x="58" y="322"/>
                  </a:lnTo>
                  <a:lnTo>
                    <a:pt x="60" y="341"/>
                  </a:lnTo>
                  <a:lnTo>
                    <a:pt x="63" y="362"/>
                  </a:lnTo>
                  <a:lnTo>
                    <a:pt x="65" y="388"/>
                  </a:lnTo>
                  <a:lnTo>
                    <a:pt x="67" y="421"/>
                  </a:lnTo>
                  <a:lnTo>
                    <a:pt x="71" y="458"/>
                  </a:lnTo>
                  <a:lnTo>
                    <a:pt x="77" y="497"/>
                  </a:lnTo>
                  <a:lnTo>
                    <a:pt x="88" y="531"/>
                  </a:lnTo>
                  <a:lnTo>
                    <a:pt x="98" y="558"/>
                  </a:lnTo>
                  <a:lnTo>
                    <a:pt x="104" y="581"/>
                  </a:lnTo>
                  <a:lnTo>
                    <a:pt x="102" y="594"/>
                  </a:lnTo>
                  <a:lnTo>
                    <a:pt x="100" y="601"/>
                  </a:lnTo>
                  <a:lnTo>
                    <a:pt x="95" y="603"/>
                  </a:lnTo>
                  <a:lnTo>
                    <a:pt x="94" y="603"/>
                  </a:lnTo>
                  <a:lnTo>
                    <a:pt x="25" y="614"/>
                  </a:lnTo>
                  <a:lnTo>
                    <a:pt x="23" y="608"/>
                  </a:lnTo>
                  <a:lnTo>
                    <a:pt x="18" y="588"/>
                  </a:lnTo>
                  <a:lnTo>
                    <a:pt x="12" y="559"/>
                  </a:lnTo>
                  <a:lnTo>
                    <a:pt x="11" y="522"/>
                  </a:lnTo>
                  <a:lnTo>
                    <a:pt x="12" y="482"/>
                  </a:lnTo>
                  <a:lnTo>
                    <a:pt x="16" y="447"/>
                  </a:lnTo>
                  <a:lnTo>
                    <a:pt x="19" y="417"/>
                  </a:lnTo>
                  <a:lnTo>
                    <a:pt x="22" y="393"/>
                  </a:lnTo>
                  <a:lnTo>
                    <a:pt x="19" y="365"/>
                  </a:lnTo>
                  <a:lnTo>
                    <a:pt x="16" y="330"/>
                  </a:lnTo>
                  <a:lnTo>
                    <a:pt x="13" y="298"/>
                  </a:lnTo>
                  <a:lnTo>
                    <a:pt x="12" y="276"/>
                  </a:lnTo>
                  <a:lnTo>
                    <a:pt x="12" y="258"/>
                  </a:lnTo>
                  <a:lnTo>
                    <a:pt x="11" y="235"/>
                  </a:lnTo>
                  <a:lnTo>
                    <a:pt x="8" y="216"/>
                  </a:lnTo>
                  <a:lnTo>
                    <a:pt x="7" y="206"/>
                  </a:lnTo>
                  <a:lnTo>
                    <a:pt x="3" y="204"/>
                  </a:lnTo>
                  <a:lnTo>
                    <a:pt x="1" y="20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50"/>
            <p:cNvSpPr>
              <a:spLocks/>
            </p:cNvSpPr>
            <p:nvPr/>
          </p:nvSpPr>
          <p:spPr bwMode="auto">
            <a:xfrm>
              <a:off x="4093" y="1333"/>
              <a:ext cx="236" cy="182"/>
            </a:xfrm>
            <a:custGeom>
              <a:avLst/>
              <a:gdLst>
                <a:gd name="T0" fmla="*/ 236 w 236"/>
                <a:gd name="T1" fmla="*/ 0 h 182"/>
                <a:gd name="T2" fmla="*/ 215 w 236"/>
                <a:gd name="T3" fmla="*/ 9 h 182"/>
                <a:gd name="T4" fmla="*/ 195 w 236"/>
                <a:gd name="T5" fmla="*/ 25 h 182"/>
                <a:gd name="T6" fmla="*/ 173 w 236"/>
                <a:gd name="T7" fmla="*/ 42 h 182"/>
                <a:gd name="T8" fmla="*/ 156 w 236"/>
                <a:gd name="T9" fmla="*/ 56 h 182"/>
                <a:gd name="T10" fmla="*/ 144 w 236"/>
                <a:gd name="T11" fmla="*/ 64 h 182"/>
                <a:gd name="T12" fmla="*/ 138 w 236"/>
                <a:gd name="T13" fmla="*/ 70 h 182"/>
                <a:gd name="T14" fmla="*/ 126 w 236"/>
                <a:gd name="T15" fmla="*/ 76 h 182"/>
                <a:gd name="T16" fmla="*/ 103 w 236"/>
                <a:gd name="T17" fmla="*/ 90 h 182"/>
                <a:gd name="T18" fmla="*/ 68 w 236"/>
                <a:gd name="T19" fmla="*/ 113 h 182"/>
                <a:gd name="T20" fmla="*/ 35 w 236"/>
                <a:gd name="T21" fmla="*/ 143 h 182"/>
                <a:gd name="T22" fmla="*/ 10 w 236"/>
                <a:gd name="T23" fmla="*/ 169 h 182"/>
                <a:gd name="T24" fmla="*/ 0 w 236"/>
                <a:gd name="T25" fmla="*/ 180 h 182"/>
                <a:gd name="T26" fmla="*/ 21 w 236"/>
                <a:gd name="T27" fmla="*/ 182 h 182"/>
                <a:gd name="T28" fmla="*/ 23 w 236"/>
                <a:gd name="T29" fmla="*/ 176 h 182"/>
                <a:gd name="T30" fmla="*/ 32 w 236"/>
                <a:gd name="T31" fmla="*/ 165 h 182"/>
                <a:gd name="T32" fmla="*/ 46 w 236"/>
                <a:gd name="T33" fmla="*/ 147 h 182"/>
                <a:gd name="T34" fmla="*/ 69 w 236"/>
                <a:gd name="T35" fmla="*/ 124 h 182"/>
                <a:gd name="T36" fmla="*/ 92 w 236"/>
                <a:gd name="T37" fmla="*/ 106 h 182"/>
                <a:gd name="T38" fmla="*/ 111 w 236"/>
                <a:gd name="T39" fmla="*/ 93 h 182"/>
                <a:gd name="T40" fmla="*/ 128 w 236"/>
                <a:gd name="T41" fmla="*/ 83 h 182"/>
                <a:gd name="T42" fmla="*/ 144 w 236"/>
                <a:gd name="T43" fmla="*/ 76 h 182"/>
                <a:gd name="T44" fmla="*/ 157 w 236"/>
                <a:gd name="T45" fmla="*/ 65 h 182"/>
                <a:gd name="T46" fmla="*/ 172 w 236"/>
                <a:gd name="T47" fmla="*/ 53 h 182"/>
                <a:gd name="T48" fmla="*/ 184 w 236"/>
                <a:gd name="T49" fmla="*/ 41 h 182"/>
                <a:gd name="T50" fmla="*/ 192 w 236"/>
                <a:gd name="T51" fmla="*/ 32 h 182"/>
                <a:gd name="T52" fmla="*/ 202 w 236"/>
                <a:gd name="T53" fmla="*/ 26 h 182"/>
                <a:gd name="T54" fmla="*/ 215 w 236"/>
                <a:gd name="T55" fmla="*/ 20 h 182"/>
                <a:gd name="T56" fmla="*/ 228 w 236"/>
                <a:gd name="T57" fmla="*/ 14 h 182"/>
                <a:gd name="T58" fmla="*/ 233 w 236"/>
                <a:gd name="T59" fmla="*/ 12 h 182"/>
                <a:gd name="T60" fmla="*/ 236 w 236"/>
                <a:gd name="T61" fmla="*/ 0 h 182"/>
                <a:gd name="T62" fmla="*/ 236 w 236"/>
                <a:gd name="T63" fmla="*/ 0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182"/>
                <a:gd name="T98" fmla="*/ 236 w 236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182">
                  <a:moveTo>
                    <a:pt x="236" y="0"/>
                  </a:moveTo>
                  <a:lnTo>
                    <a:pt x="215" y="9"/>
                  </a:lnTo>
                  <a:lnTo>
                    <a:pt x="195" y="25"/>
                  </a:lnTo>
                  <a:lnTo>
                    <a:pt x="173" y="42"/>
                  </a:lnTo>
                  <a:lnTo>
                    <a:pt x="156" y="56"/>
                  </a:lnTo>
                  <a:lnTo>
                    <a:pt x="144" y="64"/>
                  </a:lnTo>
                  <a:lnTo>
                    <a:pt x="138" y="70"/>
                  </a:lnTo>
                  <a:lnTo>
                    <a:pt x="126" y="76"/>
                  </a:lnTo>
                  <a:lnTo>
                    <a:pt x="103" y="90"/>
                  </a:lnTo>
                  <a:lnTo>
                    <a:pt x="68" y="113"/>
                  </a:lnTo>
                  <a:lnTo>
                    <a:pt x="35" y="143"/>
                  </a:lnTo>
                  <a:lnTo>
                    <a:pt x="10" y="169"/>
                  </a:lnTo>
                  <a:lnTo>
                    <a:pt x="0" y="180"/>
                  </a:lnTo>
                  <a:lnTo>
                    <a:pt x="21" y="182"/>
                  </a:lnTo>
                  <a:lnTo>
                    <a:pt x="23" y="176"/>
                  </a:lnTo>
                  <a:lnTo>
                    <a:pt x="32" y="165"/>
                  </a:lnTo>
                  <a:lnTo>
                    <a:pt x="46" y="147"/>
                  </a:lnTo>
                  <a:lnTo>
                    <a:pt x="69" y="124"/>
                  </a:lnTo>
                  <a:lnTo>
                    <a:pt x="92" y="106"/>
                  </a:lnTo>
                  <a:lnTo>
                    <a:pt x="111" y="93"/>
                  </a:lnTo>
                  <a:lnTo>
                    <a:pt x="128" y="83"/>
                  </a:lnTo>
                  <a:lnTo>
                    <a:pt x="144" y="76"/>
                  </a:lnTo>
                  <a:lnTo>
                    <a:pt x="157" y="65"/>
                  </a:lnTo>
                  <a:lnTo>
                    <a:pt x="172" y="53"/>
                  </a:lnTo>
                  <a:lnTo>
                    <a:pt x="184" y="41"/>
                  </a:lnTo>
                  <a:lnTo>
                    <a:pt x="192" y="32"/>
                  </a:lnTo>
                  <a:lnTo>
                    <a:pt x="202" y="26"/>
                  </a:lnTo>
                  <a:lnTo>
                    <a:pt x="215" y="20"/>
                  </a:lnTo>
                  <a:lnTo>
                    <a:pt x="228" y="14"/>
                  </a:lnTo>
                  <a:lnTo>
                    <a:pt x="233" y="1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51"/>
            <p:cNvSpPr>
              <a:spLocks/>
            </p:cNvSpPr>
            <p:nvPr/>
          </p:nvSpPr>
          <p:spPr bwMode="auto">
            <a:xfrm>
              <a:off x="3888" y="1435"/>
              <a:ext cx="249" cy="84"/>
            </a:xfrm>
            <a:custGeom>
              <a:avLst/>
              <a:gdLst>
                <a:gd name="T0" fmla="*/ 0 w 249"/>
                <a:gd name="T1" fmla="*/ 84 h 84"/>
                <a:gd name="T2" fmla="*/ 12 w 249"/>
                <a:gd name="T3" fmla="*/ 70 h 84"/>
                <a:gd name="T4" fmla="*/ 29 w 249"/>
                <a:gd name="T5" fmla="*/ 55 h 84"/>
                <a:gd name="T6" fmla="*/ 48 w 249"/>
                <a:gd name="T7" fmla="*/ 38 h 84"/>
                <a:gd name="T8" fmla="*/ 66 w 249"/>
                <a:gd name="T9" fmla="*/ 24 h 84"/>
                <a:gd name="T10" fmla="*/ 83 w 249"/>
                <a:gd name="T11" fmla="*/ 16 h 84"/>
                <a:gd name="T12" fmla="*/ 99 w 249"/>
                <a:gd name="T13" fmla="*/ 9 h 84"/>
                <a:gd name="T14" fmla="*/ 113 w 249"/>
                <a:gd name="T15" fmla="*/ 4 h 84"/>
                <a:gd name="T16" fmla="*/ 124 w 249"/>
                <a:gd name="T17" fmla="*/ 0 h 84"/>
                <a:gd name="T18" fmla="*/ 134 w 249"/>
                <a:gd name="T19" fmla="*/ 2 h 84"/>
                <a:gd name="T20" fmla="*/ 150 w 249"/>
                <a:gd name="T21" fmla="*/ 6 h 84"/>
                <a:gd name="T22" fmla="*/ 168 w 249"/>
                <a:gd name="T23" fmla="*/ 15 h 84"/>
                <a:gd name="T24" fmla="*/ 187 w 249"/>
                <a:gd name="T25" fmla="*/ 20 h 84"/>
                <a:gd name="T26" fmla="*/ 206 w 249"/>
                <a:gd name="T27" fmla="*/ 23 h 84"/>
                <a:gd name="T28" fmla="*/ 227 w 249"/>
                <a:gd name="T29" fmla="*/ 30 h 84"/>
                <a:gd name="T30" fmla="*/ 243 w 249"/>
                <a:gd name="T31" fmla="*/ 37 h 84"/>
                <a:gd name="T32" fmla="*/ 249 w 249"/>
                <a:gd name="T33" fmla="*/ 39 h 84"/>
                <a:gd name="T34" fmla="*/ 244 w 249"/>
                <a:gd name="T35" fmla="*/ 47 h 84"/>
                <a:gd name="T36" fmla="*/ 238 w 249"/>
                <a:gd name="T37" fmla="*/ 44 h 84"/>
                <a:gd name="T38" fmla="*/ 222 w 249"/>
                <a:gd name="T39" fmla="*/ 37 h 84"/>
                <a:gd name="T40" fmla="*/ 199 w 249"/>
                <a:gd name="T41" fmla="*/ 28 h 84"/>
                <a:gd name="T42" fmla="*/ 173 w 249"/>
                <a:gd name="T43" fmla="*/ 20 h 84"/>
                <a:gd name="T44" fmla="*/ 151 w 249"/>
                <a:gd name="T45" fmla="*/ 12 h 84"/>
                <a:gd name="T46" fmla="*/ 136 w 249"/>
                <a:gd name="T47" fmla="*/ 10 h 84"/>
                <a:gd name="T48" fmla="*/ 124 w 249"/>
                <a:gd name="T49" fmla="*/ 9 h 84"/>
                <a:gd name="T50" fmla="*/ 112 w 249"/>
                <a:gd name="T51" fmla="*/ 12 h 84"/>
                <a:gd name="T52" fmla="*/ 97 w 249"/>
                <a:gd name="T53" fmla="*/ 18 h 84"/>
                <a:gd name="T54" fmla="*/ 80 w 249"/>
                <a:gd name="T55" fmla="*/ 27 h 84"/>
                <a:gd name="T56" fmla="*/ 62 w 249"/>
                <a:gd name="T57" fmla="*/ 37 h 84"/>
                <a:gd name="T58" fmla="*/ 46 w 249"/>
                <a:gd name="T59" fmla="*/ 51 h 84"/>
                <a:gd name="T60" fmla="*/ 33 w 249"/>
                <a:gd name="T61" fmla="*/ 64 h 84"/>
                <a:gd name="T62" fmla="*/ 24 w 249"/>
                <a:gd name="T63" fmla="*/ 73 h 84"/>
                <a:gd name="T64" fmla="*/ 18 w 249"/>
                <a:gd name="T65" fmla="*/ 79 h 84"/>
                <a:gd name="T66" fmla="*/ 17 w 249"/>
                <a:gd name="T67" fmla="*/ 81 h 84"/>
                <a:gd name="T68" fmla="*/ 0 w 249"/>
                <a:gd name="T69" fmla="*/ 84 h 84"/>
                <a:gd name="T70" fmla="*/ 0 w 249"/>
                <a:gd name="T71" fmla="*/ 84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84"/>
                <a:gd name="T110" fmla="*/ 249 w 249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84">
                  <a:moveTo>
                    <a:pt x="0" y="84"/>
                  </a:moveTo>
                  <a:lnTo>
                    <a:pt x="12" y="70"/>
                  </a:lnTo>
                  <a:lnTo>
                    <a:pt x="29" y="55"/>
                  </a:lnTo>
                  <a:lnTo>
                    <a:pt x="48" y="38"/>
                  </a:lnTo>
                  <a:lnTo>
                    <a:pt x="66" y="24"/>
                  </a:lnTo>
                  <a:lnTo>
                    <a:pt x="83" y="16"/>
                  </a:lnTo>
                  <a:lnTo>
                    <a:pt x="99" y="9"/>
                  </a:lnTo>
                  <a:lnTo>
                    <a:pt x="113" y="4"/>
                  </a:lnTo>
                  <a:lnTo>
                    <a:pt x="124" y="0"/>
                  </a:lnTo>
                  <a:lnTo>
                    <a:pt x="134" y="2"/>
                  </a:lnTo>
                  <a:lnTo>
                    <a:pt x="150" y="6"/>
                  </a:lnTo>
                  <a:lnTo>
                    <a:pt x="168" y="15"/>
                  </a:lnTo>
                  <a:lnTo>
                    <a:pt x="187" y="20"/>
                  </a:lnTo>
                  <a:lnTo>
                    <a:pt x="206" y="23"/>
                  </a:lnTo>
                  <a:lnTo>
                    <a:pt x="227" y="30"/>
                  </a:lnTo>
                  <a:lnTo>
                    <a:pt x="243" y="37"/>
                  </a:lnTo>
                  <a:lnTo>
                    <a:pt x="249" y="39"/>
                  </a:lnTo>
                  <a:lnTo>
                    <a:pt x="244" y="47"/>
                  </a:lnTo>
                  <a:lnTo>
                    <a:pt x="238" y="44"/>
                  </a:lnTo>
                  <a:lnTo>
                    <a:pt x="222" y="37"/>
                  </a:lnTo>
                  <a:lnTo>
                    <a:pt x="199" y="28"/>
                  </a:lnTo>
                  <a:lnTo>
                    <a:pt x="173" y="20"/>
                  </a:lnTo>
                  <a:lnTo>
                    <a:pt x="151" y="12"/>
                  </a:lnTo>
                  <a:lnTo>
                    <a:pt x="136" y="10"/>
                  </a:lnTo>
                  <a:lnTo>
                    <a:pt x="124" y="9"/>
                  </a:lnTo>
                  <a:lnTo>
                    <a:pt x="112" y="12"/>
                  </a:lnTo>
                  <a:lnTo>
                    <a:pt x="97" y="18"/>
                  </a:lnTo>
                  <a:lnTo>
                    <a:pt x="80" y="27"/>
                  </a:lnTo>
                  <a:lnTo>
                    <a:pt x="62" y="37"/>
                  </a:lnTo>
                  <a:lnTo>
                    <a:pt x="46" y="51"/>
                  </a:lnTo>
                  <a:lnTo>
                    <a:pt x="33" y="64"/>
                  </a:lnTo>
                  <a:lnTo>
                    <a:pt x="24" y="73"/>
                  </a:lnTo>
                  <a:lnTo>
                    <a:pt x="18" y="79"/>
                  </a:lnTo>
                  <a:lnTo>
                    <a:pt x="17" y="8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52"/>
            <p:cNvSpPr>
              <a:spLocks/>
            </p:cNvSpPr>
            <p:nvPr/>
          </p:nvSpPr>
          <p:spPr bwMode="auto">
            <a:xfrm>
              <a:off x="4325" y="1200"/>
              <a:ext cx="144" cy="218"/>
            </a:xfrm>
            <a:custGeom>
              <a:avLst/>
              <a:gdLst>
                <a:gd name="T0" fmla="*/ 20 w 144"/>
                <a:gd name="T1" fmla="*/ 65 h 218"/>
                <a:gd name="T2" fmla="*/ 0 w 144"/>
                <a:gd name="T3" fmla="*/ 106 h 218"/>
                <a:gd name="T4" fmla="*/ 6 w 144"/>
                <a:gd name="T5" fmla="*/ 152 h 218"/>
                <a:gd name="T6" fmla="*/ 28 w 144"/>
                <a:gd name="T7" fmla="*/ 130 h 218"/>
                <a:gd name="T8" fmla="*/ 33 w 144"/>
                <a:gd name="T9" fmla="*/ 164 h 218"/>
                <a:gd name="T10" fmla="*/ 49 w 144"/>
                <a:gd name="T11" fmla="*/ 189 h 218"/>
                <a:gd name="T12" fmla="*/ 59 w 144"/>
                <a:gd name="T13" fmla="*/ 174 h 218"/>
                <a:gd name="T14" fmla="*/ 86 w 144"/>
                <a:gd name="T15" fmla="*/ 206 h 218"/>
                <a:gd name="T16" fmla="*/ 90 w 144"/>
                <a:gd name="T17" fmla="*/ 183 h 218"/>
                <a:gd name="T18" fmla="*/ 110 w 144"/>
                <a:gd name="T19" fmla="*/ 209 h 218"/>
                <a:gd name="T20" fmla="*/ 124 w 144"/>
                <a:gd name="T21" fmla="*/ 210 h 218"/>
                <a:gd name="T22" fmla="*/ 121 w 144"/>
                <a:gd name="T23" fmla="*/ 179 h 218"/>
                <a:gd name="T24" fmla="*/ 136 w 144"/>
                <a:gd name="T25" fmla="*/ 182 h 218"/>
                <a:gd name="T26" fmla="*/ 127 w 144"/>
                <a:gd name="T27" fmla="*/ 151 h 218"/>
                <a:gd name="T28" fmla="*/ 127 w 144"/>
                <a:gd name="T29" fmla="*/ 144 h 218"/>
                <a:gd name="T30" fmla="*/ 144 w 144"/>
                <a:gd name="T31" fmla="*/ 139 h 218"/>
                <a:gd name="T32" fmla="*/ 112 w 144"/>
                <a:gd name="T33" fmla="*/ 112 h 218"/>
                <a:gd name="T34" fmla="*/ 105 w 144"/>
                <a:gd name="T35" fmla="*/ 98 h 218"/>
                <a:gd name="T36" fmla="*/ 124 w 144"/>
                <a:gd name="T37" fmla="*/ 87 h 218"/>
                <a:gd name="T38" fmla="*/ 98 w 144"/>
                <a:gd name="T39" fmla="*/ 69 h 218"/>
                <a:gd name="T40" fmla="*/ 66 w 144"/>
                <a:gd name="T41" fmla="*/ 52 h 218"/>
                <a:gd name="T42" fmla="*/ 33 w 144"/>
                <a:gd name="T43" fmla="*/ 53 h 218"/>
                <a:gd name="T44" fmla="*/ 27 w 144"/>
                <a:gd name="T45" fmla="*/ 7 h 218"/>
                <a:gd name="T46" fmla="*/ 20 w 144"/>
                <a:gd name="T47" fmla="*/ 9 h 218"/>
                <a:gd name="T48" fmla="*/ 30 w 144"/>
                <a:gd name="T49" fmla="*/ 58 h 218"/>
                <a:gd name="T50" fmla="*/ 48 w 144"/>
                <a:gd name="T51" fmla="*/ 58 h 218"/>
                <a:gd name="T52" fmla="*/ 81 w 144"/>
                <a:gd name="T53" fmla="*/ 62 h 218"/>
                <a:gd name="T54" fmla="*/ 94 w 144"/>
                <a:gd name="T55" fmla="*/ 71 h 218"/>
                <a:gd name="T56" fmla="*/ 116 w 144"/>
                <a:gd name="T57" fmla="*/ 85 h 218"/>
                <a:gd name="T58" fmla="*/ 103 w 144"/>
                <a:gd name="T59" fmla="*/ 93 h 218"/>
                <a:gd name="T60" fmla="*/ 97 w 144"/>
                <a:gd name="T61" fmla="*/ 111 h 218"/>
                <a:gd name="T62" fmla="*/ 127 w 144"/>
                <a:gd name="T63" fmla="*/ 124 h 218"/>
                <a:gd name="T64" fmla="*/ 123 w 144"/>
                <a:gd name="T65" fmla="*/ 140 h 218"/>
                <a:gd name="T66" fmla="*/ 124 w 144"/>
                <a:gd name="T67" fmla="*/ 158 h 218"/>
                <a:gd name="T68" fmla="*/ 130 w 144"/>
                <a:gd name="T69" fmla="*/ 177 h 218"/>
                <a:gd name="T70" fmla="*/ 107 w 144"/>
                <a:gd name="T71" fmla="*/ 168 h 218"/>
                <a:gd name="T72" fmla="*/ 117 w 144"/>
                <a:gd name="T73" fmla="*/ 197 h 218"/>
                <a:gd name="T74" fmla="*/ 110 w 144"/>
                <a:gd name="T75" fmla="*/ 199 h 218"/>
                <a:gd name="T76" fmla="*/ 89 w 144"/>
                <a:gd name="T77" fmla="*/ 177 h 218"/>
                <a:gd name="T78" fmla="*/ 86 w 144"/>
                <a:gd name="T79" fmla="*/ 196 h 218"/>
                <a:gd name="T80" fmla="*/ 78 w 144"/>
                <a:gd name="T81" fmla="*/ 197 h 218"/>
                <a:gd name="T82" fmla="*/ 60 w 144"/>
                <a:gd name="T83" fmla="*/ 164 h 218"/>
                <a:gd name="T84" fmla="*/ 51 w 144"/>
                <a:gd name="T85" fmla="*/ 169 h 218"/>
                <a:gd name="T86" fmla="*/ 46 w 144"/>
                <a:gd name="T87" fmla="*/ 182 h 218"/>
                <a:gd name="T88" fmla="*/ 33 w 144"/>
                <a:gd name="T89" fmla="*/ 134 h 218"/>
                <a:gd name="T90" fmla="*/ 27 w 144"/>
                <a:gd name="T91" fmla="*/ 124 h 218"/>
                <a:gd name="T92" fmla="*/ 8 w 144"/>
                <a:gd name="T93" fmla="*/ 146 h 218"/>
                <a:gd name="T94" fmla="*/ 5 w 144"/>
                <a:gd name="T95" fmla="*/ 107 h 218"/>
                <a:gd name="T96" fmla="*/ 20 w 144"/>
                <a:gd name="T97" fmla="*/ 70 h 218"/>
                <a:gd name="T98" fmla="*/ 20 w 144"/>
                <a:gd name="T99" fmla="*/ 54 h 218"/>
                <a:gd name="T100" fmla="*/ 13 w 144"/>
                <a:gd name="T101" fmla="*/ 5 h 218"/>
                <a:gd name="T102" fmla="*/ 8 w 144"/>
                <a:gd name="T103" fmla="*/ 9 h 2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"/>
                <a:gd name="T157" fmla="*/ 0 h 218"/>
                <a:gd name="T158" fmla="*/ 144 w 144"/>
                <a:gd name="T159" fmla="*/ 218 h 2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" h="218">
                  <a:moveTo>
                    <a:pt x="8" y="9"/>
                  </a:moveTo>
                  <a:lnTo>
                    <a:pt x="10" y="24"/>
                  </a:lnTo>
                  <a:lnTo>
                    <a:pt x="14" y="43"/>
                  </a:lnTo>
                  <a:lnTo>
                    <a:pt x="18" y="58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75"/>
                  </a:lnTo>
                  <a:lnTo>
                    <a:pt x="6" y="83"/>
                  </a:lnTo>
                  <a:lnTo>
                    <a:pt x="2" y="94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1" y="139"/>
                  </a:lnTo>
                  <a:lnTo>
                    <a:pt x="2" y="148"/>
                  </a:lnTo>
                  <a:lnTo>
                    <a:pt x="4" y="151"/>
                  </a:lnTo>
                  <a:lnTo>
                    <a:pt x="6" y="152"/>
                  </a:lnTo>
                  <a:lnTo>
                    <a:pt x="8" y="151"/>
                  </a:lnTo>
                  <a:lnTo>
                    <a:pt x="12" y="150"/>
                  </a:lnTo>
                  <a:lnTo>
                    <a:pt x="16" y="145"/>
                  </a:lnTo>
                  <a:lnTo>
                    <a:pt x="22" y="138"/>
                  </a:lnTo>
                  <a:lnTo>
                    <a:pt x="28" y="130"/>
                  </a:lnTo>
                  <a:lnTo>
                    <a:pt x="30" y="128"/>
                  </a:lnTo>
                  <a:lnTo>
                    <a:pt x="29" y="130"/>
                  </a:lnTo>
                  <a:lnTo>
                    <a:pt x="29" y="139"/>
                  </a:lnTo>
                  <a:lnTo>
                    <a:pt x="29" y="150"/>
                  </a:lnTo>
                  <a:lnTo>
                    <a:pt x="33" y="164"/>
                  </a:lnTo>
                  <a:lnTo>
                    <a:pt x="36" y="176"/>
                  </a:lnTo>
                  <a:lnTo>
                    <a:pt x="42" y="185"/>
                  </a:lnTo>
                  <a:lnTo>
                    <a:pt x="47" y="191"/>
                  </a:lnTo>
                  <a:lnTo>
                    <a:pt x="49" y="193"/>
                  </a:lnTo>
                  <a:lnTo>
                    <a:pt x="49" y="189"/>
                  </a:lnTo>
                  <a:lnTo>
                    <a:pt x="51" y="182"/>
                  </a:lnTo>
                  <a:lnTo>
                    <a:pt x="52" y="175"/>
                  </a:lnTo>
                  <a:lnTo>
                    <a:pt x="55" y="170"/>
                  </a:lnTo>
                  <a:lnTo>
                    <a:pt x="57" y="169"/>
                  </a:lnTo>
                  <a:lnTo>
                    <a:pt x="59" y="174"/>
                  </a:lnTo>
                  <a:lnTo>
                    <a:pt x="60" y="180"/>
                  </a:lnTo>
                  <a:lnTo>
                    <a:pt x="63" y="189"/>
                  </a:lnTo>
                  <a:lnTo>
                    <a:pt x="66" y="197"/>
                  </a:lnTo>
                  <a:lnTo>
                    <a:pt x="77" y="203"/>
                  </a:lnTo>
                  <a:lnTo>
                    <a:pt x="86" y="206"/>
                  </a:lnTo>
                  <a:lnTo>
                    <a:pt x="92" y="206"/>
                  </a:lnTo>
                  <a:lnTo>
                    <a:pt x="90" y="200"/>
                  </a:lnTo>
                  <a:lnTo>
                    <a:pt x="90" y="193"/>
                  </a:lnTo>
                  <a:lnTo>
                    <a:pt x="90" y="186"/>
                  </a:lnTo>
                  <a:lnTo>
                    <a:pt x="90" y="183"/>
                  </a:lnTo>
                  <a:lnTo>
                    <a:pt x="92" y="186"/>
                  </a:lnTo>
                  <a:lnTo>
                    <a:pt x="97" y="193"/>
                  </a:lnTo>
                  <a:lnTo>
                    <a:pt x="103" y="199"/>
                  </a:lnTo>
                  <a:lnTo>
                    <a:pt x="107" y="205"/>
                  </a:lnTo>
                  <a:lnTo>
                    <a:pt x="110" y="209"/>
                  </a:lnTo>
                  <a:lnTo>
                    <a:pt x="113" y="214"/>
                  </a:lnTo>
                  <a:lnTo>
                    <a:pt x="117" y="217"/>
                  </a:lnTo>
                  <a:lnTo>
                    <a:pt x="121" y="218"/>
                  </a:lnTo>
                  <a:lnTo>
                    <a:pt x="123" y="215"/>
                  </a:lnTo>
                  <a:lnTo>
                    <a:pt x="124" y="210"/>
                  </a:lnTo>
                  <a:lnTo>
                    <a:pt x="123" y="203"/>
                  </a:lnTo>
                  <a:lnTo>
                    <a:pt x="122" y="196"/>
                  </a:lnTo>
                  <a:lnTo>
                    <a:pt x="121" y="189"/>
                  </a:lnTo>
                  <a:lnTo>
                    <a:pt x="121" y="183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2" y="179"/>
                  </a:lnTo>
                  <a:lnTo>
                    <a:pt x="128" y="181"/>
                  </a:lnTo>
                  <a:lnTo>
                    <a:pt x="133" y="182"/>
                  </a:lnTo>
                  <a:lnTo>
                    <a:pt x="136" y="182"/>
                  </a:lnTo>
                  <a:lnTo>
                    <a:pt x="136" y="179"/>
                  </a:lnTo>
                  <a:lnTo>
                    <a:pt x="138" y="173"/>
                  </a:lnTo>
                  <a:lnTo>
                    <a:pt x="136" y="165"/>
                  </a:lnTo>
                  <a:lnTo>
                    <a:pt x="133" y="158"/>
                  </a:lnTo>
                  <a:lnTo>
                    <a:pt x="127" y="151"/>
                  </a:lnTo>
                  <a:lnTo>
                    <a:pt x="122" y="146"/>
                  </a:lnTo>
                  <a:lnTo>
                    <a:pt x="117" y="144"/>
                  </a:lnTo>
                  <a:lnTo>
                    <a:pt x="116" y="144"/>
                  </a:lnTo>
                  <a:lnTo>
                    <a:pt x="118" y="144"/>
                  </a:lnTo>
                  <a:lnTo>
                    <a:pt x="127" y="144"/>
                  </a:lnTo>
                  <a:lnTo>
                    <a:pt x="136" y="144"/>
                  </a:lnTo>
                  <a:lnTo>
                    <a:pt x="141" y="145"/>
                  </a:lnTo>
                  <a:lnTo>
                    <a:pt x="142" y="145"/>
                  </a:lnTo>
                  <a:lnTo>
                    <a:pt x="144" y="144"/>
                  </a:lnTo>
                  <a:lnTo>
                    <a:pt x="144" y="139"/>
                  </a:lnTo>
                  <a:lnTo>
                    <a:pt x="142" y="134"/>
                  </a:lnTo>
                  <a:lnTo>
                    <a:pt x="136" y="126"/>
                  </a:lnTo>
                  <a:lnTo>
                    <a:pt x="128" y="120"/>
                  </a:lnTo>
                  <a:lnTo>
                    <a:pt x="119" y="113"/>
                  </a:lnTo>
                  <a:lnTo>
                    <a:pt x="112" y="112"/>
                  </a:lnTo>
                  <a:lnTo>
                    <a:pt x="105" y="111"/>
                  </a:lnTo>
                  <a:lnTo>
                    <a:pt x="100" y="107"/>
                  </a:lnTo>
                  <a:lnTo>
                    <a:pt x="98" y="104"/>
                  </a:lnTo>
                  <a:lnTo>
                    <a:pt x="99" y="101"/>
                  </a:lnTo>
                  <a:lnTo>
                    <a:pt x="105" y="98"/>
                  </a:lnTo>
                  <a:lnTo>
                    <a:pt x="115" y="97"/>
                  </a:lnTo>
                  <a:lnTo>
                    <a:pt x="124" y="95"/>
                  </a:lnTo>
                  <a:lnTo>
                    <a:pt x="128" y="95"/>
                  </a:lnTo>
                  <a:lnTo>
                    <a:pt x="127" y="92"/>
                  </a:lnTo>
                  <a:lnTo>
                    <a:pt x="124" y="87"/>
                  </a:lnTo>
                  <a:lnTo>
                    <a:pt x="121" y="81"/>
                  </a:lnTo>
                  <a:lnTo>
                    <a:pt x="113" y="75"/>
                  </a:lnTo>
                  <a:lnTo>
                    <a:pt x="107" y="71"/>
                  </a:lnTo>
                  <a:lnTo>
                    <a:pt x="103" y="71"/>
                  </a:lnTo>
                  <a:lnTo>
                    <a:pt x="98" y="69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84" y="58"/>
                  </a:lnTo>
                  <a:lnTo>
                    <a:pt x="77" y="54"/>
                  </a:lnTo>
                  <a:lnTo>
                    <a:pt x="66" y="52"/>
                  </a:lnTo>
                  <a:lnTo>
                    <a:pt x="53" y="52"/>
                  </a:lnTo>
                  <a:lnTo>
                    <a:pt x="43" y="54"/>
                  </a:lnTo>
                  <a:lnTo>
                    <a:pt x="37" y="57"/>
                  </a:lnTo>
                  <a:lnTo>
                    <a:pt x="35" y="58"/>
                  </a:lnTo>
                  <a:lnTo>
                    <a:pt x="33" y="53"/>
                  </a:lnTo>
                  <a:lnTo>
                    <a:pt x="30" y="43"/>
                  </a:lnTo>
                  <a:lnTo>
                    <a:pt x="28" y="33"/>
                  </a:lnTo>
                  <a:lnTo>
                    <a:pt x="28" y="23"/>
                  </a:lnTo>
                  <a:lnTo>
                    <a:pt x="28" y="13"/>
                  </a:lnTo>
                  <a:lnTo>
                    <a:pt x="27" y="7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2" y="21"/>
                  </a:lnTo>
                  <a:lnTo>
                    <a:pt x="24" y="34"/>
                  </a:lnTo>
                  <a:lnTo>
                    <a:pt x="28" y="45"/>
                  </a:lnTo>
                  <a:lnTo>
                    <a:pt x="29" y="52"/>
                  </a:lnTo>
                  <a:lnTo>
                    <a:pt x="30" y="58"/>
                  </a:lnTo>
                  <a:lnTo>
                    <a:pt x="31" y="62"/>
                  </a:lnTo>
                  <a:lnTo>
                    <a:pt x="33" y="64"/>
                  </a:lnTo>
                  <a:lnTo>
                    <a:pt x="34" y="63"/>
                  </a:lnTo>
                  <a:lnTo>
                    <a:pt x="41" y="60"/>
                  </a:lnTo>
                  <a:lnTo>
                    <a:pt x="48" y="58"/>
                  </a:lnTo>
                  <a:lnTo>
                    <a:pt x="55" y="58"/>
                  </a:lnTo>
                  <a:lnTo>
                    <a:pt x="62" y="58"/>
                  </a:lnTo>
                  <a:lnTo>
                    <a:pt x="69" y="58"/>
                  </a:lnTo>
                  <a:lnTo>
                    <a:pt x="76" y="59"/>
                  </a:lnTo>
                  <a:lnTo>
                    <a:pt x="81" y="62"/>
                  </a:lnTo>
                  <a:lnTo>
                    <a:pt x="83" y="64"/>
                  </a:lnTo>
                  <a:lnTo>
                    <a:pt x="87" y="68"/>
                  </a:lnTo>
                  <a:lnTo>
                    <a:pt x="89" y="70"/>
                  </a:lnTo>
                  <a:lnTo>
                    <a:pt x="92" y="71"/>
                  </a:lnTo>
                  <a:lnTo>
                    <a:pt x="94" y="71"/>
                  </a:lnTo>
                  <a:lnTo>
                    <a:pt x="100" y="72"/>
                  </a:lnTo>
                  <a:lnTo>
                    <a:pt x="106" y="75"/>
                  </a:lnTo>
                  <a:lnTo>
                    <a:pt x="110" y="77"/>
                  </a:lnTo>
                  <a:lnTo>
                    <a:pt x="112" y="78"/>
                  </a:lnTo>
                  <a:lnTo>
                    <a:pt x="116" y="85"/>
                  </a:lnTo>
                  <a:lnTo>
                    <a:pt x="119" y="88"/>
                  </a:lnTo>
                  <a:lnTo>
                    <a:pt x="121" y="91"/>
                  </a:lnTo>
                  <a:lnTo>
                    <a:pt x="117" y="91"/>
                  </a:lnTo>
                  <a:lnTo>
                    <a:pt x="110" y="92"/>
                  </a:lnTo>
                  <a:lnTo>
                    <a:pt x="103" y="93"/>
                  </a:lnTo>
                  <a:lnTo>
                    <a:pt x="97" y="97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93" y="107"/>
                  </a:lnTo>
                  <a:lnTo>
                    <a:pt x="97" y="111"/>
                  </a:lnTo>
                  <a:lnTo>
                    <a:pt x="103" y="113"/>
                  </a:lnTo>
                  <a:lnTo>
                    <a:pt x="109" y="116"/>
                  </a:lnTo>
                  <a:lnTo>
                    <a:pt x="115" y="120"/>
                  </a:lnTo>
                  <a:lnTo>
                    <a:pt x="121" y="121"/>
                  </a:lnTo>
                  <a:lnTo>
                    <a:pt x="127" y="124"/>
                  </a:lnTo>
                  <a:lnTo>
                    <a:pt x="133" y="132"/>
                  </a:lnTo>
                  <a:lnTo>
                    <a:pt x="138" y="138"/>
                  </a:lnTo>
                  <a:lnTo>
                    <a:pt x="139" y="140"/>
                  </a:lnTo>
                  <a:lnTo>
                    <a:pt x="133" y="139"/>
                  </a:lnTo>
                  <a:lnTo>
                    <a:pt x="123" y="140"/>
                  </a:lnTo>
                  <a:lnTo>
                    <a:pt x="113" y="140"/>
                  </a:lnTo>
                  <a:lnTo>
                    <a:pt x="110" y="142"/>
                  </a:lnTo>
                  <a:lnTo>
                    <a:pt x="112" y="145"/>
                  </a:lnTo>
                  <a:lnTo>
                    <a:pt x="117" y="151"/>
                  </a:lnTo>
                  <a:lnTo>
                    <a:pt x="124" y="158"/>
                  </a:lnTo>
                  <a:lnTo>
                    <a:pt x="128" y="163"/>
                  </a:lnTo>
                  <a:lnTo>
                    <a:pt x="130" y="167"/>
                  </a:lnTo>
                  <a:lnTo>
                    <a:pt x="130" y="171"/>
                  </a:lnTo>
                  <a:lnTo>
                    <a:pt x="130" y="175"/>
                  </a:lnTo>
                  <a:lnTo>
                    <a:pt x="130" y="177"/>
                  </a:lnTo>
                  <a:lnTo>
                    <a:pt x="127" y="175"/>
                  </a:lnTo>
                  <a:lnTo>
                    <a:pt x="121" y="171"/>
                  </a:lnTo>
                  <a:lnTo>
                    <a:pt x="112" y="168"/>
                  </a:lnTo>
                  <a:lnTo>
                    <a:pt x="109" y="167"/>
                  </a:lnTo>
                  <a:lnTo>
                    <a:pt x="107" y="168"/>
                  </a:lnTo>
                  <a:lnTo>
                    <a:pt x="110" y="170"/>
                  </a:lnTo>
                  <a:lnTo>
                    <a:pt x="112" y="174"/>
                  </a:lnTo>
                  <a:lnTo>
                    <a:pt x="115" y="177"/>
                  </a:lnTo>
                  <a:lnTo>
                    <a:pt x="116" y="185"/>
                  </a:lnTo>
                  <a:lnTo>
                    <a:pt x="117" y="197"/>
                  </a:lnTo>
                  <a:lnTo>
                    <a:pt x="118" y="205"/>
                  </a:lnTo>
                  <a:lnTo>
                    <a:pt x="118" y="209"/>
                  </a:lnTo>
                  <a:lnTo>
                    <a:pt x="116" y="208"/>
                  </a:lnTo>
                  <a:lnTo>
                    <a:pt x="113" y="204"/>
                  </a:lnTo>
                  <a:lnTo>
                    <a:pt x="110" y="199"/>
                  </a:lnTo>
                  <a:lnTo>
                    <a:pt x="106" y="196"/>
                  </a:lnTo>
                  <a:lnTo>
                    <a:pt x="101" y="189"/>
                  </a:lnTo>
                  <a:lnTo>
                    <a:pt x="97" y="183"/>
                  </a:lnTo>
                  <a:lnTo>
                    <a:pt x="92" y="179"/>
                  </a:lnTo>
                  <a:lnTo>
                    <a:pt x="89" y="177"/>
                  </a:lnTo>
                  <a:lnTo>
                    <a:pt x="88" y="179"/>
                  </a:lnTo>
                  <a:lnTo>
                    <a:pt x="86" y="183"/>
                  </a:lnTo>
                  <a:lnTo>
                    <a:pt x="86" y="188"/>
                  </a:lnTo>
                  <a:lnTo>
                    <a:pt x="86" y="193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6" y="200"/>
                  </a:lnTo>
                  <a:lnTo>
                    <a:pt x="86" y="202"/>
                  </a:lnTo>
                  <a:lnTo>
                    <a:pt x="83" y="200"/>
                  </a:lnTo>
                  <a:lnTo>
                    <a:pt x="78" y="197"/>
                  </a:lnTo>
                  <a:lnTo>
                    <a:pt x="74" y="193"/>
                  </a:lnTo>
                  <a:lnTo>
                    <a:pt x="69" y="187"/>
                  </a:lnTo>
                  <a:lnTo>
                    <a:pt x="66" y="180"/>
                  </a:lnTo>
                  <a:lnTo>
                    <a:pt x="64" y="173"/>
                  </a:lnTo>
                  <a:lnTo>
                    <a:pt x="60" y="164"/>
                  </a:lnTo>
                  <a:lnTo>
                    <a:pt x="58" y="162"/>
                  </a:lnTo>
                  <a:lnTo>
                    <a:pt x="54" y="163"/>
                  </a:lnTo>
                  <a:lnTo>
                    <a:pt x="52" y="164"/>
                  </a:lnTo>
                  <a:lnTo>
                    <a:pt x="51" y="167"/>
                  </a:lnTo>
                  <a:lnTo>
                    <a:pt x="51" y="169"/>
                  </a:lnTo>
                  <a:lnTo>
                    <a:pt x="49" y="171"/>
                  </a:lnTo>
                  <a:lnTo>
                    <a:pt x="48" y="177"/>
                  </a:lnTo>
                  <a:lnTo>
                    <a:pt x="47" y="182"/>
                  </a:lnTo>
                  <a:lnTo>
                    <a:pt x="47" y="185"/>
                  </a:lnTo>
                  <a:lnTo>
                    <a:pt x="46" y="182"/>
                  </a:lnTo>
                  <a:lnTo>
                    <a:pt x="42" y="176"/>
                  </a:lnTo>
                  <a:lnTo>
                    <a:pt x="37" y="168"/>
                  </a:lnTo>
                  <a:lnTo>
                    <a:pt x="34" y="157"/>
                  </a:lnTo>
                  <a:lnTo>
                    <a:pt x="33" y="145"/>
                  </a:lnTo>
                  <a:lnTo>
                    <a:pt x="33" y="134"/>
                  </a:lnTo>
                  <a:lnTo>
                    <a:pt x="34" y="124"/>
                  </a:lnTo>
                  <a:lnTo>
                    <a:pt x="34" y="122"/>
                  </a:lnTo>
                  <a:lnTo>
                    <a:pt x="31" y="121"/>
                  </a:lnTo>
                  <a:lnTo>
                    <a:pt x="30" y="122"/>
                  </a:lnTo>
                  <a:lnTo>
                    <a:pt x="27" y="124"/>
                  </a:lnTo>
                  <a:lnTo>
                    <a:pt x="23" y="128"/>
                  </a:lnTo>
                  <a:lnTo>
                    <a:pt x="19" y="133"/>
                  </a:lnTo>
                  <a:lnTo>
                    <a:pt x="14" y="139"/>
                  </a:lnTo>
                  <a:lnTo>
                    <a:pt x="11" y="144"/>
                  </a:lnTo>
                  <a:lnTo>
                    <a:pt x="8" y="146"/>
                  </a:lnTo>
                  <a:lnTo>
                    <a:pt x="6" y="144"/>
                  </a:lnTo>
                  <a:lnTo>
                    <a:pt x="5" y="138"/>
                  </a:lnTo>
                  <a:lnTo>
                    <a:pt x="5" y="130"/>
                  </a:lnTo>
                  <a:lnTo>
                    <a:pt x="5" y="120"/>
                  </a:lnTo>
                  <a:lnTo>
                    <a:pt x="5" y="107"/>
                  </a:lnTo>
                  <a:lnTo>
                    <a:pt x="7" y="98"/>
                  </a:lnTo>
                  <a:lnTo>
                    <a:pt x="10" y="88"/>
                  </a:lnTo>
                  <a:lnTo>
                    <a:pt x="13" y="81"/>
                  </a:lnTo>
                  <a:lnTo>
                    <a:pt x="17" y="75"/>
                  </a:lnTo>
                  <a:lnTo>
                    <a:pt x="20" y="70"/>
                  </a:lnTo>
                  <a:lnTo>
                    <a:pt x="24" y="68"/>
                  </a:lnTo>
                  <a:lnTo>
                    <a:pt x="25" y="65"/>
                  </a:lnTo>
                  <a:lnTo>
                    <a:pt x="25" y="63"/>
                  </a:lnTo>
                  <a:lnTo>
                    <a:pt x="23" y="60"/>
                  </a:lnTo>
                  <a:lnTo>
                    <a:pt x="20" y="54"/>
                  </a:lnTo>
                  <a:lnTo>
                    <a:pt x="17" y="43"/>
                  </a:lnTo>
                  <a:lnTo>
                    <a:pt x="13" y="29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53"/>
            <p:cNvSpPr>
              <a:spLocks/>
            </p:cNvSpPr>
            <p:nvPr/>
          </p:nvSpPr>
          <p:spPr bwMode="auto">
            <a:xfrm>
              <a:off x="4366" y="1281"/>
              <a:ext cx="48" cy="80"/>
            </a:xfrm>
            <a:custGeom>
              <a:avLst/>
              <a:gdLst>
                <a:gd name="T0" fmla="*/ 0 w 48"/>
                <a:gd name="T1" fmla="*/ 8 h 80"/>
                <a:gd name="T2" fmla="*/ 0 w 48"/>
                <a:gd name="T3" fmla="*/ 16 h 80"/>
                <a:gd name="T4" fmla="*/ 1 w 48"/>
                <a:gd name="T5" fmla="*/ 24 h 80"/>
                <a:gd name="T6" fmla="*/ 4 w 48"/>
                <a:gd name="T7" fmla="*/ 32 h 80"/>
                <a:gd name="T8" fmla="*/ 8 w 48"/>
                <a:gd name="T9" fmla="*/ 41 h 80"/>
                <a:gd name="T10" fmla="*/ 14 w 48"/>
                <a:gd name="T11" fmla="*/ 45 h 80"/>
                <a:gd name="T12" fmla="*/ 19 w 48"/>
                <a:gd name="T13" fmla="*/ 48 h 80"/>
                <a:gd name="T14" fmla="*/ 24 w 48"/>
                <a:gd name="T15" fmla="*/ 49 h 80"/>
                <a:gd name="T16" fmla="*/ 30 w 48"/>
                <a:gd name="T17" fmla="*/ 53 h 80"/>
                <a:gd name="T18" fmla="*/ 36 w 48"/>
                <a:gd name="T19" fmla="*/ 58 h 80"/>
                <a:gd name="T20" fmla="*/ 40 w 48"/>
                <a:gd name="T21" fmla="*/ 67 h 80"/>
                <a:gd name="T22" fmla="*/ 42 w 48"/>
                <a:gd name="T23" fmla="*/ 76 h 80"/>
                <a:gd name="T24" fmla="*/ 43 w 48"/>
                <a:gd name="T25" fmla="*/ 80 h 80"/>
                <a:gd name="T26" fmla="*/ 43 w 48"/>
                <a:gd name="T27" fmla="*/ 80 h 80"/>
                <a:gd name="T28" fmla="*/ 46 w 48"/>
                <a:gd name="T29" fmla="*/ 80 h 80"/>
                <a:gd name="T30" fmla="*/ 47 w 48"/>
                <a:gd name="T31" fmla="*/ 80 h 80"/>
                <a:gd name="T32" fmla="*/ 48 w 48"/>
                <a:gd name="T33" fmla="*/ 77 h 80"/>
                <a:gd name="T34" fmla="*/ 47 w 48"/>
                <a:gd name="T35" fmla="*/ 71 h 80"/>
                <a:gd name="T36" fmla="*/ 47 w 48"/>
                <a:gd name="T37" fmla="*/ 65 h 80"/>
                <a:gd name="T38" fmla="*/ 42 w 48"/>
                <a:gd name="T39" fmla="*/ 58 h 80"/>
                <a:gd name="T40" fmla="*/ 35 w 48"/>
                <a:gd name="T41" fmla="*/ 51 h 80"/>
                <a:gd name="T42" fmla="*/ 25 w 48"/>
                <a:gd name="T43" fmla="*/ 45 h 80"/>
                <a:gd name="T44" fmla="*/ 19 w 48"/>
                <a:gd name="T45" fmla="*/ 42 h 80"/>
                <a:gd name="T46" fmla="*/ 13 w 48"/>
                <a:gd name="T47" fmla="*/ 39 h 80"/>
                <a:gd name="T48" fmla="*/ 10 w 48"/>
                <a:gd name="T49" fmla="*/ 35 h 80"/>
                <a:gd name="T50" fmla="*/ 7 w 48"/>
                <a:gd name="T51" fmla="*/ 25 h 80"/>
                <a:gd name="T52" fmla="*/ 7 w 48"/>
                <a:gd name="T53" fmla="*/ 16 h 80"/>
                <a:gd name="T54" fmla="*/ 6 w 48"/>
                <a:gd name="T55" fmla="*/ 5 h 80"/>
                <a:gd name="T56" fmla="*/ 5 w 48"/>
                <a:gd name="T57" fmla="*/ 0 h 80"/>
                <a:gd name="T58" fmla="*/ 2 w 48"/>
                <a:gd name="T59" fmla="*/ 0 h 80"/>
                <a:gd name="T60" fmla="*/ 1 w 48"/>
                <a:gd name="T61" fmla="*/ 2 h 80"/>
                <a:gd name="T62" fmla="*/ 0 w 48"/>
                <a:gd name="T63" fmla="*/ 6 h 80"/>
                <a:gd name="T64" fmla="*/ 0 w 48"/>
                <a:gd name="T65" fmla="*/ 8 h 80"/>
                <a:gd name="T66" fmla="*/ 0 w 48"/>
                <a:gd name="T67" fmla="*/ 8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80"/>
                <a:gd name="T104" fmla="*/ 48 w 48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80">
                  <a:moveTo>
                    <a:pt x="0" y="8"/>
                  </a:moveTo>
                  <a:lnTo>
                    <a:pt x="0" y="16"/>
                  </a:lnTo>
                  <a:lnTo>
                    <a:pt x="1" y="24"/>
                  </a:lnTo>
                  <a:lnTo>
                    <a:pt x="4" y="32"/>
                  </a:lnTo>
                  <a:lnTo>
                    <a:pt x="8" y="41"/>
                  </a:lnTo>
                  <a:lnTo>
                    <a:pt x="14" y="45"/>
                  </a:lnTo>
                  <a:lnTo>
                    <a:pt x="19" y="48"/>
                  </a:lnTo>
                  <a:lnTo>
                    <a:pt x="24" y="49"/>
                  </a:lnTo>
                  <a:lnTo>
                    <a:pt x="30" y="53"/>
                  </a:lnTo>
                  <a:lnTo>
                    <a:pt x="36" y="58"/>
                  </a:lnTo>
                  <a:lnTo>
                    <a:pt x="40" y="67"/>
                  </a:lnTo>
                  <a:lnTo>
                    <a:pt x="42" y="76"/>
                  </a:lnTo>
                  <a:lnTo>
                    <a:pt x="43" y="80"/>
                  </a:lnTo>
                  <a:lnTo>
                    <a:pt x="46" y="80"/>
                  </a:lnTo>
                  <a:lnTo>
                    <a:pt x="47" y="80"/>
                  </a:lnTo>
                  <a:lnTo>
                    <a:pt x="48" y="77"/>
                  </a:lnTo>
                  <a:lnTo>
                    <a:pt x="47" y="71"/>
                  </a:lnTo>
                  <a:lnTo>
                    <a:pt x="47" y="65"/>
                  </a:lnTo>
                  <a:lnTo>
                    <a:pt x="42" y="58"/>
                  </a:lnTo>
                  <a:lnTo>
                    <a:pt x="35" y="51"/>
                  </a:lnTo>
                  <a:lnTo>
                    <a:pt x="25" y="45"/>
                  </a:lnTo>
                  <a:lnTo>
                    <a:pt x="19" y="42"/>
                  </a:lnTo>
                  <a:lnTo>
                    <a:pt x="13" y="39"/>
                  </a:lnTo>
                  <a:lnTo>
                    <a:pt x="10" y="35"/>
                  </a:lnTo>
                  <a:lnTo>
                    <a:pt x="7" y="25"/>
                  </a:lnTo>
                  <a:lnTo>
                    <a:pt x="7" y="16"/>
                  </a:lnTo>
                  <a:lnTo>
                    <a:pt x="6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6D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54"/>
            <p:cNvSpPr>
              <a:spLocks/>
            </p:cNvSpPr>
            <p:nvPr/>
          </p:nvSpPr>
          <p:spPr bwMode="auto">
            <a:xfrm>
              <a:off x="4332" y="1198"/>
              <a:ext cx="17" cy="14"/>
            </a:xfrm>
            <a:custGeom>
              <a:avLst/>
              <a:gdLst>
                <a:gd name="T0" fmla="*/ 0 w 17"/>
                <a:gd name="T1" fmla="*/ 11 h 14"/>
                <a:gd name="T2" fmla="*/ 3 w 17"/>
                <a:gd name="T3" fmla="*/ 7 h 14"/>
                <a:gd name="T4" fmla="*/ 7 w 17"/>
                <a:gd name="T5" fmla="*/ 2 h 14"/>
                <a:gd name="T6" fmla="*/ 10 w 17"/>
                <a:gd name="T7" fmla="*/ 0 h 14"/>
                <a:gd name="T8" fmla="*/ 13 w 17"/>
                <a:gd name="T9" fmla="*/ 1 h 14"/>
                <a:gd name="T10" fmla="*/ 16 w 17"/>
                <a:gd name="T11" fmla="*/ 2 h 14"/>
                <a:gd name="T12" fmla="*/ 17 w 17"/>
                <a:gd name="T13" fmla="*/ 3 h 14"/>
                <a:gd name="T14" fmla="*/ 16 w 17"/>
                <a:gd name="T15" fmla="*/ 7 h 14"/>
                <a:gd name="T16" fmla="*/ 13 w 17"/>
                <a:gd name="T17" fmla="*/ 9 h 14"/>
                <a:gd name="T18" fmla="*/ 10 w 17"/>
                <a:gd name="T19" fmla="*/ 11 h 14"/>
                <a:gd name="T20" fmla="*/ 6 w 17"/>
                <a:gd name="T21" fmla="*/ 12 h 14"/>
                <a:gd name="T22" fmla="*/ 4 w 17"/>
                <a:gd name="T23" fmla="*/ 13 h 14"/>
                <a:gd name="T24" fmla="*/ 3 w 17"/>
                <a:gd name="T25" fmla="*/ 14 h 14"/>
                <a:gd name="T26" fmla="*/ 0 w 17"/>
                <a:gd name="T27" fmla="*/ 11 h 14"/>
                <a:gd name="T28" fmla="*/ 0 w 17"/>
                <a:gd name="T29" fmla="*/ 1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4"/>
                <a:gd name="T47" fmla="*/ 17 w 17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4">
                  <a:moveTo>
                    <a:pt x="0" y="11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55"/>
            <p:cNvSpPr>
              <a:spLocks/>
            </p:cNvSpPr>
            <p:nvPr/>
          </p:nvSpPr>
          <p:spPr bwMode="auto">
            <a:xfrm>
              <a:off x="4428" y="1243"/>
              <a:ext cx="189" cy="81"/>
            </a:xfrm>
            <a:custGeom>
              <a:avLst/>
              <a:gdLst>
                <a:gd name="T0" fmla="*/ 0 w 189"/>
                <a:gd name="T1" fmla="*/ 28 h 81"/>
                <a:gd name="T2" fmla="*/ 0 w 189"/>
                <a:gd name="T3" fmla="*/ 25 h 81"/>
                <a:gd name="T4" fmla="*/ 8 w 189"/>
                <a:gd name="T5" fmla="*/ 21 h 81"/>
                <a:gd name="T6" fmla="*/ 21 w 189"/>
                <a:gd name="T7" fmla="*/ 16 h 81"/>
                <a:gd name="T8" fmla="*/ 33 w 189"/>
                <a:gd name="T9" fmla="*/ 11 h 81"/>
                <a:gd name="T10" fmla="*/ 41 w 189"/>
                <a:gd name="T11" fmla="*/ 5 h 81"/>
                <a:gd name="T12" fmla="*/ 49 w 189"/>
                <a:gd name="T13" fmla="*/ 2 h 81"/>
                <a:gd name="T14" fmla="*/ 57 w 189"/>
                <a:gd name="T15" fmla="*/ 0 h 81"/>
                <a:gd name="T16" fmla="*/ 66 w 189"/>
                <a:gd name="T17" fmla="*/ 0 h 81"/>
                <a:gd name="T18" fmla="*/ 73 w 189"/>
                <a:gd name="T19" fmla="*/ 3 h 81"/>
                <a:gd name="T20" fmla="*/ 85 w 189"/>
                <a:gd name="T21" fmla="*/ 9 h 81"/>
                <a:gd name="T22" fmla="*/ 100 w 189"/>
                <a:gd name="T23" fmla="*/ 17 h 81"/>
                <a:gd name="T24" fmla="*/ 118 w 189"/>
                <a:gd name="T25" fmla="*/ 28 h 81"/>
                <a:gd name="T26" fmla="*/ 132 w 189"/>
                <a:gd name="T27" fmla="*/ 38 h 81"/>
                <a:gd name="T28" fmla="*/ 141 w 189"/>
                <a:gd name="T29" fmla="*/ 44 h 81"/>
                <a:gd name="T30" fmla="*/ 148 w 189"/>
                <a:gd name="T31" fmla="*/ 49 h 81"/>
                <a:gd name="T32" fmla="*/ 159 w 189"/>
                <a:gd name="T33" fmla="*/ 54 h 81"/>
                <a:gd name="T34" fmla="*/ 171 w 189"/>
                <a:gd name="T35" fmla="*/ 60 h 81"/>
                <a:gd name="T36" fmla="*/ 181 w 189"/>
                <a:gd name="T37" fmla="*/ 67 h 81"/>
                <a:gd name="T38" fmla="*/ 185 w 189"/>
                <a:gd name="T39" fmla="*/ 74 h 81"/>
                <a:gd name="T40" fmla="*/ 189 w 189"/>
                <a:gd name="T41" fmla="*/ 77 h 81"/>
                <a:gd name="T42" fmla="*/ 185 w 189"/>
                <a:gd name="T43" fmla="*/ 81 h 81"/>
                <a:gd name="T44" fmla="*/ 184 w 189"/>
                <a:gd name="T45" fmla="*/ 79 h 81"/>
                <a:gd name="T46" fmla="*/ 179 w 189"/>
                <a:gd name="T47" fmla="*/ 74 h 81"/>
                <a:gd name="T48" fmla="*/ 171 w 189"/>
                <a:gd name="T49" fmla="*/ 67 h 81"/>
                <a:gd name="T50" fmla="*/ 162 w 189"/>
                <a:gd name="T51" fmla="*/ 62 h 81"/>
                <a:gd name="T52" fmla="*/ 149 w 189"/>
                <a:gd name="T53" fmla="*/ 56 h 81"/>
                <a:gd name="T54" fmla="*/ 135 w 189"/>
                <a:gd name="T55" fmla="*/ 49 h 81"/>
                <a:gd name="T56" fmla="*/ 119 w 189"/>
                <a:gd name="T57" fmla="*/ 40 h 81"/>
                <a:gd name="T58" fmla="*/ 107 w 189"/>
                <a:gd name="T59" fmla="*/ 29 h 81"/>
                <a:gd name="T60" fmla="*/ 95 w 189"/>
                <a:gd name="T61" fmla="*/ 20 h 81"/>
                <a:gd name="T62" fmla="*/ 82 w 189"/>
                <a:gd name="T63" fmla="*/ 14 h 81"/>
                <a:gd name="T64" fmla="*/ 67 w 189"/>
                <a:gd name="T65" fmla="*/ 8 h 81"/>
                <a:gd name="T66" fmla="*/ 57 w 189"/>
                <a:gd name="T67" fmla="*/ 5 h 81"/>
                <a:gd name="T68" fmla="*/ 49 w 189"/>
                <a:gd name="T69" fmla="*/ 7 h 81"/>
                <a:gd name="T70" fmla="*/ 39 w 189"/>
                <a:gd name="T71" fmla="*/ 11 h 81"/>
                <a:gd name="T72" fmla="*/ 32 w 189"/>
                <a:gd name="T73" fmla="*/ 16 h 81"/>
                <a:gd name="T74" fmla="*/ 25 w 189"/>
                <a:gd name="T75" fmla="*/ 21 h 81"/>
                <a:gd name="T76" fmla="*/ 19 w 189"/>
                <a:gd name="T77" fmla="*/ 23 h 81"/>
                <a:gd name="T78" fmla="*/ 12 w 189"/>
                <a:gd name="T79" fmla="*/ 27 h 81"/>
                <a:gd name="T80" fmla="*/ 7 w 189"/>
                <a:gd name="T81" fmla="*/ 29 h 81"/>
                <a:gd name="T82" fmla="*/ 6 w 189"/>
                <a:gd name="T83" fmla="*/ 31 h 81"/>
                <a:gd name="T84" fmla="*/ 3 w 189"/>
                <a:gd name="T85" fmla="*/ 29 h 81"/>
                <a:gd name="T86" fmla="*/ 0 w 189"/>
                <a:gd name="T87" fmla="*/ 28 h 81"/>
                <a:gd name="T88" fmla="*/ 0 w 189"/>
                <a:gd name="T89" fmla="*/ 28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1"/>
                <a:gd name="T137" fmla="*/ 189 w 18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1">
                  <a:moveTo>
                    <a:pt x="0" y="28"/>
                  </a:moveTo>
                  <a:lnTo>
                    <a:pt x="0" y="25"/>
                  </a:lnTo>
                  <a:lnTo>
                    <a:pt x="8" y="21"/>
                  </a:lnTo>
                  <a:lnTo>
                    <a:pt x="21" y="16"/>
                  </a:lnTo>
                  <a:lnTo>
                    <a:pt x="33" y="11"/>
                  </a:lnTo>
                  <a:lnTo>
                    <a:pt x="41" y="5"/>
                  </a:lnTo>
                  <a:lnTo>
                    <a:pt x="49" y="2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5" y="9"/>
                  </a:lnTo>
                  <a:lnTo>
                    <a:pt x="100" y="17"/>
                  </a:lnTo>
                  <a:lnTo>
                    <a:pt x="118" y="28"/>
                  </a:lnTo>
                  <a:lnTo>
                    <a:pt x="132" y="38"/>
                  </a:lnTo>
                  <a:lnTo>
                    <a:pt x="141" y="44"/>
                  </a:lnTo>
                  <a:lnTo>
                    <a:pt x="148" y="49"/>
                  </a:lnTo>
                  <a:lnTo>
                    <a:pt x="159" y="54"/>
                  </a:lnTo>
                  <a:lnTo>
                    <a:pt x="171" y="60"/>
                  </a:lnTo>
                  <a:lnTo>
                    <a:pt x="181" y="67"/>
                  </a:lnTo>
                  <a:lnTo>
                    <a:pt x="185" y="74"/>
                  </a:lnTo>
                  <a:lnTo>
                    <a:pt x="189" y="77"/>
                  </a:lnTo>
                  <a:lnTo>
                    <a:pt x="185" y="81"/>
                  </a:lnTo>
                  <a:lnTo>
                    <a:pt x="184" y="79"/>
                  </a:lnTo>
                  <a:lnTo>
                    <a:pt x="179" y="74"/>
                  </a:lnTo>
                  <a:lnTo>
                    <a:pt x="171" y="67"/>
                  </a:lnTo>
                  <a:lnTo>
                    <a:pt x="162" y="62"/>
                  </a:lnTo>
                  <a:lnTo>
                    <a:pt x="149" y="56"/>
                  </a:lnTo>
                  <a:lnTo>
                    <a:pt x="135" y="49"/>
                  </a:lnTo>
                  <a:lnTo>
                    <a:pt x="119" y="40"/>
                  </a:lnTo>
                  <a:lnTo>
                    <a:pt x="107" y="29"/>
                  </a:lnTo>
                  <a:lnTo>
                    <a:pt x="95" y="20"/>
                  </a:lnTo>
                  <a:lnTo>
                    <a:pt x="82" y="14"/>
                  </a:lnTo>
                  <a:lnTo>
                    <a:pt x="67" y="8"/>
                  </a:lnTo>
                  <a:lnTo>
                    <a:pt x="57" y="5"/>
                  </a:lnTo>
                  <a:lnTo>
                    <a:pt x="49" y="7"/>
                  </a:lnTo>
                  <a:lnTo>
                    <a:pt x="39" y="11"/>
                  </a:lnTo>
                  <a:lnTo>
                    <a:pt x="32" y="16"/>
                  </a:lnTo>
                  <a:lnTo>
                    <a:pt x="25" y="21"/>
                  </a:lnTo>
                  <a:lnTo>
                    <a:pt x="19" y="23"/>
                  </a:lnTo>
                  <a:lnTo>
                    <a:pt x="12" y="27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56"/>
            <p:cNvSpPr>
              <a:spLocks/>
            </p:cNvSpPr>
            <p:nvPr/>
          </p:nvSpPr>
          <p:spPr bwMode="auto">
            <a:xfrm>
              <a:off x="4648" y="1348"/>
              <a:ext cx="219" cy="177"/>
            </a:xfrm>
            <a:custGeom>
              <a:avLst/>
              <a:gdLst>
                <a:gd name="T0" fmla="*/ 2 w 219"/>
                <a:gd name="T1" fmla="*/ 0 h 177"/>
                <a:gd name="T2" fmla="*/ 9 w 219"/>
                <a:gd name="T3" fmla="*/ 10 h 177"/>
                <a:gd name="T4" fmla="*/ 23 w 219"/>
                <a:gd name="T5" fmla="*/ 26 h 177"/>
                <a:gd name="T6" fmla="*/ 37 w 219"/>
                <a:gd name="T7" fmla="*/ 39 h 177"/>
                <a:gd name="T8" fmla="*/ 48 w 219"/>
                <a:gd name="T9" fmla="*/ 46 h 177"/>
                <a:gd name="T10" fmla="*/ 58 w 219"/>
                <a:gd name="T11" fmla="*/ 46 h 177"/>
                <a:gd name="T12" fmla="*/ 75 w 219"/>
                <a:gd name="T13" fmla="*/ 48 h 177"/>
                <a:gd name="T14" fmla="*/ 91 w 219"/>
                <a:gd name="T15" fmla="*/ 48 h 177"/>
                <a:gd name="T16" fmla="*/ 99 w 219"/>
                <a:gd name="T17" fmla="*/ 48 h 177"/>
                <a:gd name="T18" fmla="*/ 105 w 219"/>
                <a:gd name="T19" fmla="*/ 50 h 177"/>
                <a:gd name="T20" fmla="*/ 119 w 219"/>
                <a:gd name="T21" fmla="*/ 56 h 177"/>
                <a:gd name="T22" fmla="*/ 134 w 219"/>
                <a:gd name="T23" fmla="*/ 62 h 177"/>
                <a:gd name="T24" fmla="*/ 148 w 219"/>
                <a:gd name="T25" fmla="*/ 68 h 177"/>
                <a:gd name="T26" fmla="*/ 155 w 219"/>
                <a:gd name="T27" fmla="*/ 70 h 177"/>
                <a:gd name="T28" fmla="*/ 162 w 219"/>
                <a:gd name="T29" fmla="*/ 74 h 177"/>
                <a:gd name="T30" fmla="*/ 167 w 219"/>
                <a:gd name="T31" fmla="*/ 78 h 177"/>
                <a:gd name="T32" fmla="*/ 169 w 219"/>
                <a:gd name="T33" fmla="*/ 83 h 177"/>
                <a:gd name="T34" fmla="*/ 169 w 219"/>
                <a:gd name="T35" fmla="*/ 86 h 177"/>
                <a:gd name="T36" fmla="*/ 169 w 219"/>
                <a:gd name="T37" fmla="*/ 90 h 177"/>
                <a:gd name="T38" fmla="*/ 171 w 219"/>
                <a:gd name="T39" fmla="*/ 95 h 177"/>
                <a:gd name="T40" fmla="*/ 173 w 219"/>
                <a:gd name="T41" fmla="*/ 102 h 177"/>
                <a:gd name="T42" fmla="*/ 181 w 219"/>
                <a:gd name="T43" fmla="*/ 117 h 177"/>
                <a:gd name="T44" fmla="*/ 198 w 219"/>
                <a:gd name="T45" fmla="*/ 142 h 177"/>
                <a:gd name="T46" fmla="*/ 213 w 219"/>
                <a:gd name="T47" fmla="*/ 166 h 177"/>
                <a:gd name="T48" fmla="*/ 219 w 219"/>
                <a:gd name="T49" fmla="*/ 177 h 177"/>
                <a:gd name="T50" fmla="*/ 214 w 219"/>
                <a:gd name="T51" fmla="*/ 177 h 177"/>
                <a:gd name="T52" fmla="*/ 208 w 219"/>
                <a:gd name="T53" fmla="*/ 175 h 177"/>
                <a:gd name="T54" fmla="*/ 202 w 219"/>
                <a:gd name="T55" fmla="*/ 174 h 177"/>
                <a:gd name="T56" fmla="*/ 200 w 219"/>
                <a:gd name="T57" fmla="*/ 174 h 177"/>
                <a:gd name="T58" fmla="*/ 195 w 219"/>
                <a:gd name="T59" fmla="*/ 166 h 177"/>
                <a:gd name="T60" fmla="*/ 186 w 219"/>
                <a:gd name="T61" fmla="*/ 146 h 177"/>
                <a:gd name="T62" fmla="*/ 175 w 219"/>
                <a:gd name="T63" fmla="*/ 124 h 177"/>
                <a:gd name="T64" fmla="*/ 167 w 219"/>
                <a:gd name="T65" fmla="*/ 109 h 177"/>
                <a:gd name="T66" fmla="*/ 162 w 219"/>
                <a:gd name="T67" fmla="*/ 99 h 177"/>
                <a:gd name="T68" fmla="*/ 161 w 219"/>
                <a:gd name="T69" fmla="*/ 95 h 177"/>
                <a:gd name="T70" fmla="*/ 160 w 219"/>
                <a:gd name="T71" fmla="*/ 90 h 177"/>
                <a:gd name="T72" fmla="*/ 155 w 219"/>
                <a:gd name="T73" fmla="*/ 83 h 177"/>
                <a:gd name="T74" fmla="*/ 144 w 219"/>
                <a:gd name="T75" fmla="*/ 74 h 177"/>
                <a:gd name="T76" fmla="*/ 125 w 219"/>
                <a:gd name="T77" fmla="*/ 66 h 177"/>
                <a:gd name="T78" fmla="*/ 105 w 219"/>
                <a:gd name="T79" fmla="*/ 58 h 177"/>
                <a:gd name="T80" fmla="*/ 93 w 219"/>
                <a:gd name="T81" fmla="*/ 55 h 177"/>
                <a:gd name="T82" fmla="*/ 83 w 219"/>
                <a:gd name="T83" fmla="*/ 55 h 177"/>
                <a:gd name="T84" fmla="*/ 70 w 219"/>
                <a:gd name="T85" fmla="*/ 55 h 177"/>
                <a:gd name="T86" fmla="*/ 57 w 219"/>
                <a:gd name="T87" fmla="*/ 56 h 177"/>
                <a:gd name="T88" fmla="*/ 48 w 219"/>
                <a:gd name="T89" fmla="*/ 56 h 177"/>
                <a:gd name="T90" fmla="*/ 34 w 219"/>
                <a:gd name="T91" fmla="*/ 49 h 177"/>
                <a:gd name="T92" fmla="*/ 20 w 219"/>
                <a:gd name="T93" fmla="*/ 34 h 177"/>
                <a:gd name="T94" fmla="*/ 6 w 219"/>
                <a:gd name="T95" fmla="*/ 19 h 177"/>
                <a:gd name="T96" fmla="*/ 0 w 219"/>
                <a:gd name="T97" fmla="*/ 11 h 177"/>
                <a:gd name="T98" fmla="*/ 0 w 219"/>
                <a:gd name="T99" fmla="*/ 8 h 177"/>
                <a:gd name="T100" fmla="*/ 0 w 219"/>
                <a:gd name="T101" fmla="*/ 4 h 177"/>
                <a:gd name="T102" fmla="*/ 2 w 219"/>
                <a:gd name="T103" fmla="*/ 0 h 177"/>
                <a:gd name="T104" fmla="*/ 2 w 219"/>
                <a:gd name="T105" fmla="*/ 0 h 177"/>
                <a:gd name="T106" fmla="*/ 2 w 219"/>
                <a:gd name="T107" fmla="*/ 0 h 1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9"/>
                <a:gd name="T163" fmla="*/ 0 h 177"/>
                <a:gd name="T164" fmla="*/ 219 w 219"/>
                <a:gd name="T165" fmla="*/ 177 h 17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9" h="177">
                  <a:moveTo>
                    <a:pt x="2" y="0"/>
                  </a:moveTo>
                  <a:lnTo>
                    <a:pt x="9" y="10"/>
                  </a:lnTo>
                  <a:lnTo>
                    <a:pt x="23" y="26"/>
                  </a:lnTo>
                  <a:lnTo>
                    <a:pt x="37" y="39"/>
                  </a:lnTo>
                  <a:lnTo>
                    <a:pt x="48" y="46"/>
                  </a:lnTo>
                  <a:lnTo>
                    <a:pt x="58" y="46"/>
                  </a:lnTo>
                  <a:lnTo>
                    <a:pt x="75" y="48"/>
                  </a:lnTo>
                  <a:lnTo>
                    <a:pt x="91" y="48"/>
                  </a:lnTo>
                  <a:lnTo>
                    <a:pt x="99" y="48"/>
                  </a:lnTo>
                  <a:lnTo>
                    <a:pt x="105" y="50"/>
                  </a:lnTo>
                  <a:lnTo>
                    <a:pt x="119" y="56"/>
                  </a:lnTo>
                  <a:lnTo>
                    <a:pt x="134" y="62"/>
                  </a:lnTo>
                  <a:lnTo>
                    <a:pt x="148" y="68"/>
                  </a:lnTo>
                  <a:lnTo>
                    <a:pt x="155" y="70"/>
                  </a:lnTo>
                  <a:lnTo>
                    <a:pt x="162" y="74"/>
                  </a:lnTo>
                  <a:lnTo>
                    <a:pt x="167" y="78"/>
                  </a:lnTo>
                  <a:lnTo>
                    <a:pt x="169" y="83"/>
                  </a:lnTo>
                  <a:lnTo>
                    <a:pt x="169" y="86"/>
                  </a:lnTo>
                  <a:lnTo>
                    <a:pt x="169" y="90"/>
                  </a:lnTo>
                  <a:lnTo>
                    <a:pt x="171" y="95"/>
                  </a:lnTo>
                  <a:lnTo>
                    <a:pt x="173" y="102"/>
                  </a:lnTo>
                  <a:lnTo>
                    <a:pt x="181" y="117"/>
                  </a:lnTo>
                  <a:lnTo>
                    <a:pt x="198" y="142"/>
                  </a:lnTo>
                  <a:lnTo>
                    <a:pt x="213" y="166"/>
                  </a:lnTo>
                  <a:lnTo>
                    <a:pt x="219" y="177"/>
                  </a:lnTo>
                  <a:lnTo>
                    <a:pt x="214" y="177"/>
                  </a:lnTo>
                  <a:lnTo>
                    <a:pt x="208" y="175"/>
                  </a:lnTo>
                  <a:lnTo>
                    <a:pt x="202" y="174"/>
                  </a:lnTo>
                  <a:lnTo>
                    <a:pt x="200" y="174"/>
                  </a:lnTo>
                  <a:lnTo>
                    <a:pt x="195" y="166"/>
                  </a:lnTo>
                  <a:lnTo>
                    <a:pt x="186" y="146"/>
                  </a:lnTo>
                  <a:lnTo>
                    <a:pt x="175" y="124"/>
                  </a:lnTo>
                  <a:lnTo>
                    <a:pt x="167" y="109"/>
                  </a:lnTo>
                  <a:lnTo>
                    <a:pt x="162" y="99"/>
                  </a:lnTo>
                  <a:lnTo>
                    <a:pt x="161" y="95"/>
                  </a:lnTo>
                  <a:lnTo>
                    <a:pt x="160" y="90"/>
                  </a:lnTo>
                  <a:lnTo>
                    <a:pt x="155" y="83"/>
                  </a:lnTo>
                  <a:lnTo>
                    <a:pt x="144" y="74"/>
                  </a:lnTo>
                  <a:lnTo>
                    <a:pt x="125" y="66"/>
                  </a:lnTo>
                  <a:lnTo>
                    <a:pt x="105" y="58"/>
                  </a:lnTo>
                  <a:lnTo>
                    <a:pt x="93" y="55"/>
                  </a:lnTo>
                  <a:lnTo>
                    <a:pt x="83" y="55"/>
                  </a:lnTo>
                  <a:lnTo>
                    <a:pt x="70" y="55"/>
                  </a:lnTo>
                  <a:lnTo>
                    <a:pt x="57" y="56"/>
                  </a:lnTo>
                  <a:lnTo>
                    <a:pt x="48" y="56"/>
                  </a:lnTo>
                  <a:lnTo>
                    <a:pt x="34" y="49"/>
                  </a:lnTo>
                  <a:lnTo>
                    <a:pt x="20" y="34"/>
                  </a:lnTo>
                  <a:lnTo>
                    <a:pt x="6" y="19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57"/>
            <p:cNvSpPr>
              <a:spLocks/>
            </p:cNvSpPr>
            <p:nvPr/>
          </p:nvSpPr>
          <p:spPr bwMode="auto">
            <a:xfrm>
              <a:off x="4525" y="1315"/>
              <a:ext cx="17" cy="20"/>
            </a:xfrm>
            <a:custGeom>
              <a:avLst/>
              <a:gdLst>
                <a:gd name="T0" fmla="*/ 0 w 17"/>
                <a:gd name="T1" fmla="*/ 5 h 20"/>
                <a:gd name="T2" fmla="*/ 3 w 17"/>
                <a:gd name="T3" fmla="*/ 8 h 20"/>
                <a:gd name="T4" fmla="*/ 8 w 17"/>
                <a:gd name="T5" fmla="*/ 14 h 20"/>
                <a:gd name="T6" fmla="*/ 11 w 17"/>
                <a:gd name="T7" fmla="*/ 18 h 20"/>
                <a:gd name="T8" fmla="*/ 14 w 17"/>
                <a:gd name="T9" fmla="*/ 20 h 20"/>
                <a:gd name="T10" fmla="*/ 15 w 17"/>
                <a:gd name="T11" fmla="*/ 19 h 20"/>
                <a:gd name="T12" fmla="*/ 16 w 17"/>
                <a:gd name="T13" fmla="*/ 19 h 20"/>
                <a:gd name="T14" fmla="*/ 17 w 17"/>
                <a:gd name="T15" fmla="*/ 17 h 20"/>
                <a:gd name="T16" fmla="*/ 16 w 17"/>
                <a:gd name="T17" fmla="*/ 11 h 20"/>
                <a:gd name="T18" fmla="*/ 10 w 17"/>
                <a:gd name="T19" fmla="*/ 5 h 20"/>
                <a:gd name="T20" fmla="*/ 6 w 17"/>
                <a:gd name="T21" fmla="*/ 2 h 20"/>
                <a:gd name="T22" fmla="*/ 3 w 17"/>
                <a:gd name="T23" fmla="*/ 0 h 20"/>
                <a:gd name="T24" fmla="*/ 2 w 17"/>
                <a:gd name="T25" fmla="*/ 0 h 20"/>
                <a:gd name="T26" fmla="*/ 0 w 17"/>
                <a:gd name="T27" fmla="*/ 5 h 20"/>
                <a:gd name="T28" fmla="*/ 0 w 17"/>
                <a:gd name="T29" fmla="*/ 5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0" y="5"/>
                  </a:moveTo>
                  <a:lnTo>
                    <a:pt x="3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7"/>
                  </a:lnTo>
                  <a:lnTo>
                    <a:pt x="16" y="11"/>
                  </a:lnTo>
                  <a:lnTo>
                    <a:pt x="10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58"/>
            <p:cNvSpPr>
              <a:spLocks/>
            </p:cNvSpPr>
            <p:nvPr/>
          </p:nvSpPr>
          <p:spPr bwMode="auto">
            <a:xfrm>
              <a:off x="4493" y="1359"/>
              <a:ext cx="14" cy="18"/>
            </a:xfrm>
            <a:custGeom>
              <a:avLst/>
              <a:gdLst>
                <a:gd name="T0" fmla="*/ 11 w 14"/>
                <a:gd name="T1" fmla="*/ 0 h 18"/>
                <a:gd name="T2" fmla="*/ 5 w 14"/>
                <a:gd name="T3" fmla="*/ 5 h 18"/>
                <a:gd name="T4" fmla="*/ 1 w 14"/>
                <a:gd name="T5" fmla="*/ 10 h 18"/>
                <a:gd name="T6" fmla="*/ 0 w 14"/>
                <a:gd name="T7" fmla="*/ 15 h 18"/>
                <a:gd name="T8" fmla="*/ 1 w 14"/>
                <a:gd name="T9" fmla="*/ 18 h 18"/>
                <a:gd name="T10" fmla="*/ 3 w 14"/>
                <a:gd name="T11" fmla="*/ 18 h 18"/>
                <a:gd name="T12" fmla="*/ 7 w 14"/>
                <a:gd name="T13" fmla="*/ 17 h 18"/>
                <a:gd name="T14" fmla="*/ 9 w 14"/>
                <a:gd name="T15" fmla="*/ 14 h 18"/>
                <a:gd name="T16" fmla="*/ 14 w 14"/>
                <a:gd name="T17" fmla="*/ 9 h 18"/>
                <a:gd name="T18" fmla="*/ 14 w 14"/>
                <a:gd name="T19" fmla="*/ 4 h 18"/>
                <a:gd name="T20" fmla="*/ 13 w 14"/>
                <a:gd name="T21" fmla="*/ 2 h 18"/>
                <a:gd name="T22" fmla="*/ 12 w 14"/>
                <a:gd name="T23" fmla="*/ 0 h 18"/>
                <a:gd name="T24" fmla="*/ 11 w 14"/>
                <a:gd name="T25" fmla="*/ 0 h 18"/>
                <a:gd name="T26" fmla="*/ 11 w 14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8"/>
                <a:gd name="T44" fmla="*/ 14 w 14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8">
                  <a:moveTo>
                    <a:pt x="11" y="0"/>
                  </a:move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59"/>
            <p:cNvSpPr>
              <a:spLocks/>
            </p:cNvSpPr>
            <p:nvPr/>
          </p:nvSpPr>
          <p:spPr bwMode="auto">
            <a:xfrm>
              <a:off x="4477" y="1418"/>
              <a:ext cx="22" cy="17"/>
            </a:xfrm>
            <a:custGeom>
              <a:avLst/>
              <a:gdLst>
                <a:gd name="T0" fmla="*/ 19 w 22"/>
                <a:gd name="T1" fmla="*/ 0 h 17"/>
                <a:gd name="T2" fmla="*/ 8 w 22"/>
                <a:gd name="T3" fmla="*/ 2 h 17"/>
                <a:gd name="T4" fmla="*/ 2 w 22"/>
                <a:gd name="T5" fmla="*/ 4 h 17"/>
                <a:gd name="T6" fmla="*/ 0 w 22"/>
                <a:gd name="T7" fmla="*/ 6 h 17"/>
                <a:gd name="T8" fmla="*/ 0 w 22"/>
                <a:gd name="T9" fmla="*/ 10 h 17"/>
                <a:gd name="T10" fmla="*/ 1 w 22"/>
                <a:gd name="T11" fmla="*/ 13 h 17"/>
                <a:gd name="T12" fmla="*/ 2 w 22"/>
                <a:gd name="T13" fmla="*/ 16 h 17"/>
                <a:gd name="T14" fmla="*/ 4 w 22"/>
                <a:gd name="T15" fmla="*/ 17 h 17"/>
                <a:gd name="T16" fmla="*/ 6 w 22"/>
                <a:gd name="T17" fmla="*/ 17 h 17"/>
                <a:gd name="T18" fmla="*/ 7 w 22"/>
                <a:gd name="T19" fmla="*/ 13 h 17"/>
                <a:gd name="T20" fmla="*/ 13 w 22"/>
                <a:gd name="T21" fmla="*/ 9 h 17"/>
                <a:gd name="T22" fmla="*/ 19 w 22"/>
                <a:gd name="T23" fmla="*/ 5 h 17"/>
                <a:gd name="T24" fmla="*/ 22 w 22"/>
                <a:gd name="T25" fmla="*/ 4 h 17"/>
                <a:gd name="T26" fmla="*/ 19 w 22"/>
                <a:gd name="T27" fmla="*/ 0 h 17"/>
                <a:gd name="T28" fmla="*/ 19 w 2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7"/>
                <a:gd name="T47" fmla="*/ 22 w 2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7">
                  <a:moveTo>
                    <a:pt x="19" y="0"/>
                  </a:moveTo>
                  <a:lnTo>
                    <a:pt x="8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7" y="13"/>
                  </a:lnTo>
                  <a:lnTo>
                    <a:pt x="13" y="9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60"/>
            <p:cNvSpPr>
              <a:spLocks/>
            </p:cNvSpPr>
            <p:nvPr/>
          </p:nvSpPr>
          <p:spPr bwMode="auto">
            <a:xfrm>
              <a:off x="4547" y="1381"/>
              <a:ext cx="17" cy="18"/>
            </a:xfrm>
            <a:custGeom>
              <a:avLst/>
              <a:gdLst>
                <a:gd name="T0" fmla="*/ 5 w 17"/>
                <a:gd name="T1" fmla="*/ 0 h 18"/>
                <a:gd name="T2" fmla="*/ 2 w 17"/>
                <a:gd name="T3" fmla="*/ 1 h 18"/>
                <a:gd name="T4" fmla="*/ 0 w 17"/>
                <a:gd name="T5" fmla="*/ 5 h 18"/>
                <a:gd name="T6" fmla="*/ 0 w 17"/>
                <a:gd name="T7" fmla="*/ 10 h 18"/>
                <a:gd name="T8" fmla="*/ 1 w 17"/>
                <a:gd name="T9" fmla="*/ 12 h 18"/>
                <a:gd name="T10" fmla="*/ 4 w 17"/>
                <a:gd name="T11" fmla="*/ 12 h 18"/>
                <a:gd name="T12" fmla="*/ 8 w 17"/>
                <a:gd name="T13" fmla="*/ 15 h 18"/>
                <a:gd name="T14" fmla="*/ 12 w 17"/>
                <a:gd name="T15" fmla="*/ 17 h 18"/>
                <a:gd name="T16" fmla="*/ 15 w 17"/>
                <a:gd name="T17" fmla="*/ 18 h 18"/>
                <a:gd name="T18" fmla="*/ 16 w 17"/>
                <a:gd name="T19" fmla="*/ 17 h 18"/>
                <a:gd name="T20" fmla="*/ 17 w 17"/>
                <a:gd name="T21" fmla="*/ 13 h 18"/>
                <a:gd name="T22" fmla="*/ 13 w 17"/>
                <a:gd name="T23" fmla="*/ 10 h 18"/>
                <a:gd name="T24" fmla="*/ 10 w 17"/>
                <a:gd name="T25" fmla="*/ 5 h 18"/>
                <a:gd name="T26" fmla="*/ 6 w 17"/>
                <a:gd name="T27" fmla="*/ 1 h 18"/>
                <a:gd name="T28" fmla="*/ 5 w 17"/>
                <a:gd name="T29" fmla="*/ 0 h 18"/>
                <a:gd name="T30" fmla="*/ 5 w 17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8"/>
                <a:gd name="T50" fmla="*/ 17 w 17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8">
                  <a:moveTo>
                    <a:pt x="5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2"/>
                  </a:lnTo>
                  <a:lnTo>
                    <a:pt x="8" y="15"/>
                  </a:lnTo>
                  <a:lnTo>
                    <a:pt x="12" y="17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7" y="13"/>
                  </a:lnTo>
                  <a:lnTo>
                    <a:pt x="13" y="10"/>
                  </a:lnTo>
                  <a:lnTo>
                    <a:pt x="10" y="5"/>
                  </a:ln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61"/>
            <p:cNvSpPr>
              <a:spLocks/>
            </p:cNvSpPr>
            <p:nvPr/>
          </p:nvSpPr>
          <p:spPr bwMode="auto">
            <a:xfrm>
              <a:off x="4542" y="1423"/>
              <a:ext cx="13" cy="21"/>
            </a:xfrm>
            <a:custGeom>
              <a:avLst/>
              <a:gdLst>
                <a:gd name="T0" fmla="*/ 1 w 13"/>
                <a:gd name="T1" fmla="*/ 0 h 21"/>
                <a:gd name="T2" fmla="*/ 0 w 13"/>
                <a:gd name="T3" fmla="*/ 3 h 21"/>
                <a:gd name="T4" fmla="*/ 3 w 13"/>
                <a:gd name="T5" fmla="*/ 10 h 21"/>
                <a:gd name="T6" fmla="*/ 6 w 13"/>
                <a:gd name="T7" fmla="*/ 17 h 21"/>
                <a:gd name="T8" fmla="*/ 9 w 13"/>
                <a:gd name="T9" fmla="*/ 21 h 21"/>
                <a:gd name="T10" fmla="*/ 10 w 13"/>
                <a:gd name="T11" fmla="*/ 21 h 21"/>
                <a:gd name="T12" fmla="*/ 13 w 13"/>
                <a:gd name="T13" fmla="*/ 18 h 21"/>
                <a:gd name="T14" fmla="*/ 13 w 13"/>
                <a:gd name="T15" fmla="*/ 15 h 21"/>
                <a:gd name="T16" fmla="*/ 11 w 13"/>
                <a:gd name="T17" fmla="*/ 10 h 21"/>
                <a:gd name="T18" fmla="*/ 7 w 13"/>
                <a:gd name="T19" fmla="*/ 5 h 21"/>
                <a:gd name="T20" fmla="*/ 6 w 13"/>
                <a:gd name="T21" fmla="*/ 1 h 21"/>
                <a:gd name="T22" fmla="*/ 3 w 13"/>
                <a:gd name="T23" fmla="*/ 0 h 21"/>
                <a:gd name="T24" fmla="*/ 1 w 13"/>
                <a:gd name="T25" fmla="*/ 0 h 21"/>
                <a:gd name="T26" fmla="*/ 1 w 13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21"/>
                <a:gd name="T44" fmla="*/ 13 w 13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21">
                  <a:moveTo>
                    <a:pt x="1" y="0"/>
                  </a:moveTo>
                  <a:lnTo>
                    <a:pt x="0" y="3"/>
                  </a:lnTo>
                  <a:lnTo>
                    <a:pt x="3" y="10"/>
                  </a:lnTo>
                  <a:lnTo>
                    <a:pt x="6" y="17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1" y="10"/>
                  </a:lnTo>
                  <a:lnTo>
                    <a:pt x="7" y="5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62"/>
            <p:cNvSpPr>
              <a:spLocks/>
            </p:cNvSpPr>
            <p:nvPr/>
          </p:nvSpPr>
          <p:spPr bwMode="auto">
            <a:xfrm>
              <a:off x="4615" y="1404"/>
              <a:ext cx="17" cy="17"/>
            </a:xfrm>
            <a:custGeom>
              <a:avLst/>
              <a:gdLst>
                <a:gd name="T0" fmla="*/ 8 w 17"/>
                <a:gd name="T1" fmla="*/ 1 h 17"/>
                <a:gd name="T2" fmla="*/ 4 w 17"/>
                <a:gd name="T3" fmla="*/ 5 h 17"/>
                <a:gd name="T4" fmla="*/ 2 w 17"/>
                <a:gd name="T5" fmla="*/ 10 h 17"/>
                <a:gd name="T6" fmla="*/ 0 w 17"/>
                <a:gd name="T7" fmla="*/ 14 h 17"/>
                <a:gd name="T8" fmla="*/ 1 w 17"/>
                <a:gd name="T9" fmla="*/ 17 h 17"/>
                <a:gd name="T10" fmla="*/ 6 w 17"/>
                <a:gd name="T11" fmla="*/ 16 h 17"/>
                <a:gd name="T12" fmla="*/ 10 w 17"/>
                <a:gd name="T13" fmla="*/ 13 h 17"/>
                <a:gd name="T14" fmla="*/ 15 w 17"/>
                <a:gd name="T15" fmla="*/ 8 h 17"/>
                <a:gd name="T16" fmla="*/ 17 w 17"/>
                <a:gd name="T17" fmla="*/ 5 h 17"/>
                <a:gd name="T18" fmla="*/ 13 w 17"/>
                <a:gd name="T19" fmla="*/ 2 h 17"/>
                <a:gd name="T20" fmla="*/ 10 w 17"/>
                <a:gd name="T21" fmla="*/ 1 h 17"/>
                <a:gd name="T22" fmla="*/ 9 w 17"/>
                <a:gd name="T23" fmla="*/ 0 h 17"/>
                <a:gd name="T24" fmla="*/ 8 w 17"/>
                <a:gd name="T25" fmla="*/ 1 h 17"/>
                <a:gd name="T26" fmla="*/ 8 w 17"/>
                <a:gd name="T27" fmla="*/ 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8" y="1"/>
                  </a:moveTo>
                  <a:lnTo>
                    <a:pt x="4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63"/>
            <p:cNvSpPr>
              <a:spLocks/>
            </p:cNvSpPr>
            <p:nvPr/>
          </p:nvSpPr>
          <p:spPr bwMode="auto">
            <a:xfrm>
              <a:off x="4583" y="1445"/>
              <a:ext cx="27" cy="8"/>
            </a:xfrm>
            <a:custGeom>
              <a:avLst/>
              <a:gdLst>
                <a:gd name="T0" fmla="*/ 0 w 27"/>
                <a:gd name="T1" fmla="*/ 2 h 8"/>
                <a:gd name="T2" fmla="*/ 6 w 27"/>
                <a:gd name="T3" fmla="*/ 1 h 8"/>
                <a:gd name="T4" fmla="*/ 14 w 27"/>
                <a:gd name="T5" fmla="*/ 0 h 8"/>
                <a:gd name="T6" fmla="*/ 21 w 27"/>
                <a:gd name="T7" fmla="*/ 0 h 8"/>
                <a:gd name="T8" fmla="*/ 23 w 27"/>
                <a:gd name="T9" fmla="*/ 0 h 8"/>
                <a:gd name="T10" fmla="*/ 24 w 27"/>
                <a:gd name="T11" fmla="*/ 0 h 8"/>
                <a:gd name="T12" fmla="*/ 26 w 27"/>
                <a:gd name="T13" fmla="*/ 2 h 8"/>
                <a:gd name="T14" fmla="*/ 27 w 27"/>
                <a:gd name="T15" fmla="*/ 6 h 8"/>
                <a:gd name="T16" fmla="*/ 27 w 27"/>
                <a:gd name="T17" fmla="*/ 7 h 8"/>
                <a:gd name="T18" fmla="*/ 22 w 27"/>
                <a:gd name="T19" fmla="*/ 7 h 8"/>
                <a:gd name="T20" fmla="*/ 15 w 27"/>
                <a:gd name="T21" fmla="*/ 8 h 8"/>
                <a:gd name="T22" fmla="*/ 9 w 27"/>
                <a:gd name="T23" fmla="*/ 8 h 8"/>
                <a:gd name="T24" fmla="*/ 5 w 27"/>
                <a:gd name="T25" fmla="*/ 8 h 8"/>
                <a:gd name="T26" fmla="*/ 0 w 27"/>
                <a:gd name="T27" fmla="*/ 5 h 8"/>
                <a:gd name="T28" fmla="*/ 0 w 27"/>
                <a:gd name="T29" fmla="*/ 2 h 8"/>
                <a:gd name="T30" fmla="*/ 0 w 27"/>
                <a:gd name="T31" fmla="*/ 2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8"/>
                <a:gd name="T50" fmla="*/ 27 w 27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8">
                  <a:moveTo>
                    <a:pt x="0" y="2"/>
                  </a:moveTo>
                  <a:lnTo>
                    <a:pt x="6" y="1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2" y="7"/>
                  </a:lnTo>
                  <a:lnTo>
                    <a:pt x="15" y="8"/>
                  </a:lnTo>
                  <a:lnTo>
                    <a:pt x="9" y="8"/>
                  </a:lnTo>
                  <a:lnTo>
                    <a:pt x="5" y="8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Freeform 64"/>
            <p:cNvSpPr>
              <a:spLocks/>
            </p:cNvSpPr>
            <p:nvPr/>
          </p:nvSpPr>
          <p:spPr bwMode="auto">
            <a:xfrm>
              <a:off x="4594" y="1474"/>
              <a:ext cx="22" cy="11"/>
            </a:xfrm>
            <a:custGeom>
              <a:avLst/>
              <a:gdLst>
                <a:gd name="T0" fmla="*/ 0 w 22"/>
                <a:gd name="T1" fmla="*/ 0 h 11"/>
                <a:gd name="T2" fmla="*/ 5 w 22"/>
                <a:gd name="T3" fmla="*/ 0 h 11"/>
                <a:gd name="T4" fmla="*/ 12 w 22"/>
                <a:gd name="T5" fmla="*/ 0 h 11"/>
                <a:gd name="T6" fmla="*/ 18 w 22"/>
                <a:gd name="T7" fmla="*/ 1 h 11"/>
                <a:gd name="T8" fmla="*/ 22 w 22"/>
                <a:gd name="T9" fmla="*/ 4 h 11"/>
                <a:gd name="T10" fmla="*/ 22 w 22"/>
                <a:gd name="T11" fmla="*/ 6 h 11"/>
                <a:gd name="T12" fmla="*/ 21 w 22"/>
                <a:gd name="T13" fmla="*/ 10 h 11"/>
                <a:gd name="T14" fmla="*/ 19 w 22"/>
                <a:gd name="T15" fmla="*/ 11 h 11"/>
                <a:gd name="T16" fmla="*/ 18 w 22"/>
                <a:gd name="T17" fmla="*/ 11 h 11"/>
                <a:gd name="T18" fmla="*/ 15 w 22"/>
                <a:gd name="T19" fmla="*/ 8 h 11"/>
                <a:gd name="T20" fmla="*/ 9 w 22"/>
                <a:gd name="T21" fmla="*/ 7 h 11"/>
                <a:gd name="T22" fmla="*/ 3 w 22"/>
                <a:gd name="T23" fmla="*/ 5 h 11"/>
                <a:gd name="T24" fmla="*/ 0 w 22"/>
                <a:gd name="T25" fmla="*/ 5 h 11"/>
                <a:gd name="T26" fmla="*/ 0 w 22"/>
                <a:gd name="T27" fmla="*/ 0 h 11"/>
                <a:gd name="T28" fmla="*/ 0 w 22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11"/>
                <a:gd name="T47" fmla="*/ 22 w 22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11">
                  <a:moveTo>
                    <a:pt x="0" y="0"/>
                  </a:moveTo>
                  <a:lnTo>
                    <a:pt x="5" y="0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5" y="8"/>
                  </a:lnTo>
                  <a:lnTo>
                    <a:pt x="9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Freeform 65"/>
            <p:cNvSpPr>
              <a:spLocks/>
            </p:cNvSpPr>
            <p:nvPr/>
          </p:nvSpPr>
          <p:spPr bwMode="auto">
            <a:xfrm>
              <a:off x="4700" y="1423"/>
              <a:ext cx="18" cy="21"/>
            </a:xfrm>
            <a:custGeom>
              <a:avLst/>
              <a:gdLst>
                <a:gd name="T0" fmla="*/ 0 w 18"/>
                <a:gd name="T1" fmla="*/ 4 h 21"/>
                <a:gd name="T2" fmla="*/ 3 w 18"/>
                <a:gd name="T3" fmla="*/ 8 h 21"/>
                <a:gd name="T4" fmla="*/ 5 w 18"/>
                <a:gd name="T5" fmla="*/ 15 h 21"/>
                <a:gd name="T6" fmla="*/ 9 w 18"/>
                <a:gd name="T7" fmla="*/ 18 h 21"/>
                <a:gd name="T8" fmla="*/ 12 w 18"/>
                <a:gd name="T9" fmla="*/ 21 h 21"/>
                <a:gd name="T10" fmla="*/ 15 w 18"/>
                <a:gd name="T11" fmla="*/ 20 h 21"/>
                <a:gd name="T12" fmla="*/ 17 w 18"/>
                <a:gd name="T13" fmla="*/ 18 h 21"/>
                <a:gd name="T14" fmla="*/ 18 w 18"/>
                <a:gd name="T15" fmla="*/ 17 h 21"/>
                <a:gd name="T16" fmla="*/ 17 w 18"/>
                <a:gd name="T17" fmla="*/ 17 h 21"/>
                <a:gd name="T18" fmla="*/ 14 w 18"/>
                <a:gd name="T19" fmla="*/ 14 h 21"/>
                <a:gd name="T20" fmla="*/ 10 w 18"/>
                <a:gd name="T21" fmla="*/ 8 h 21"/>
                <a:gd name="T22" fmla="*/ 6 w 18"/>
                <a:gd name="T23" fmla="*/ 3 h 21"/>
                <a:gd name="T24" fmla="*/ 4 w 18"/>
                <a:gd name="T25" fmla="*/ 0 h 21"/>
                <a:gd name="T26" fmla="*/ 2 w 18"/>
                <a:gd name="T27" fmla="*/ 1 h 21"/>
                <a:gd name="T28" fmla="*/ 0 w 18"/>
                <a:gd name="T29" fmla="*/ 4 h 21"/>
                <a:gd name="T30" fmla="*/ 0 w 18"/>
                <a:gd name="T31" fmla="*/ 4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1"/>
                <a:gd name="T50" fmla="*/ 18 w 18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1">
                  <a:moveTo>
                    <a:pt x="0" y="4"/>
                  </a:moveTo>
                  <a:lnTo>
                    <a:pt x="3" y="8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6" y="3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66"/>
            <p:cNvSpPr>
              <a:spLocks/>
            </p:cNvSpPr>
            <p:nvPr/>
          </p:nvSpPr>
          <p:spPr bwMode="auto">
            <a:xfrm>
              <a:off x="4763" y="1446"/>
              <a:ext cx="21" cy="19"/>
            </a:xfrm>
            <a:custGeom>
              <a:avLst/>
              <a:gdLst>
                <a:gd name="T0" fmla="*/ 16 w 21"/>
                <a:gd name="T1" fmla="*/ 0 h 19"/>
                <a:gd name="T2" fmla="*/ 10 w 21"/>
                <a:gd name="T3" fmla="*/ 4 h 19"/>
                <a:gd name="T4" fmla="*/ 5 w 21"/>
                <a:gd name="T5" fmla="*/ 6 h 19"/>
                <a:gd name="T6" fmla="*/ 0 w 21"/>
                <a:gd name="T7" fmla="*/ 9 h 19"/>
                <a:gd name="T8" fmla="*/ 0 w 21"/>
                <a:gd name="T9" fmla="*/ 11 h 19"/>
                <a:gd name="T10" fmla="*/ 1 w 21"/>
                <a:gd name="T11" fmla="*/ 13 h 19"/>
                <a:gd name="T12" fmla="*/ 4 w 21"/>
                <a:gd name="T13" fmla="*/ 17 h 19"/>
                <a:gd name="T14" fmla="*/ 5 w 21"/>
                <a:gd name="T15" fmla="*/ 19 h 19"/>
                <a:gd name="T16" fmla="*/ 6 w 21"/>
                <a:gd name="T17" fmla="*/ 19 h 19"/>
                <a:gd name="T18" fmla="*/ 10 w 21"/>
                <a:gd name="T19" fmla="*/ 15 h 19"/>
                <a:gd name="T20" fmla="*/ 16 w 21"/>
                <a:gd name="T21" fmla="*/ 11 h 19"/>
                <a:gd name="T22" fmla="*/ 19 w 21"/>
                <a:gd name="T23" fmla="*/ 6 h 19"/>
                <a:gd name="T24" fmla="*/ 21 w 21"/>
                <a:gd name="T25" fmla="*/ 5 h 19"/>
                <a:gd name="T26" fmla="*/ 17 w 21"/>
                <a:gd name="T27" fmla="*/ 1 h 19"/>
                <a:gd name="T28" fmla="*/ 16 w 21"/>
                <a:gd name="T29" fmla="*/ 0 h 19"/>
                <a:gd name="T30" fmla="*/ 16 w 21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9"/>
                <a:gd name="T50" fmla="*/ 21 w 21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9">
                  <a:moveTo>
                    <a:pt x="16" y="0"/>
                  </a:moveTo>
                  <a:lnTo>
                    <a:pt x="10" y="4"/>
                  </a:lnTo>
                  <a:lnTo>
                    <a:pt x="5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10" y="15"/>
                  </a:lnTo>
                  <a:lnTo>
                    <a:pt x="16" y="11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67"/>
            <p:cNvSpPr>
              <a:spLocks/>
            </p:cNvSpPr>
            <p:nvPr/>
          </p:nvSpPr>
          <p:spPr bwMode="auto">
            <a:xfrm>
              <a:off x="4359" y="1438"/>
              <a:ext cx="12" cy="26"/>
            </a:xfrm>
            <a:custGeom>
              <a:avLst/>
              <a:gdLst>
                <a:gd name="T0" fmla="*/ 0 w 12"/>
                <a:gd name="T1" fmla="*/ 1 h 26"/>
                <a:gd name="T2" fmla="*/ 0 w 12"/>
                <a:gd name="T3" fmla="*/ 5 h 26"/>
                <a:gd name="T4" fmla="*/ 0 w 12"/>
                <a:gd name="T5" fmla="*/ 14 h 26"/>
                <a:gd name="T6" fmla="*/ 0 w 12"/>
                <a:gd name="T7" fmla="*/ 21 h 26"/>
                <a:gd name="T8" fmla="*/ 0 w 12"/>
                <a:gd name="T9" fmla="*/ 26 h 26"/>
                <a:gd name="T10" fmla="*/ 2 w 12"/>
                <a:gd name="T11" fmla="*/ 26 h 26"/>
                <a:gd name="T12" fmla="*/ 7 w 12"/>
                <a:gd name="T13" fmla="*/ 24 h 26"/>
                <a:gd name="T14" fmla="*/ 8 w 12"/>
                <a:gd name="T15" fmla="*/ 19 h 26"/>
                <a:gd name="T16" fmla="*/ 11 w 12"/>
                <a:gd name="T17" fmla="*/ 12 h 26"/>
                <a:gd name="T18" fmla="*/ 12 w 12"/>
                <a:gd name="T19" fmla="*/ 5 h 26"/>
                <a:gd name="T20" fmla="*/ 12 w 12"/>
                <a:gd name="T21" fmla="*/ 2 h 26"/>
                <a:gd name="T22" fmla="*/ 8 w 12"/>
                <a:gd name="T23" fmla="*/ 1 h 26"/>
                <a:gd name="T24" fmla="*/ 3 w 12"/>
                <a:gd name="T25" fmla="*/ 0 h 26"/>
                <a:gd name="T26" fmla="*/ 1 w 12"/>
                <a:gd name="T27" fmla="*/ 0 h 26"/>
                <a:gd name="T28" fmla="*/ 0 w 12"/>
                <a:gd name="T29" fmla="*/ 1 h 26"/>
                <a:gd name="T30" fmla="*/ 0 w 12"/>
                <a:gd name="T31" fmla="*/ 1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26"/>
                <a:gd name="T50" fmla="*/ 12 w 12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26">
                  <a:moveTo>
                    <a:pt x="0" y="1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1" y="12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68"/>
            <p:cNvSpPr>
              <a:spLocks/>
            </p:cNvSpPr>
            <p:nvPr/>
          </p:nvSpPr>
          <p:spPr bwMode="auto">
            <a:xfrm>
              <a:off x="4300" y="1398"/>
              <a:ext cx="17" cy="20"/>
            </a:xfrm>
            <a:custGeom>
              <a:avLst/>
              <a:gdLst>
                <a:gd name="T0" fmla="*/ 12 w 17"/>
                <a:gd name="T1" fmla="*/ 0 h 20"/>
                <a:gd name="T2" fmla="*/ 7 w 17"/>
                <a:gd name="T3" fmla="*/ 2 h 20"/>
                <a:gd name="T4" fmla="*/ 3 w 17"/>
                <a:gd name="T5" fmla="*/ 8 h 20"/>
                <a:gd name="T6" fmla="*/ 0 w 17"/>
                <a:gd name="T7" fmla="*/ 12 h 20"/>
                <a:gd name="T8" fmla="*/ 0 w 17"/>
                <a:gd name="T9" fmla="*/ 13 h 20"/>
                <a:gd name="T10" fmla="*/ 0 w 17"/>
                <a:gd name="T11" fmla="*/ 14 h 20"/>
                <a:gd name="T12" fmla="*/ 1 w 17"/>
                <a:gd name="T13" fmla="*/ 17 h 20"/>
                <a:gd name="T14" fmla="*/ 3 w 17"/>
                <a:gd name="T15" fmla="*/ 20 h 20"/>
                <a:gd name="T16" fmla="*/ 6 w 17"/>
                <a:gd name="T17" fmla="*/ 20 h 20"/>
                <a:gd name="T18" fmla="*/ 8 w 17"/>
                <a:gd name="T19" fmla="*/ 14 h 20"/>
                <a:gd name="T20" fmla="*/ 12 w 17"/>
                <a:gd name="T21" fmla="*/ 8 h 20"/>
                <a:gd name="T22" fmla="*/ 14 w 17"/>
                <a:gd name="T23" fmla="*/ 4 h 20"/>
                <a:gd name="T24" fmla="*/ 17 w 17"/>
                <a:gd name="T25" fmla="*/ 1 h 20"/>
                <a:gd name="T26" fmla="*/ 12 w 17"/>
                <a:gd name="T27" fmla="*/ 0 h 20"/>
                <a:gd name="T28" fmla="*/ 12 w 17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0"/>
                <a:gd name="T47" fmla="*/ 17 w 17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0">
                  <a:moveTo>
                    <a:pt x="12" y="0"/>
                  </a:moveTo>
                  <a:lnTo>
                    <a:pt x="7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69"/>
            <p:cNvSpPr>
              <a:spLocks/>
            </p:cNvSpPr>
            <p:nvPr/>
          </p:nvSpPr>
          <p:spPr bwMode="auto">
            <a:xfrm>
              <a:off x="4249" y="1416"/>
              <a:ext cx="22" cy="12"/>
            </a:xfrm>
            <a:custGeom>
              <a:avLst/>
              <a:gdLst>
                <a:gd name="T0" fmla="*/ 0 w 22"/>
                <a:gd name="T1" fmla="*/ 4 h 12"/>
                <a:gd name="T2" fmla="*/ 4 w 22"/>
                <a:gd name="T3" fmla="*/ 5 h 12"/>
                <a:gd name="T4" fmla="*/ 10 w 22"/>
                <a:gd name="T5" fmla="*/ 8 h 12"/>
                <a:gd name="T6" fmla="*/ 13 w 22"/>
                <a:gd name="T7" fmla="*/ 11 h 12"/>
                <a:gd name="T8" fmla="*/ 17 w 22"/>
                <a:gd name="T9" fmla="*/ 12 h 12"/>
                <a:gd name="T10" fmla="*/ 17 w 22"/>
                <a:gd name="T11" fmla="*/ 10 h 12"/>
                <a:gd name="T12" fmla="*/ 19 w 22"/>
                <a:gd name="T13" fmla="*/ 7 h 12"/>
                <a:gd name="T14" fmla="*/ 20 w 22"/>
                <a:gd name="T15" fmla="*/ 5 h 12"/>
                <a:gd name="T16" fmla="*/ 22 w 22"/>
                <a:gd name="T17" fmla="*/ 4 h 12"/>
                <a:gd name="T18" fmla="*/ 19 w 22"/>
                <a:gd name="T19" fmla="*/ 2 h 12"/>
                <a:gd name="T20" fmla="*/ 16 w 22"/>
                <a:gd name="T21" fmla="*/ 2 h 12"/>
                <a:gd name="T22" fmla="*/ 12 w 22"/>
                <a:gd name="T23" fmla="*/ 0 h 12"/>
                <a:gd name="T24" fmla="*/ 8 w 22"/>
                <a:gd name="T25" fmla="*/ 0 h 12"/>
                <a:gd name="T26" fmla="*/ 2 w 22"/>
                <a:gd name="T27" fmla="*/ 2 h 12"/>
                <a:gd name="T28" fmla="*/ 0 w 22"/>
                <a:gd name="T29" fmla="*/ 4 h 12"/>
                <a:gd name="T30" fmla="*/ 0 w 22"/>
                <a:gd name="T31" fmla="*/ 4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2"/>
                <a:gd name="T50" fmla="*/ 22 w 22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2">
                  <a:moveTo>
                    <a:pt x="0" y="4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reeform 70"/>
            <p:cNvSpPr>
              <a:spLocks/>
            </p:cNvSpPr>
            <p:nvPr/>
          </p:nvSpPr>
          <p:spPr bwMode="auto">
            <a:xfrm>
              <a:off x="4216" y="1437"/>
              <a:ext cx="11" cy="20"/>
            </a:xfrm>
            <a:custGeom>
              <a:avLst/>
              <a:gdLst>
                <a:gd name="T0" fmla="*/ 5 w 11"/>
                <a:gd name="T1" fmla="*/ 3 h 20"/>
                <a:gd name="T2" fmla="*/ 3 w 11"/>
                <a:gd name="T3" fmla="*/ 8 h 20"/>
                <a:gd name="T4" fmla="*/ 0 w 11"/>
                <a:gd name="T5" fmla="*/ 14 h 20"/>
                <a:gd name="T6" fmla="*/ 0 w 11"/>
                <a:gd name="T7" fmla="*/ 18 h 20"/>
                <a:gd name="T8" fmla="*/ 3 w 11"/>
                <a:gd name="T9" fmla="*/ 20 h 20"/>
                <a:gd name="T10" fmla="*/ 6 w 11"/>
                <a:gd name="T11" fmla="*/ 20 h 20"/>
                <a:gd name="T12" fmla="*/ 9 w 11"/>
                <a:gd name="T13" fmla="*/ 20 h 20"/>
                <a:gd name="T14" fmla="*/ 9 w 11"/>
                <a:gd name="T15" fmla="*/ 18 h 20"/>
                <a:gd name="T16" fmla="*/ 10 w 11"/>
                <a:gd name="T17" fmla="*/ 12 h 20"/>
                <a:gd name="T18" fmla="*/ 10 w 11"/>
                <a:gd name="T19" fmla="*/ 6 h 20"/>
                <a:gd name="T20" fmla="*/ 11 w 11"/>
                <a:gd name="T21" fmla="*/ 2 h 20"/>
                <a:gd name="T22" fmla="*/ 10 w 11"/>
                <a:gd name="T23" fmla="*/ 0 h 20"/>
                <a:gd name="T24" fmla="*/ 9 w 11"/>
                <a:gd name="T25" fmla="*/ 1 h 20"/>
                <a:gd name="T26" fmla="*/ 6 w 11"/>
                <a:gd name="T27" fmla="*/ 2 h 20"/>
                <a:gd name="T28" fmla="*/ 5 w 11"/>
                <a:gd name="T29" fmla="*/ 3 h 20"/>
                <a:gd name="T30" fmla="*/ 5 w 11"/>
                <a:gd name="T31" fmla="*/ 3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0"/>
                <a:gd name="T50" fmla="*/ 11 w 11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0">
                  <a:moveTo>
                    <a:pt x="5" y="3"/>
                  </a:moveTo>
                  <a:lnTo>
                    <a:pt x="3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Freeform 71"/>
            <p:cNvSpPr>
              <a:spLocks/>
            </p:cNvSpPr>
            <p:nvPr/>
          </p:nvSpPr>
          <p:spPr bwMode="auto">
            <a:xfrm>
              <a:off x="4167" y="1467"/>
              <a:ext cx="14" cy="18"/>
            </a:xfrm>
            <a:custGeom>
              <a:avLst/>
              <a:gdLst>
                <a:gd name="T0" fmla="*/ 8 w 14"/>
                <a:gd name="T1" fmla="*/ 0 h 18"/>
                <a:gd name="T2" fmla="*/ 5 w 14"/>
                <a:gd name="T3" fmla="*/ 3 h 18"/>
                <a:gd name="T4" fmla="*/ 2 w 14"/>
                <a:gd name="T5" fmla="*/ 8 h 18"/>
                <a:gd name="T6" fmla="*/ 0 w 14"/>
                <a:gd name="T7" fmla="*/ 13 h 18"/>
                <a:gd name="T8" fmla="*/ 0 w 14"/>
                <a:gd name="T9" fmla="*/ 15 h 18"/>
                <a:gd name="T10" fmla="*/ 3 w 14"/>
                <a:gd name="T11" fmla="*/ 18 h 18"/>
                <a:gd name="T12" fmla="*/ 14 w 14"/>
                <a:gd name="T13" fmla="*/ 2 h 18"/>
                <a:gd name="T14" fmla="*/ 8 w 14"/>
                <a:gd name="T15" fmla="*/ 0 h 18"/>
                <a:gd name="T16" fmla="*/ 8 w 14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8"/>
                <a:gd name="T29" fmla="*/ 14 w 14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8">
                  <a:moveTo>
                    <a:pt x="8" y="0"/>
                  </a:moveTo>
                  <a:lnTo>
                    <a:pt x="5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Freeform 72"/>
            <p:cNvSpPr>
              <a:spLocks/>
            </p:cNvSpPr>
            <p:nvPr/>
          </p:nvSpPr>
          <p:spPr bwMode="auto">
            <a:xfrm>
              <a:off x="4201" y="1488"/>
              <a:ext cx="20" cy="9"/>
            </a:xfrm>
            <a:custGeom>
              <a:avLst/>
              <a:gdLst>
                <a:gd name="T0" fmla="*/ 1 w 20"/>
                <a:gd name="T1" fmla="*/ 3 h 9"/>
                <a:gd name="T2" fmla="*/ 6 w 20"/>
                <a:gd name="T3" fmla="*/ 0 h 9"/>
                <a:gd name="T4" fmla="*/ 12 w 20"/>
                <a:gd name="T5" fmla="*/ 0 h 9"/>
                <a:gd name="T6" fmla="*/ 17 w 20"/>
                <a:gd name="T7" fmla="*/ 0 h 9"/>
                <a:gd name="T8" fmla="*/ 19 w 20"/>
                <a:gd name="T9" fmla="*/ 0 h 9"/>
                <a:gd name="T10" fmla="*/ 20 w 20"/>
                <a:gd name="T11" fmla="*/ 6 h 9"/>
                <a:gd name="T12" fmla="*/ 0 w 20"/>
                <a:gd name="T13" fmla="*/ 9 h 9"/>
                <a:gd name="T14" fmla="*/ 1 w 20"/>
                <a:gd name="T15" fmla="*/ 3 h 9"/>
                <a:gd name="T16" fmla="*/ 1 w 20"/>
                <a:gd name="T17" fmla="*/ 3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9"/>
                <a:gd name="T29" fmla="*/ 20 w 2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9">
                  <a:moveTo>
                    <a:pt x="1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6"/>
                  </a:lnTo>
                  <a:lnTo>
                    <a:pt x="0" y="9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Freeform 73"/>
            <p:cNvSpPr>
              <a:spLocks/>
            </p:cNvSpPr>
            <p:nvPr/>
          </p:nvSpPr>
          <p:spPr bwMode="auto">
            <a:xfrm>
              <a:off x="4234" y="1491"/>
              <a:ext cx="16" cy="13"/>
            </a:xfrm>
            <a:custGeom>
              <a:avLst/>
              <a:gdLst>
                <a:gd name="T0" fmla="*/ 12 w 16"/>
                <a:gd name="T1" fmla="*/ 0 h 13"/>
                <a:gd name="T2" fmla="*/ 9 w 16"/>
                <a:gd name="T3" fmla="*/ 3 h 13"/>
                <a:gd name="T4" fmla="*/ 5 w 16"/>
                <a:gd name="T5" fmla="*/ 7 h 13"/>
                <a:gd name="T6" fmla="*/ 2 w 16"/>
                <a:gd name="T7" fmla="*/ 9 h 13"/>
                <a:gd name="T8" fmla="*/ 0 w 16"/>
                <a:gd name="T9" fmla="*/ 11 h 13"/>
                <a:gd name="T10" fmla="*/ 3 w 16"/>
                <a:gd name="T11" fmla="*/ 13 h 13"/>
                <a:gd name="T12" fmla="*/ 5 w 16"/>
                <a:gd name="T13" fmla="*/ 12 h 13"/>
                <a:gd name="T14" fmla="*/ 9 w 16"/>
                <a:gd name="T15" fmla="*/ 11 h 13"/>
                <a:gd name="T16" fmla="*/ 14 w 16"/>
                <a:gd name="T17" fmla="*/ 7 h 13"/>
                <a:gd name="T18" fmla="*/ 16 w 16"/>
                <a:gd name="T19" fmla="*/ 5 h 13"/>
                <a:gd name="T20" fmla="*/ 15 w 16"/>
                <a:gd name="T21" fmla="*/ 2 h 13"/>
                <a:gd name="T22" fmla="*/ 14 w 16"/>
                <a:gd name="T23" fmla="*/ 1 h 13"/>
                <a:gd name="T24" fmla="*/ 12 w 16"/>
                <a:gd name="T25" fmla="*/ 0 h 13"/>
                <a:gd name="T26" fmla="*/ 12 w 16"/>
                <a:gd name="T27" fmla="*/ 0 h 13"/>
                <a:gd name="T28" fmla="*/ 12 w 16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13"/>
                <a:gd name="T47" fmla="*/ 16 w 16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13">
                  <a:moveTo>
                    <a:pt x="12" y="0"/>
                  </a:moveTo>
                  <a:lnTo>
                    <a:pt x="9" y="3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Freeform 74"/>
            <p:cNvSpPr>
              <a:spLocks/>
            </p:cNvSpPr>
            <p:nvPr/>
          </p:nvSpPr>
          <p:spPr bwMode="auto">
            <a:xfrm>
              <a:off x="4731" y="1497"/>
              <a:ext cx="21" cy="10"/>
            </a:xfrm>
            <a:custGeom>
              <a:avLst/>
              <a:gdLst>
                <a:gd name="T0" fmla="*/ 0 w 21"/>
                <a:gd name="T1" fmla="*/ 0 h 10"/>
                <a:gd name="T2" fmla="*/ 4 w 21"/>
                <a:gd name="T3" fmla="*/ 0 h 10"/>
                <a:gd name="T4" fmla="*/ 12 w 21"/>
                <a:gd name="T5" fmla="*/ 0 h 10"/>
                <a:gd name="T6" fmla="*/ 18 w 21"/>
                <a:gd name="T7" fmla="*/ 0 h 10"/>
                <a:gd name="T8" fmla="*/ 20 w 21"/>
                <a:gd name="T9" fmla="*/ 0 h 10"/>
                <a:gd name="T10" fmla="*/ 20 w 21"/>
                <a:gd name="T11" fmla="*/ 1 h 10"/>
                <a:gd name="T12" fmla="*/ 21 w 21"/>
                <a:gd name="T13" fmla="*/ 5 h 10"/>
                <a:gd name="T14" fmla="*/ 21 w 21"/>
                <a:gd name="T15" fmla="*/ 7 h 10"/>
                <a:gd name="T16" fmla="*/ 19 w 21"/>
                <a:gd name="T17" fmla="*/ 10 h 10"/>
                <a:gd name="T18" fmla="*/ 14 w 21"/>
                <a:gd name="T19" fmla="*/ 8 h 10"/>
                <a:gd name="T20" fmla="*/ 7 w 21"/>
                <a:gd name="T21" fmla="*/ 8 h 10"/>
                <a:gd name="T22" fmla="*/ 2 w 21"/>
                <a:gd name="T23" fmla="*/ 7 h 10"/>
                <a:gd name="T24" fmla="*/ 0 w 21"/>
                <a:gd name="T25" fmla="*/ 7 h 10"/>
                <a:gd name="T26" fmla="*/ 0 w 21"/>
                <a:gd name="T27" fmla="*/ 0 h 10"/>
                <a:gd name="T28" fmla="*/ 0 w 21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0"/>
                <a:gd name="T47" fmla="*/ 21 w 21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0">
                  <a:moveTo>
                    <a:pt x="0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4" y="8"/>
                  </a:lnTo>
                  <a:lnTo>
                    <a:pt x="7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Freeform 75"/>
            <p:cNvSpPr>
              <a:spLocks/>
            </p:cNvSpPr>
            <p:nvPr/>
          </p:nvSpPr>
          <p:spPr bwMode="auto">
            <a:xfrm>
              <a:off x="4780" y="1487"/>
              <a:ext cx="19" cy="18"/>
            </a:xfrm>
            <a:custGeom>
              <a:avLst/>
              <a:gdLst>
                <a:gd name="T0" fmla="*/ 0 w 19"/>
                <a:gd name="T1" fmla="*/ 13 h 18"/>
                <a:gd name="T2" fmla="*/ 5 w 19"/>
                <a:gd name="T3" fmla="*/ 7 h 18"/>
                <a:gd name="T4" fmla="*/ 10 w 19"/>
                <a:gd name="T5" fmla="*/ 4 h 18"/>
                <a:gd name="T6" fmla="*/ 13 w 19"/>
                <a:gd name="T7" fmla="*/ 1 h 18"/>
                <a:gd name="T8" fmla="*/ 16 w 19"/>
                <a:gd name="T9" fmla="*/ 0 h 18"/>
                <a:gd name="T10" fmla="*/ 19 w 19"/>
                <a:gd name="T11" fmla="*/ 5 h 18"/>
                <a:gd name="T12" fmla="*/ 4 w 19"/>
                <a:gd name="T13" fmla="*/ 18 h 18"/>
                <a:gd name="T14" fmla="*/ 0 w 19"/>
                <a:gd name="T15" fmla="*/ 13 h 18"/>
                <a:gd name="T16" fmla="*/ 0 w 19"/>
                <a:gd name="T17" fmla="*/ 13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8"/>
                <a:gd name="T29" fmla="*/ 19 w 1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8">
                  <a:moveTo>
                    <a:pt x="0" y="13"/>
                  </a:moveTo>
                  <a:lnTo>
                    <a:pt x="5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5"/>
                  </a:lnTo>
                  <a:lnTo>
                    <a:pt x="4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76"/>
            <p:cNvSpPr>
              <a:spLocks/>
            </p:cNvSpPr>
            <p:nvPr/>
          </p:nvSpPr>
          <p:spPr bwMode="auto">
            <a:xfrm>
              <a:off x="4308" y="1457"/>
              <a:ext cx="343" cy="106"/>
            </a:xfrm>
            <a:custGeom>
              <a:avLst/>
              <a:gdLst>
                <a:gd name="T0" fmla="*/ 0 w 343"/>
                <a:gd name="T1" fmla="*/ 76 h 106"/>
                <a:gd name="T2" fmla="*/ 6 w 343"/>
                <a:gd name="T3" fmla="*/ 68 h 106"/>
                <a:gd name="T4" fmla="*/ 21 w 343"/>
                <a:gd name="T5" fmla="*/ 52 h 106"/>
                <a:gd name="T6" fmla="*/ 40 w 343"/>
                <a:gd name="T7" fmla="*/ 35 h 106"/>
                <a:gd name="T8" fmla="*/ 65 w 343"/>
                <a:gd name="T9" fmla="*/ 22 h 106"/>
                <a:gd name="T10" fmla="*/ 93 w 343"/>
                <a:gd name="T11" fmla="*/ 12 h 106"/>
                <a:gd name="T12" fmla="*/ 123 w 343"/>
                <a:gd name="T13" fmla="*/ 5 h 106"/>
                <a:gd name="T14" fmla="*/ 149 w 343"/>
                <a:gd name="T15" fmla="*/ 1 h 106"/>
                <a:gd name="T16" fmla="*/ 168 w 343"/>
                <a:gd name="T17" fmla="*/ 0 h 106"/>
                <a:gd name="T18" fmla="*/ 186 w 343"/>
                <a:gd name="T19" fmla="*/ 1 h 106"/>
                <a:gd name="T20" fmla="*/ 210 w 343"/>
                <a:gd name="T21" fmla="*/ 5 h 106"/>
                <a:gd name="T22" fmla="*/ 235 w 343"/>
                <a:gd name="T23" fmla="*/ 11 h 106"/>
                <a:gd name="T24" fmla="*/ 258 w 343"/>
                <a:gd name="T25" fmla="*/ 17 h 106"/>
                <a:gd name="T26" fmla="*/ 278 w 343"/>
                <a:gd name="T27" fmla="*/ 28 h 106"/>
                <a:gd name="T28" fmla="*/ 297 w 343"/>
                <a:gd name="T29" fmla="*/ 42 h 106"/>
                <a:gd name="T30" fmla="*/ 311 w 343"/>
                <a:gd name="T31" fmla="*/ 56 h 106"/>
                <a:gd name="T32" fmla="*/ 316 w 343"/>
                <a:gd name="T33" fmla="*/ 60 h 106"/>
                <a:gd name="T34" fmla="*/ 343 w 343"/>
                <a:gd name="T35" fmla="*/ 89 h 106"/>
                <a:gd name="T36" fmla="*/ 342 w 343"/>
                <a:gd name="T37" fmla="*/ 93 h 106"/>
                <a:gd name="T38" fmla="*/ 340 w 343"/>
                <a:gd name="T39" fmla="*/ 100 h 106"/>
                <a:gd name="T40" fmla="*/ 338 w 343"/>
                <a:gd name="T41" fmla="*/ 106 h 106"/>
                <a:gd name="T42" fmla="*/ 337 w 343"/>
                <a:gd name="T43" fmla="*/ 106 h 106"/>
                <a:gd name="T44" fmla="*/ 331 w 343"/>
                <a:gd name="T45" fmla="*/ 97 h 106"/>
                <a:gd name="T46" fmla="*/ 319 w 343"/>
                <a:gd name="T47" fmla="*/ 81 h 106"/>
                <a:gd name="T48" fmla="*/ 303 w 343"/>
                <a:gd name="T49" fmla="*/ 62 h 106"/>
                <a:gd name="T50" fmla="*/ 286 w 343"/>
                <a:gd name="T51" fmla="*/ 45 h 106"/>
                <a:gd name="T52" fmla="*/ 266 w 343"/>
                <a:gd name="T53" fmla="*/ 30 h 106"/>
                <a:gd name="T54" fmla="*/ 239 w 343"/>
                <a:gd name="T55" fmla="*/ 21 h 106"/>
                <a:gd name="T56" fmla="*/ 212 w 343"/>
                <a:gd name="T57" fmla="*/ 13 h 106"/>
                <a:gd name="T58" fmla="*/ 193 w 343"/>
                <a:gd name="T59" fmla="*/ 8 h 106"/>
                <a:gd name="T60" fmla="*/ 171 w 343"/>
                <a:gd name="T61" fmla="*/ 7 h 106"/>
                <a:gd name="T62" fmla="*/ 146 w 343"/>
                <a:gd name="T63" fmla="*/ 10 h 106"/>
                <a:gd name="T64" fmla="*/ 120 w 343"/>
                <a:gd name="T65" fmla="*/ 13 h 106"/>
                <a:gd name="T66" fmla="*/ 98 w 343"/>
                <a:gd name="T67" fmla="*/ 17 h 106"/>
                <a:gd name="T68" fmla="*/ 79 w 343"/>
                <a:gd name="T69" fmla="*/ 23 h 106"/>
                <a:gd name="T70" fmla="*/ 62 w 343"/>
                <a:gd name="T71" fmla="*/ 31 h 106"/>
                <a:gd name="T72" fmla="*/ 46 w 343"/>
                <a:gd name="T73" fmla="*/ 41 h 106"/>
                <a:gd name="T74" fmla="*/ 35 w 343"/>
                <a:gd name="T75" fmla="*/ 50 h 106"/>
                <a:gd name="T76" fmla="*/ 25 w 343"/>
                <a:gd name="T77" fmla="*/ 60 h 106"/>
                <a:gd name="T78" fmla="*/ 15 w 343"/>
                <a:gd name="T79" fmla="*/ 77 h 106"/>
                <a:gd name="T80" fmla="*/ 4 w 343"/>
                <a:gd name="T81" fmla="*/ 91 h 106"/>
                <a:gd name="T82" fmla="*/ 0 w 343"/>
                <a:gd name="T83" fmla="*/ 98 h 106"/>
                <a:gd name="T84" fmla="*/ 0 w 343"/>
                <a:gd name="T85" fmla="*/ 76 h 106"/>
                <a:gd name="T86" fmla="*/ 0 w 343"/>
                <a:gd name="T87" fmla="*/ 76 h 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3"/>
                <a:gd name="T133" fmla="*/ 0 h 106"/>
                <a:gd name="T134" fmla="*/ 343 w 343"/>
                <a:gd name="T135" fmla="*/ 106 h 1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3" h="106">
                  <a:moveTo>
                    <a:pt x="0" y="76"/>
                  </a:moveTo>
                  <a:lnTo>
                    <a:pt x="6" y="68"/>
                  </a:lnTo>
                  <a:lnTo>
                    <a:pt x="21" y="52"/>
                  </a:lnTo>
                  <a:lnTo>
                    <a:pt x="40" y="35"/>
                  </a:lnTo>
                  <a:lnTo>
                    <a:pt x="65" y="22"/>
                  </a:lnTo>
                  <a:lnTo>
                    <a:pt x="93" y="12"/>
                  </a:lnTo>
                  <a:lnTo>
                    <a:pt x="123" y="5"/>
                  </a:lnTo>
                  <a:lnTo>
                    <a:pt x="149" y="1"/>
                  </a:lnTo>
                  <a:lnTo>
                    <a:pt x="168" y="0"/>
                  </a:lnTo>
                  <a:lnTo>
                    <a:pt x="186" y="1"/>
                  </a:lnTo>
                  <a:lnTo>
                    <a:pt x="210" y="5"/>
                  </a:lnTo>
                  <a:lnTo>
                    <a:pt x="235" y="11"/>
                  </a:lnTo>
                  <a:lnTo>
                    <a:pt x="258" y="17"/>
                  </a:lnTo>
                  <a:lnTo>
                    <a:pt x="278" y="28"/>
                  </a:lnTo>
                  <a:lnTo>
                    <a:pt x="297" y="42"/>
                  </a:lnTo>
                  <a:lnTo>
                    <a:pt x="311" y="56"/>
                  </a:lnTo>
                  <a:lnTo>
                    <a:pt x="316" y="60"/>
                  </a:lnTo>
                  <a:lnTo>
                    <a:pt x="343" y="89"/>
                  </a:lnTo>
                  <a:lnTo>
                    <a:pt x="342" y="93"/>
                  </a:lnTo>
                  <a:lnTo>
                    <a:pt x="340" y="100"/>
                  </a:lnTo>
                  <a:lnTo>
                    <a:pt x="338" y="106"/>
                  </a:lnTo>
                  <a:lnTo>
                    <a:pt x="337" y="106"/>
                  </a:lnTo>
                  <a:lnTo>
                    <a:pt x="331" y="97"/>
                  </a:lnTo>
                  <a:lnTo>
                    <a:pt x="319" y="81"/>
                  </a:lnTo>
                  <a:lnTo>
                    <a:pt x="303" y="62"/>
                  </a:lnTo>
                  <a:lnTo>
                    <a:pt x="286" y="45"/>
                  </a:lnTo>
                  <a:lnTo>
                    <a:pt x="266" y="30"/>
                  </a:lnTo>
                  <a:lnTo>
                    <a:pt x="239" y="21"/>
                  </a:lnTo>
                  <a:lnTo>
                    <a:pt x="212" y="13"/>
                  </a:lnTo>
                  <a:lnTo>
                    <a:pt x="193" y="8"/>
                  </a:lnTo>
                  <a:lnTo>
                    <a:pt x="171" y="7"/>
                  </a:lnTo>
                  <a:lnTo>
                    <a:pt x="146" y="10"/>
                  </a:lnTo>
                  <a:lnTo>
                    <a:pt x="120" y="13"/>
                  </a:lnTo>
                  <a:lnTo>
                    <a:pt x="98" y="17"/>
                  </a:lnTo>
                  <a:lnTo>
                    <a:pt x="79" y="23"/>
                  </a:lnTo>
                  <a:lnTo>
                    <a:pt x="62" y="31"/>
                  </a:lnTo>
                  <a:lnTo>
                    <a:pt x="46" y="41"/>
                  </a:lnTo>
                  <a:lnTo>
                    <a:pt x="35" y="50"/>
                  </a:lnTo>
                  <a:lnTo>
                    <a:pt x="25" y="60"/>
                  </a:lnTo>
                  <a:lnTo>
                    <a:pt x="15" y="77"/>
                  </a:lnTo>
                  <a:lnTo>
                    <a:pt x="4" y="91"/>
                  </a:lnTo>
                  <a:lnTo>
                    <a:pt x="0" y="9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77"/>
            <p:cNvSpPr>
              <a:spLocks/>
            </p:cNvSpPr>
            <p:nvPr/>
          </p:nvSpPr>
          <p:spPr bwMode="auto">
            <a:xfrm>
              <a:off x="4303" y="1773"/>
              <a:ext cx="326" cy="21"/>
            </a:xfrm>
            <a:custGeom>
              <a:avLst/>
              <a:gdLst>
                <a:gd name="T0" fmla="*/ 0 w 326"/>
                <a:gd name="T1" fmla="*/ 9 h 21"/>
                <a:gd name="T2" fmla="*/ 11 w 326"/>
                <a:gd name="T3" fmla="*/ 5 h 21"/>
                <a:gd name="T4" fmla="*/ 30 w 326"/>
                <a:gd name="T5" fmla="*/ 4 h 21"/>
                <a:gd name="T6" fmla="*/ 53 w 326"/>
                <a:gd name="T7" fmla="*/ 5 h 21"/>
                <a:gd name="T8" fmla="*/ 80 w 326"/>
                <a:gd name="T9" fmla="*/ 9 h 21"/>
                <a:gd name="T10" fmla="*/ 110 w 326"/>
                <a:gd name="T11" fmla="*/ 11 h 21"/>
                <a:gd name="T12" fmla="*/ 143 w 326"/>
                <a:gd name="T13" fmla="*/ 11 h 21"/>
                <a:gd name="T14" fmla="*/ 173 w 326"/>
                <a:gd name="T15" fmla="*/ 10 h 21"/>
                <a:gd name="T16" fmla="*/ 193 w 326"/>
                <a:gd name="T17" fmla="*/ 9 h 21"/>
                <a:gd name="T18" fmla="*/ 205 w 326"/>
                <a:gd name="T19" fmla="*/ 6 h 21"/>
                <a:gd name="T20" fmla="*/ 217 w 326"/>
                <a:gd name="T21" fmla="*/ 6 h 21"/>
                <a:gd name="T22" fmla="*/ 232 w 326"/>
                <a:gd name="T23" fmla="*/ 6 h 21"/>
                <a:gd name="T24" fmla="*/ 248 w 326"/>
                <a:gd name="T25" fmla="*/ 9 h 21"/>
                <a:gd name="T26" fmla="*/ 269 w 326"/>
                <a:gd name="T27" fmla="*/ 7 h 21"/>
                <a:gd name="T28" fmla="*/ 294 w 326"/>
                <a:gd name="T29" fmla="*/ 5 h 21"/>
                <a:gd name="T30" fmla="*/ 315 w 326"/>
                <a:gd name="T31" fmla="*/ 1 h 21"/>
                <a:gd name="T32" fmla="*/ 324 w 326"/>
                <a:gd name="T33" fmla="*/ 0 h 21"/>
                <a:gd name="T34" fmla="*/ 324 w 326"/>
                <a:gd name="T35" fmla="*/ 3 h 21"/>
                <a:gd name="T36" fmla="*/ 326 w 326"/>
                <a:gd name="T37" fmla="*/ 9 h 21"/>
                <a:gd name="T38" fmla="*/ 326 w 326"/>
                <a:gd name="T39" fmla="*/ 13 h 21"/>
                <a:gd name="T40" fmla="*/ 325 w 326"/>
                <a:gd name="T41" fmla="*/ 16 h 21"/>
                <a:gd name="T42" fmla="*/ 312 w 326"/>
                <a:gd name="T43" fmla="*/ 16 h 21"/>
                <a:gd name="T44" fmla="*/ 285 w 326"/>
                <a:gd name="T45" fmla="*/ 17 h 21"/>
                <a:gd name="T46" fmla="*/ 255 w 326"/>
                <a:gd name="T47" fmla="*/ 18 h 21"/>
                <a:gd name="T48" fmla="*/ 232 w 326"/>
                <a:gd name="T49" fmla="*/ 17 h 21"/>
                <a:gd name="T50" fmla="*/ 211 w 326"/>
                <a:gd name="T51" fmla="*/ 16 h 21"/>
                <a:gd name="T52" fmla="*/ 187 w 326"/>
                <a:gd name="T53" fmla="*/ 16 h 21"/>
                <a:gd name="T54" fmla="*/ 161 w 326"/>
                <a:gd name="T55" fmla="*/ 16 h 21"/>
                <a:gd name="T56" fmla="*/ 134 w 326"/>
                <a:gd name="T57" fmla="*/ 19 h 21"/>
                <a:gd name="T58" fmla="*/ 104 w 326"/>
                <a:gd name="T59" fmla="*/ 21 h 21"/>
                <a:gd name="T60" fmla="*/ 73 w 326"/>
                <a:gd name="T61" fmla="*/ 18 h 21"/>
                <a:gd name="T62" fmla="*/ 45 w 326"/>
                <a:gd name="T63" fmla="*/ 16 h 21"/>
                <a:gd name="T64" fmla="*/ 29 w 326"/>
                <a:gd name="T65" fmla="*/ 15 h 21"/>
                <a:gd name="T66" fmla="*/ 20 w 326"/>
                <a:gd name="T67" fmla="*/ 13 h 21"/>
                <a:gd name="T68" fmla="*/ 11 w 326"/>
                <a:gd name="T69" fmla="*/ 16 h 21"/>
                <a:gd name="T70" fmla="*/ 5 w 326"/>
                <a:gd name="T71" fmla="*/ 18 h 21"/>
                <a:gd name="T72" fmla="*/ 4 w 326"/>
                <a:gd name="T73" fmla="*/ 19 h 21"/>
                <a:gd name="T74" fmla="*/ 0 w 326"/>
                <a:gd name="T75" fmla="*/ 9 h 21"/>
                <a:gd name="T76" fmla="*/ 0 w 326"/>
                <a:gd name="T77" fmla="*/ 9 h 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6"/>
                <a:gd name="T118" fmla="*/ 0 h 21"/>
                <a:gd name="T119" fmla="*/ 326 w 326"/>
                <a:gd name="T120" fmla="*/ 21 h 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6" h="21">
                  <a:moveTo>
                    <a:pt x="0" y="9"/>
                  </a:moveTo>
                  <a:lnTo>
                    <a:pt x="11" y="5"/>
                  </a:lnTo>
                  <a:lnTo>
                    <a:pt x="30" y="4"/>
                  </a:lnTo>
                  <a:lnTo>
                    <a:pt x="53" y="5"/>
                  </a:lnTo>
                  <a:lnTo>
                    <a:pt x="80" y="9"/>
                  </a:lnTo>
                  <a:lnTo>
                    <a:pt x="110" y="11"/>
                  </a:lnTo>
                  <a:lnTo>
                    <a:pt x="143" y="11"/>
                  </a:lnTo>
                  <a:lnTo>
                    <a:pt x="173" y="10"/>
                  </a:lnTo>
                  <a:lnTo>
                    <a:pt x="193" y="9"/>
                  </a:lnTo>
                  <a:lnTo>
                    <a:pt x="205" y="6"/>
                  </a:lnTo>
                  <a:lnTo>
                    <a:pt x="217" y="6"/>
                  </a:lnTo>
                  <a:lnTo>
                    <a:pt x="232" y="6"/>
                  </a:lnTo>
                  <a:lnTo>
                    <a:pt x="248" y="9"/>
                  </a:lnTo>
                  <a:lnTo>
                    <a:pt x="269" y="7"/>
                  </a:lnTo>
                  <a:lnTo>
                    <a:pt x="294" y="5"/>
                  </a:lnTo>
                  <a:lnTo>
                    <a:pt x="315" y="1"/>
                  </a:lnTo>
                  <a:lnTo>
                    <a:pt x="324" y="0"/>
                  </a:lnTo>
                  <a:lnTo>
                    <a:pt x="324" y="3"/>
                  </a:lnTo>
                  <a:lnTo>
                    <a:pt x="326" y="9"/>
                  </a:lnTo>
                  <a:lnTo>
                    <a:pt x="326" y="13"/>
                  </a:lnTo>
                  <a:lnTo>
                    <a:pt x="325" y="16"/>
                  </a:lnTo>
                  <a:lnTo>
                    <a:pt x="312" y="16"/>
                  </a:lnTo>
                  <a:lnTo>
                    <a:pt x="285" y="17"/>
                  </a:lnTo>
                  <a:lnTo>
                    <a:pt x="255" y="18"/>
                  </a:lnTo>
                  <a:lnTo>
                    <a:pt x="232" y="17"/>
                  </a:lnTo>
                  <a:lnTo>
                    <a:pt x="211" y="16"/>
                  </a:lnTo>
                  <a:lnTo>
                    <a:pt x="187" y="16"/>
                  </a:lnTo>
                  <a:lnTo>
                    <a:pt x="161" y="16"/>
                  </a:lnTo>
                  <a:lnTo>
                    <a:pt x="134" y="19"/>
                  </a:lnTo>
                  <a:lnTo>
                    <a:pt x="104" y="21"/>
                  </a:lnTo>
                  <a:lnTo>
                    <a:pt x="73" y="18"/>
                  </a:lnTo>
                  <a:lnTo>
                    <a:pt x="45" y="16"/>
                  </a:lnTo>
                  <a:lnTo>
                    <a:pt x="29" y="15"/>
                  </a:lnTo>
                  <a:lnTo>
                    <a:pt x="20" y="13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78"/>
            <p:cNvSpPr>
              <a:spLocks/>
            </p:cNvSpPr>
            <p:nvPr/>
          </p:nvSpPr>
          <p:spPr bwMode="auto">
            <a:xfrm>
              <a:off x="4396" y="1468"/>
              <a:ext cx="28" cy="322"/>
            </a:xfrm>
            <a:custGeom>
              <a:avLst/>
              <a:gdLst>
                <a:gd name="T0" fmla="*/ 15 w 28"/>
                <a:gd name="T1" fmla="*/ 0 h 322"/>
                <a:gd name="T2" fmla="*/ 12 w 28"/>
                <a:gd name="T3" fmla="*/ 11 h 322"/>
                <a:gd name="T4" fmla="*/ 10 w 28"/>
                <a:gd name="T5" fmla="*/ 29 h 322"/>
                <a:gd name="T6" fmla="*/ 9 w 28"/>
                <a:gd name="T7" fmla="*/ 48 h 322"/>
                <a:gd name="T8" fmla="*/ 10 w 28"/>
                <a:gd name="T9" fmla="*/ 64 h 322"/>
                <a:gd name="T10" fmla="*/ 12 w 28"/>
                <a:gd name="T11" fmla="*/ 77 h 322"/>
                <a:gd name="T12" fmla="*/ 15 w 28"/>
                <a:gd name="T13" fmla="*/ 95 h 322"/>
                <a:gd name="T14" fmla="*/ 17 w 28"/>
                <a:gd name="T15" fmla="*/ 115 h 322"/>
                <a:gd name="T16" fmla="*/ 17 w 28"/>
                <a:gd name="T17" fmla="*/ 131 h 322"/>
                <a:gd name="T18" fmla="*/ 17 w 28"/>
                <a:gd name="T19" fmla="*/ 145 h 322"/>
                <a:gd name="T20" fmla="*/ 17 w 28"/>
                <a:gd name="T21" fmla="*/ 160 h 322"/>
                <a:gd name="T22" fmla="*/ 17 w 28"/>
                <a:gd name="T23" fmla="*/ 174 h 322"/>
                <a:gd name="T24" fmla="*/ 19 w 28"/>
                <a:gd name="T25" fmla="*/ 185 h 322"/>
                <a:gd name="T26" fmla="*/ 21 w 28"/>
                <a:gd name="T27" fmla="*/ 194 h 322"/>
                <a:gd name="T28" fmla="*/ 24 w 28"/>
                <a:gd name="T29" fmla="*/ 207 h 322"/>
                <a:gd name="T30" fmla="*/ 27 w 28"/>
                <a:gd name="T31" fmla="*/ 224 h 322"/>
                <a:gd name="T32" fmla="*/ 28 w 28"/>
                <a:gd name="T33" fmla="*/ 240 h 322"/>
                <a:gd name="T34" fmla="*/ 26 w 28"/>
                <a:gd name="T35" fmla="*/ 261 h 322"/>
                <a:gd name="T36" fmla="*/ 24 w 28"/>
                <a:gd name="T37" fmla="*/ 287 h 322"/>
                <a:gd name="T38" fmla="*/ 23 w 28"/>
                <a:gd name="T39" fmla="*/ 309 h 322"/>
                <a:gd name="T40" fmla="*/ 23 w 28"/>
                <a:gd name="T41" fmla="*/ 320 h 322"/>
                <a:gd name="T42" fmla="*/ 11 w 28"/>
                <a:gd name="T43" fmla="*/ 322 h 322"/>
                <a:gd name="T44" fmla="*/ 12 w 28"/>
                <a:gd name="T45" fmla="*/ 310 h 322"/>
                <a:gd name="T46" fmla="*/ 16 w 28"/>
                <a:gd name="T47" fmla="*/ 283 h 322"/>
                <a:gd name="T48" fmla="*/ 19 w 28"/>
                <a:gd name="T49" fmla="*/ 253 h 322"/>
                <a:gd name="T50" fmla="*/ 21 w 28"/>
                <a:gd name="T51" fmla="*/ 233 h 322"/>
                <a:gd name="T52" fmla="*/ 19 w 28"/>
                <a:gd name="T53" fmla="*/ 218 h 322"/>
                <a:gd name="T54" fmla="*/ 17 w 28"/>
                <a:gd name="T55" fmla="*/ 204 h 322"/>
                <a:gd name="T56" fmla="*/ 13 w 28"/>
                <a:gd name="T57" fmla="*/ 187 h 322"/>
                <a:gd name="T58" fmla="*/ 12 w 28"/>
                <a:gd name="T59" fmla="*/ 171 h 322"/>
                <a:gd name="T60" fmla="*/ 11 w 28"/>
                <a:gd name="T61" fmla="*/ 153 h 322"/>
                <a:gd name="T62" fmla="*/ 12 w 28"/>
                <a:gd name="T63" fmla="*/ 134 h 322"/>
                <a:gd name="T64" fmla="*/ 11 w 28"/>
                <a:gd name="T65" fmla="*/ 115 h 322"/>
                <a:gd name="T66" fmla="*/ 9 w 28"/>
                <a:gd name="T67" fmla="*/ 99 h 322"/>
                <a:gd name="T68" fmla="*/ 6 w 28"/>
                <a:gd name="T69" fmla="*/ 82 h 322"/>
                <a:gd name="T70" fmla="*/ 5 w 28"/>
                <a:gd name="T71" fmla="*/ 66 h 322"/>
                <a:gd name="T72" fmla="*/ 4 w 28"/>
                <a:gd name="T73" fmla="*/ 52 h 322"/>
                <a:gd name="T74" fmla="*/ 4 w 28"/>
                <a:gd name="T75" fmla="*/ 40 h 322"/>
                <a:gd name="T76" fmla="*/ 3 w 28"/>
                <a:gd name="T77" fmla="*/ 29 h 322"/>
                <a:gd name="T78" fmla="*/ 3 w 28"/>
                <a:gd name="T79" fmla="*/ 18 h 322"/>
                <a:gd name="T80" fmla="*/ 0 w 28"/>
                <a:gd name="T81" fmla="*/ 10 h 322"/>
                <a:gd name="T82" fmla="*/ 0 w 28"/>
                <a:gd name="T83" fmla="*/ 6 h 322"/>
                <a:gd name="T84" fmla="*/ 15 w 28"/>
                <a:gd name="T85" fmla="*/ 0 h 322"/>
                <a:gd name="T86" fmla="*/ 15 w 28"/>
                <a:gd name="T87" fmla="*/ 0 h 3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"/>
                <a:gd name="T133" fmla="*/ 0 h 322"/>
                <a:gd name="T134" fmla="*/ 28 w 28"/>
                <a:gd name="T135" fmla="*/ 322 h 3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" h="322">
                  <a:moveTo>
                    <a:pt x="15" y="0"/>
                  </a:moveTo>
                  <a:lnTo>
                    <a:pt x="12" y="11"/>
                  </a:lnTo>
                  <a:lnTo>
                    <a:pt x="10" y="29"/>
                  </a:lnTo>
                  <a:lnTo>
                    <a:pt x="9" y="48"/>
                  </a:lnTo>
                  <a:lnTo>
                    <a:pt x="10" y="64"/>
                  </a:lnTo>
                  <a:lnTo>
                    <a:pt x="12" y="77"/>
                  </a:lnTo>
                  <a:lnTo>
                    <a:pt x="15" y="95"/>
                  </a:lnTo>
                  <a:lnTo>
                    <a:pt x="17" y="115"/>
                  </a:lnTo>
                  <a:lnTo>
                    <a:pt x="17" y="131"/>
                  </a:lnTo>
                  <a:lnTo>
                    <a:pt x="17" y="145"/>
                  </a:lnTo>
                  <a:lnTo>
                    <a:pt x="17" y="160"/>
                  </a:lnTo>
                  <a:lnTo>
                    <a:pt x="17" y="174"/>
                  </a:lnTo>
                  <a:lnTo>
                    <a:pt x="19" y="185"/>
                  </a:lnTo>
                  <a:lnTo>
                    <a:pt x="21" y="194"/>
                  </a:lnTo>
                  <a:lnTo>
                    <a:pt x="24" y="207"/>
                  </a:lnTo>
                  <a:lnTo>
                    <a:pt x="27" y="224"/>
                  </a:lnTo>
                  <a:lnTo>
                    <a:pt x="28" y="240"/>
                  </a:lnTo>
                  <a:lnTo>
                    <a:pt x="26" y="261"/>
                  </a:lnTo>
                  <a:lnTo>
                    <a:pt x="24" y="287"/>
                  </a:lnTo>
                  <a:lnTo>
                    <a:pt x="23" y="309"/>
                  </a:lnTo>
                  <a:lnTo>
                    <a:pt x="23" y="320"/>
                  </a:lnTo>
                  <a:lnTo>
                    <a:pt x="11" y="322"/>
                  </a:lnTo>
                  <a:lnTo>
                    <a:pt x="12" y="310"/>
                  </a:lnTo>
                  <a:lnTo>
                    <a:pt x="16" y="283"/>
                  </a:lnTo>
                  <a:lnTo>
                    <a:pt x="19" y="253"/>
                  </a:lnTo>
                  <a:lnTo>
                    <a:pt x="21" y="233"/>
                  </a:lnTo>
                  <a:lnTo>
                    <a:pt x="19" y="218"/>
                  </a:lnTo>
                  <a:lnTo>
                    <a:pt x="17" y="204"/>
                  </a:lnTo>
                  <a:lnTo>
                    <a:pt x="13" y="187"/>
                  </a:lnTo>
                  <a:lnTo>
                    <a:pt x="12" y="171"/>
                  </a:lnTo>
                  <a:lnTo>
                    <a:pt x="11" y="153"/>
                  </a:lnTo>
                  <a:lnTo>
                    <a:pt x="12" y="134"/>
                  </a:lnTo>
                  <a:lnTo>
                    <a:pt x="11" y="115"/>
                  </a:lnTo>
                  <a:lnTo>
                    <a:pt x="9" y="99"/>
                  </a:lnTo>
                  <a:lnTo>
                    <a:pt x="6" y="82"/>
                  </a:lnTo>
                  <a:lnTo>
                    <a:pt x="5" y="66"/>
                  </a:lnTo>
                  <a:lnTo>
                    <a:pt x="4" y="52"/>
                  </a:lnTo>
                  <a:lnTo>
                    <a:pt x="4" y="40"/>
                  </a:lnTo>
                  <a:lnTo>
                    <a:pt x="3" y="29"/>
                  </a:lnTo>
                  <a:lnTo>
                    <a:pt x="3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79"/>
            <p:cNvSpPr>
              <a:spLocks/>
            </p:cNvSpPr>
            <p:nvPr/>
          </p:nvSpPr>
          <p:spPr bwMode="auto">
            <a:xfrm>
              <a:off x="4516" y="1472"/>
              <a:ext cx="39" cy="312"/>
            </a:xfrm>
            <a:custGeom>
              <a:avLst/>
              <a:gdLst>
                <a:gd name="T0" fmla="*/ 39 w 39"/>
                <a:gd name="T1" fmla="*/ 2 h 312"/>
                <a:gd name="T2" fmla="*/ 36 w 39"/>
                <a:gd name="T3" fmla="*/ 15 h 312"/>
                <a:gd name="T4" fmla="*/ 33 w 39"/>
                <a:gd name="T5" fmla="*/ 33 h 312"/>
                <a:gd name="T6" fmla="*/ 30 w 39"/>
                <a:gd name="T7" fmla="*/ 53 h 312"/>
                <a:gd name="T8" fmla="*/ 30 w 39"/>
                <a:gd name="T9" fmla="*/ 68 h 312"/>
                <a:gd name="T10" fmla="*/ 29 w 39"/>
                <a:gd name="T11" fmla="*/ 82 h 312"/>
                <a:gd name="T12" fmla="*/ 29 w 39"/>
                <a:gd name="T13" fmla="*/ 100 h 312"/>
                <a:gd name="T14" fmla="*/ 25 w 39"/>
                <a:gd name="T15" fmla="*/ 118 h 312"/>
                <a:gd name="T16" fmla="*/ 19 w 39"/>
                <a:gd name="T17" fmla="*/ 136 h 312"/>
                <a:gd name="T18" fmla="*/ 13 w 39"/>
                <a:gd name="T19" fmla="*/ 153 h 312"/>
                <a:gd name="T20" fmla="*/ 9 w 39"/>
                <a:gd name="T21" fmla="*/ 173 h 312"/>
                <a:gd name="T22" fmla="*/ 8 w 39"/>
                <a:gd name="T23" fmla="*/ 193 h 312"/>
                <a:gd name="T24" fmla="*/ 8 w 39"/>
                <a:gd name="T25" fmla="*/ 211 h 312"/>
                <a:gd name="T26" fmla="*/ 8 w 39"/>
                <a:gd name="T27" fmla="*/ 225 h 312"/>
                <a:gd name="T28" fmla="*/ 9 w 39"/>
                <a:gd name="T29" fmla="*/ 237 h 312"/>
                <a:gd name="T30" fmla="*/ 11 w 39"/>
                <a:gd name="T31" fmla="*/ 249 h 312"/>
                <a:gd name="T32" fmla="*/ 13 w 39"/>
                <a:gd name="T33" fmla="*/ 263 h 312"/>
                <a:gd name="T34" fmla="*/ 14 w 39"/>
                <a:gd name="T35" fmla="*/ 277 h 312"/>
                <a:gd name="T36" fmla="*/ 14 w 39"/>
                <a:gd name="T37" fmla="*/ 294 h 312"/>
                <a:gd name="T38" fmla="*/ 14 w 39"/>
                <a:gd name="T39" fmla="*/ 306 h 312"/>
                <a:gd name="T40" fmla="*/ 14 w 39"/>
                <a:gd name="T41" fmla="*/ 312 h 312"/>
                <a:gd name="T42" fmla="*/ 1 w 39"/>
                <a:gd name="T43" fmla="*/ 312 h 312"/>
                <a:gd name="T44" fmla="*/ 1 w 39"/>
                <a:gd name="T45" fmla="*/ 305 h 312"/>
                <a:gd name="T46" fmla="*/ 3 w 39"/>
                <a:gd name="T47" fmla="*/ 287 h 312"/>
                <a:gd name="T48" fmla="*/ 3 w 39"/>
                <a:gd name="T49" fmla="*/ 264 h 312"/>
                <a:gd name="T50" fmla="*/ 2 w 39"/>
                <a:gd name="T51" fmla="*/ 244 h 312"/>
                <a:gd name="T52" fmla="*/ 0 w 39"/>
                <a:gd name="T53" fmla="*/ 223 h 312"/>
                <a:gd name="T54" fmla="*/ 1 w 39"/>
                <a:gd name="T55" fmla="*/ 195 h 312"/>
                <a:gd name="T56" fmla="*/ 3 w 39"/>
                <a:gd name="T57" fmla="*/ 167 h 312"/>
                <a:gd name="T58" fmla="*/ 7 w 39"/>
                <a:gd name="T59" fmla="*/ 149 h 312"/>
                <a:gd name="T60" fmla="*/ 11 w 39"/>
                <a:gd name="T61" fmla="*/ 135 h 312"/>
                <a:gd name="T62" fmla="*/ 15 w 39"/>
                <a:gd name="T63" fmla="*/ 121 h 312"/>
                <a:gd name="T64" fmla="*/ 19 w 39"/>
                <a:gd name="T65" fmla="*/ 106 h 312"/>
                <a:gd name="T66" fmla="*/ 21 w 39"/>
                <a:gd name="T67" fmla="*/ 90 h 312"/>
                <a:gd name="T68" fmla="*/ 23 w 39"/>
                <a:gd name="T69" fmla="*/ 67 h 312"/>
                <a:gd name="T70" fmla="*/ 24 w 39"/>
                <a:gd name="T71" fmla="*/ 37 h 312"/>
                <a:gd name="T72" fmla="*/ 24 w 39"/>
                <a:gd name="T73" fmla="*/ 12 h 312"/>
                <a:gd name="T74" fmla="*/ 26 w 39"/>
                <a:gd name="T75" fmla="*/ 1 h 312"/>
                <a:gd name="T76" fmla="*/ 29 w 39"/>
                <a:gd name="T77" fmla="*/ 0 h 312"/>
                <a:gd name="T78" fmla="*/ 32 w 39"/>
                <a:gd name="T79" fmla="*/ 1 h 312"/>
                <a:gd name="T80" fmla="*/ 36 w 39"/>
                <a:gd name="T81" fmla="*/ 2 h 312"/>
                <a:gd name="T82" fmla="*/ 39 w 39"/>
                <a:gd name="T83" fmla="*/ 2 h 312"/>
                <a:gd name="T84" fmla="*/ 39 w 39"/>
                <a:gd name="T85" fmla="*/ 2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312"/>
                <a:gd name="T131" fmla="*/ 39 w 39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312">
                  <a:moveTo>
                    <a:pt x="39" y="2"/>
                  </a:moveTo>
                  <a:lnTo>
                    <a:pt x="36" y="15"/>
                  </a:lnTo>
                  <a:lnTo>
                    <a:pt x="33" y="33"/>
                  </a:lnTo>
                  <a:lnTo>
                    <a:pt x="30" y="53"/>
                  </a:lnTo>
                  <a:lnTo>
                    <a:pt x="30" y="68"/>
                  </a:lnTo>
                  <a:lnTo>
                    <a:pt x="29" y="82"/>
                  </a:lnTo>
                  <a:lnTo>
                    <a:pt x="29" y="100"/>
                  </a:lnTo>
                  <a:lnTo>
                    <a:pt x="25" y="118"/>
                  </a:lnTo>
                  <a:lnTo>
                    <a:pt x="19" y="136"/>
                  </a:lnTo>
                  <a:lnTo>
                    <a:pt x="13" y="153"/>
                  </a:lnTo>
                  <a:lnTo>
                    <a:pt x="9" y="173"/>
                  </a:lnTo>
                  <a:lnTo>
                    <a:pt x="8" y="193"/>
                  </a:lnTo>
                  <a:lnTo>
                    <a:pt x="8" y="211"/>
                  </a:lnTo>
                  <a:lnTo>
                    <a:pt x="8" y="225"/>
                  </a:lnTo>
                  <a:lnTo>
                    <a:pt x="9" y="237"/>
                  </a:lnTo>
                  <a:lnTo>
                    <a:pt x="11" y="249"/>
                  </a:lnTo>
                  <a:lnTo>
                    <a:pt x="13" y="263"/>
                  </a:lnTo>
                  <a:lnTo>
                    <a:pt x="14" y="277"/>
                  </a:lnTo>
                  <a:lnTo>
                    <a:pt x="14" y="294"/>
                  </a:lnTo>
                  <a:lnTo>
                    <a:pt x="14" y="306"/>
                  </a:lnTo>
                  <a:lnTo>
                    <a:pt x="14" y="312"/>
                  </a:lnTo>
                  <a:lnTo>
                    <a:pt x="1" y="312"/>
                  </a:lnTo>
                  <a:lnTo>
                    <a:pt x="1" y="305"/>
                  </a:lnTo>
                  <a:lnTo>
                    <a:pt x="3" y="287"/>
                  </a:lnTo>
                  <a:lnTo>
                    <a:pt x="3" y="264"/>
                  </a:lnTo>
                  <a:lnTo>
                    <a:pt x="2" y="244"/>
                  </a:lnTo>
                  <a:lnTo>
                    <a:pt x="0" y="223"/>
                  </a:lnTo>
                  <a:lnTo>
                    <a:pt x="1" y="195"/>
                  </a:lnTo>
                  <a:lnTo>
                    <a:pt x="3" y="167"/>
                  </a:lnTo>
                  <a:lnTo>
                    <a:pt x="7" y="149"/>
                  </a:lnTo>
                  <a:lnTo>
                    <a:pt x="11" y="135"/>
                  </a:lnTo>
                  <a:lnTo>
                    <a:pt x="15" y="121"/>
                  </a:lnTo>
                  <a:lnTo>
                    <a:pt x="19" y="106"/>
                  </a:lnTo>
                  <a:lnTo>
                    <a:pt x="21" y="90"/>
                  </a:lnTo>
                  <a:lnTo>
                    <a:pt x="23" y="67"/>
                  </a:lnTo>
                  <a:lnTo>
                    <a:pt x="24" y="37"/>
                  </a:lnTo>
                  <a:lnTo>
                    <a:pt x="24" y="1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Freeform 80"/>
            <p:cNvSpPr>
              <a:spLocks/>
            </p:cNvSpPr>
            <p:nvPr/>
          </p:nvSpPr>
          <p:spPr bwMode="auto">
            <a:xfrm>
              <a:off x="4453" y="1590"/>
              <a:ext cx="189" cy="28"/>
            </a:xfrm>
            <a:custGeom>
              <a:avLst/>
              <a:gdLst>
                <a:gd name="T0" fmla="*/ 189 w 189"/>
                <a:gd name="T1" fmla="*/ 7 h 28"/>
                <a:gd name="T2" fmla="*/ 175 w 189"/>
                <a:gd name="T3" fmla="*/ 9 h 28"/>
                <a:gd name="T4" fmla="*/ 152 w 189"/>
                <a:gd name="T5" fmla="*/ 14 h 28"/>
                <a:gd name="T6" fmla="*/ 125 w 189"/>
                <a:gd name="T7" fmla="*/ 18 h 28"/>
                <a:gd name="T8" fmla="*/ 104 w 189"/>
                <a:gd name="T9" fmla="*/ 19 h 28"/>
                <a:gd name="T10" fmla="*/ 86 w 189"/>
                <a:gd name="T11" fmla="*/ 19 h 28"/>
                <a:gd name="T12" fmla="*/ 69 w 189"/>
                <a:gd name="T13" fmla="*/ 17 h 28"/>
                <a:gd name="T14" fmla="*/ 55 w 189"/>
                <a:gd name="T15" fmla="*/ 13 h 28"/>
                <a:gd name="T16" fmla="*/ 47 w 189"/>
                <a:gd name="T17" fmla="*/ 11 h 28"/>
                <a:gd name="T18" fmla="*/ 40 w 189"/>
                <a:gd name="T19" fmla="*/ 9 h 28"/>
                <a:gd name="T20" fmla="*/ 32 w 189"/>
                <a:gd name="T21" fmla="*/ 8 h 28"/>
                <a:gd name="T22" fmla="*/ 25 w 189"/>
                <a:gd name="T23" fmla="*/ 8 h 28"/>
                <a:gd name="T24" fmla="*/ 23 w 189"/>
                <a:gd name="T25" fmla="*/ 8 h 28"/>
                <a:gd name="T26" fmla="*/ 19 w 189"/>
                <a:gd name="T27" fmla="*/ 7 h 28"/>
                <a:gd name="T28" fmla="*/ 17 w 189"/>
                <a:gd name="T29" fmla="*/ 5 h 28"/>
                <a:gd name="T30" fmla="*/ 14 w 189"/>
                <a:gd name="T31" fmla="*/ 2 h 28"/>
                <a:gd name="T32" fmla="*/ 12 w 189"/>
                <a:gd name="T33" fmla="*/ 1 h 28"/>
                <a:gd name="T34" fmla="*/ 8 w 189"/>
                <a:gd name="T35" fmla="*/ 0 h 28"/>
                <a:gd name="T36" fmla="*/ 5 w 189"/>
                <a:gd name="T37" fmla="*/ 2 h 28"/>
                <a:gd name="T38" fmla="*/ 2 w 189"/>
                <a:gd name="T39" fmla="*/ 3 h 28"/>
                <a:gd name="T40" fmla="*/ 2 w 189"/>
                <a:gd name="T41" fmla="*/ 6 h 28"/>
                <a:gd name="T42" fmla="*/ 1 w 189"/>
                <a:gd name="T43" fmla="*/ 11 h 28"/>
                <a:gd name="T44" fmla="*/ 0 w 189"/>
                <a:gd name="T45" fmla="*/ 15 h 28"/>
                <a:gd name="T46" fmla="*/ 0 w 189"/>
                <a:gd name="T47" fmla="*/ 20 h 28"/>
                <a:gd name="T48" fmla="*/ 2 w 189"/>
                <a:gd name="T49" fmla="*/ 23 h 28"/>
                <a:gd name="T50" fmla="*/ 5 w 189"/>
                <a:gd name="T51" fmla="*/ 23 h 28"/>
                <a:gd name="T52" fmla="*/ 10 w 189"/>
                <a:gd name="T53" fmla="*/ 23 h 28"/>
                <a:gd name="T54" fmla="*/ 13 w 189"/>
                <a:gd name="T55" fmla="*/ 23 h 28"/>
                <a:gd name="T56" fmla="*/ 16 w 189"/>
                <a:gd name="T57" fmla="*/ 23 h 28"/>
                <a:gd name="T58" fmla="*/ 16 w 189"/>
                <a:gd name="T59" fmla="*/ 19 h 28"/>
                <a:gd name="T60" fmla="*/ 17 w 189"/>
                <a:gd name="T61" fmla="*/ 17 h 28"/>
                <a:gd name="T62" fmla="*/ 18 w 189"/>
                <a:gd name="T63" fmla="*/ 15 h 28"/>
                <a:gd name="T64" fmla="*/ 19 w 189"/>
                <a:gd name="T65" fmla="*/ 14 h 28"/>
                <a:gd name="T66" fmla="*/ 23 w 189"/>
                <a:gd name="T67" fmla="*/ 14 h 28"/>
                <a:gd name="T68" fmla="*/ 32 w 189"/>
                <a:gd name="T69" fmla="*/ 14 h 28"/>
                <a:gd name="T70" fmla="*/ 46 w 189"/>
                <a:gd name="T71" fmla="*/ 14 h 28"/>
                <a:gd name="T72" fmla="*/ 57 w 189"/>
                <a:gd name="T73" fmla="*/ 18 h 28"/>
                <a:gd name="T74" fmla="*/ 66 w 189"/>
                <a:gd name="T75" fmla="*/ 20 h 28"/>
                <a:gd name="T76" fmla="*/ 77 w 189"/>
                <a:gd name="T77" fmla="*/ 24 h 28"/>
                <a:gd name="T78" fmla="*/ 89 w 189"/>
                <a:gd name="T79" fmla="*/ 25 h 28"/>
                <a:gd name="T80" fmla="*/ 105 w 189"/>
                <a:gd name="T81" fmla="*/ 28 h 28"/>
                <a:gd name="T82" fmla="*/ 122 w 189"/>
                <a:gd name="T83" fmla="*/ 26 h 28"/>
                <a:gd name="T84" fmla="*/ 139 w 189"/>
                <a:gd name="T85" fmla="*/ 24 h 28"/>
                <a:gd name="T86" fmla="*/ 156 w 189"/>
                <a:gd name="T87" fmla="*/ 21 h 28"/>
                <a:gd name="T88" fmla="*/ 170 w 189"/>
                <a:gd name="T89" fmla="*/ 21 h 28"/>
                <a:gd name="T90" fmla="*/ 180 w 189"/>
                <a:gd name="T91" fmla="*/ 21 h 28"/>
                <a:gd name="T92" fmla="*/ 186 w 189"/>
                <a:gd name="T93" fmla="*/ 23 h 28"/>
                <a:gd name="T94" fmla="*/ 187 w 189"/>
                <a:gd name="T95" fmla="*/ 25 h 28"/>
                <a:gd name="T96" fmla="*/ 187 w 189"/>
                <a:gd name="T97" fmla="*/ 26 h 28"/>
                <a:gd name="T98" fmla="*/ 189 w 189"/>
                <a:gd name="T99" fmla="*/ 7 h 28"/>
                <a:gd name="T100" fmla="*/ 189 w 189"/>
                <a:gd name="T101" fmla="*/ 7 h 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9"/>
                <a:gd name="T154" fmla="*/ 0 h 28"/>
                <a:gd name="T155" fmla="*/ 189 w 189"/>
                <a:gd name="T156" fmla="*/ 28 h 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9" h="28">
                  <a:moveTo>
                    <a:pt x="189" y="7"/>
                  </a:moveTo>
                  <a:lnTo>
                    <a:pt x="175" y="9"/>
                  </a:lnTo>
                  <a:lnTo>
                    <a:pt x="152" y="14"/>
                  </a:lnTo>
                  <a:lnTo>
                    <a:pt x="125" y="18"/>
                  </a:lnTo>
                  <a:lnTo>
                    <a:pt x="104" y="19"/>
                  </a:lnTo>
                  <a:lnTo>
                    <a:pt x="86" y="19"/>
                  </a:lnTo>
                  <a:lnTo>
                    <a:pt x="69" y="17"/>
                  </a:lnTo>
                  <a:lnTo>
                    <a:pt x="55" y="13"/>
                  </a:lnTo>
                  <a:lnTo>
                    <a:pt x="47" y="11"/>
                  </a:lnTo>
                  <a:lnTo>
                    <a:pt x="40" y="9"/>
                  </a:lnTo>
                  <a:lnTo>
                    <a:pt x="32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23" y="14"/>
                  </a:lnTo>
                  <a:lnTo>
                    <a:pt x="32" y="14"/>
                  </a:lnTo>
                  <a:lnTo>
                    <a:pt x="46" y="14"/>
                  </a:lnTo>
                  <a:lnTo>
                    <a:pt x="57" y="18"/>
                  </a:lnTo>
                  <a:lnTo>
                    <a:pt x="66" y="20"/>
                  </a:lnTo>
                  <a:lnTo>
                    <a:pt x="77" y="24"/>
                  </a:lnTo>
                  <a:lnTo>
                    <a:pt x="89" y="25"/>
                  </a:lnTo>
                  <a:lnTo>
                    <a:pt x="105" y="28"/>
                  </a:lnTo>
                  <a:lnTo>
                    <a:pt x="122" y="26"/>
                  </a:lnTo>
                  <a:lnTo>
                    <a:pt x="139" y="24"/>
                  </a:lnTo>
                  <a:lnTo>
                    <a:pt x="156" y="21"/>
                  </a:lnTo>
                  <a:lnTo>
                    <a:pt x="170" y="21"/>
                  </a:lnTo>
                  <a:lnTo>
                    <a:pt x="180" y="21"/>
                  </a:lnTo>
                  <a:lnTo>
                    <a:pt x="186" y="23"/>
                  </a:lnTo>
                  <a:lnTo>
                    <a:pt x="187" y="25"/>
                  </a:lnTo>
                  <a:lnTo>
                    <a:pt x="187" y="26"/>
                  </a:lnTo>
                  <a:lnTo>
                    <a:pt x="189" y="7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81"/>
            <p:cNvSpPr>
              <a:spLocks/>
            </p:cNvSpPr>
            <p:nvPr/>
          </p:nvSpPr>
          <p:spPr bwMode="auto">
            <a:xfrm>
              <a:off x="4452" y="1698"/>
              <a:ext cx="184" cy="24"/>
            </a:xfrm>
            <a:custGeom>
              <a:avLst/>
              <a:gdLst>
                <a:gd name="T0" fmla="*/ 184 w 184"/>
                <a:gd name="T1" fmla="*/ 5 h 24"/>
                <a:gd name="T2" fmla="*/ 178 w 184"/>
                <a:gd name="T3" fmla="*/ 5 h 24"/>
                <a:gd name="T4" fmla="*/ 166 w 184"/>
                <a:gd name="T5" fmla="*/ 6 h 24"/>
                <a:gd name="T6" fmla="*/ 151 w 184"/>
                <a:gd name="T7" fmla="*/ 8 h 24"/>
                <a:gd name="T8" fmla="*/ 136 w 184"/>
                <a:gd name="T9" fmla="*/ 11 h 24"/>
                <a:gd name="T10" fmla="*/ 118 w 184"/>
                <a:gd name="T11" fmla="*/ 14 h 24"/>
                <a:gd name="T12" fmla="*/ 97 w 184"/>
                <a:gd name="T13" fmla="*/ 15 h 24"/>
                <a:gd name="T14" fmla="*/ 78 w 184"/>
                <a:gd name="T15" fmla="*/ 14 h 24"/>
                <a:gd name="T16" fmla="*/ 64 w 184"/>
                <a:gd name="T17" fmla="*/ 11 h 24"/>
                <a:gd name="T18" fmla="*/ 49 w 184"/>
                <a:gd name="T19" fmla="*/ 9 h 24"/>
                <a:gd name="T20" fmla="*/ 36 w 184"/>
                <a:gd name="T21" fmla="*/ 9 h 24"/>
                <a:gd name="T22" fmla="*/ 25 w 184"/>
                <a:gd name="T23" fmla="*/ 10 h 24"/>
                <a:gd name="T24" fmla="*/ 20 w 184"/>
                <a:gd name="T25" fmla="*/ 10 h 24"/>
                <a:gd name="T26" fmla="*/ 20 w 184"/>
                <a:gd name="T27" fmla="*/ 8 h 24"/>
                <a:gd name="T28" fmla="*/ 20 w 184"/>
                <a:gd name="T29" fmla="*/ 4 h 24"/>
                <a:gd name="T30" fmla="*/ 17 w 184"/>
                <a:gd name="T31" fmla="*/ 0 h 24"/>
                <a:gd name="T32" fmla="*/ 11 w 184"/>
                <a:gd name="T33" fmla="*/ 2 h 24"/>
                <a:gd name="T34" fmla="*/ 2 w 184"/>
                <a:gd name="T35" fmla="*/ 4 h 24"/>
                <a:gd name="T36" fmla="*/ 0 w 184"/>
                <a:gd name="T37" fmla="*/ 9 h 24"/>
                <a:gd name="T38" fmla="*/ 0 w 184"/>
                <a:gd name="T39" fmla="*/ 14 h 24"/>
                <a:gd name="T40" fmla="*/ 3 w 184"/>
                <a:gd name="T41" fmla="*/ 18 h 24"/>
                <a:gd name="T42" fmla="*/ 9 w 184"/>
                <a:gd name="T43" fmla="*/ 21 h 24"/>
                <a:gd name="T44" fmla="*/ 14 w 184"/>
                <a:gd name="T45" fmla="*/ 21 h 24"/>
                <a:gd name="T46" fmla="*/ 17 w 184"/>
                <a:gd name="T47" fmla="*/ 20 h 24"/>
                <a:gd name="T48" fmla="*/ 19 w 184"/>
                <a:gd name="T49" fmla="*/ 20 h 24"/>
                <a:gd name="T50" fmla="*/ 20 w 184"/>
                <a:gd name="T51" fmla="*/ 16 h 24"/>
                <a:gd name="T52" fmla="*/ 24 w 184"/>
                <a:gd name="T53" fmla="*/ 15 h 24"/>
                <a:gd name="T54" fmla="*/ 33 w 184"/>
                <a:gd name="T55" fmla="*/ 15 h 24"/>
                <a:gd name="T56" fmla="*/ 44 w 184"/>
                <a:gd name="T57" fmla="*/ 14 h 24"/>
                <a:gd name="T58" fmla="*/ 56 w 184"/>
                <a:gd name="T59" fmla="*/ 15 h 24"/>
                <a:gd name="T60" fmla="*/ 67 w 184"/>
                <a:gd name="T61" fmla="*/ 17 h 24"/>
                <a:gd name="T62" fmla="*/ 81 w 184"/>
                <a:gd name="T63" fmla="*/ 21 h 24"/>
                <a:gd name="T64" fmla="*/ 94 w 184"/>
                <a:gd name="T65" fmla="*/ 23 h 24"/>
                <a:gd name="T66" fmla="*/ 103 w 184"/>
                <a:gd name="T67" fmla="*/ 24 h 24"/>
                <a:gd name="T68" fmla="*/ 114 w 184"/>
                <a:gd name="T69" fmla="*/ 23 h 24"/>
                <a:gd name="T70" fmla="*/ 129 w 184"/>
                <a:gd name="T71" fmla="*/ 21 h 24"/>
                <a:gd name="T72" fmla="*/ 145 w 184"/>
                <a:gd name="T73" fmla="*/ 17 h 24"/>
                <a:gd name="T74" fmla="*/ 157 w 184"/>
                <a:gd name="T75" fmla="*/ 15 h 24"/>
                <a:gd name="T76" fmla="*/ 165 w 184"/>
                <a:gd name="T77" fmla="*/ 12 h 24"/>
                <a:gd name="T78" fmla="*/ 173 w 184"/>
                <a:gd name="T79" fmla="*/ 14 h 24"/>
                <a:gd name="T80" fmla="*/ 180 w 184"/>
                <a:gd name="T81" fmla="*/ 15 h 24"/>
                <a:gd name="T82" fmla="*/ 183 w 184"/>
                <a:gd name="T83" fmla="*/ 16 h 24"/>
                <a:gd name="T84" fmla="*/ 184 w 184"/>
                <a:gd name="T85" fmla="*/ 5 h 24"/>
                <a:gd name="T86" fmla="*/ 184 w 184"/>
                <a:gd name="T87" fmla="*/ 5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4"/>
                <a:gd name="T133" fmla="*/ 0 h 24"/>
                <a:gd name="T134" fmla="*/ 184 w 184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4" h="24">
                  <a:moveTo>
                    <a:pt x="184" y="5"/>
                  </a:moveTo>
                  <a:lnTo>
                    <a:pt x="178" y="5"/>
                  </a:lnTo>
                  <a:lnTo>
                    <a:pt x="166" y="6"/>
                  </a:lnTo>
                  <a:lnTo>
                    <a:pt x="151" y="8"/>
                  </a:lnTo>
                  <a:lnTo>
                    <a:pt x="136" y="11"/>
                  </a:lnTo>
                  <a:lnTo>
                    <a:pt x="118" y="14"/>
                  </a:lnTo>
                  <a:lnTo>
                    <a:pt x="97" y="15"/>
                  </a:lnTo>
                  <a:lnTo>
                    <a:pt x="78" y="14"/>
                  </a:lnTo>
                  <a:lnTo>
                    <a:pt x="64" y="11"/>
                  </a:lnTo>
                  <a:lnTo>
                    <a:pt x="49" y="9"/>
                  </a:lnTo>
                  <a:lnTo>
                    <a:pt x="36" y="9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33" y="15"/>
                  </a:lnTo>
                  <a:lnTo>
                    <a:pt x="44" y="14"/>
                  </a:lnTo>
                  <a:lnTo>
                    <a:pt x="56" y="15"/>
                  </a:lnTo>
                  <a:lnTo>
                    <a:pt x="67" y="17"/>
                  </a:lnTo>
                  <a:lnTo>
                    <a:pt x="81" y="21"/>
                  </a:lnTo>
                  <a:lnTo>
                    <a:pt x="94" y="23"/>
                  </a:lnTo>
                  <a:lnTo>
                    <a:pt x="103" y="24"/>
                  </a:lnTo>
                  <a:lnTo>
                    <a:pt x="114" y="23"/>
                  </a:lnTo>
                  <a:lnTo>
                    <a:pt x="129" y="21"/>
                  </a:lnTo>
                  <a:lnTo>
                    <a:pt x="145" y="17"/>
                  </a:lnTo>
                  <a:lnTo>
                    <a:pt x="157" y="15"/>
                  </a:lnTo>
                  <a:lnTo>
                    <a:pt x="165" y="12"/>
                  </a:lnTo>
                  <a:lnTo>
                    <a:pt x="173" y="14"/>
                  </a:lnTo>
                  <a:lnTo>
                    <a:pt x="180" y="15"/>
                  </a:lnTo>
                  <a:lnTo>
                    <a:pt x="183" y="16"/>
                  </a:lnTo>
                  <a:lnTo>
                    <a:pt x="184" y="5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82"/>
            <p:cNvSpPr>
              <a:spLocks/>
            </p:cNvSpPr>
            <p:nvPr/>
          </p:nvSpPr>
          <p:spPr bwMode="auto">
            <a:xfrm>
              <a:off x="4326" y="1581"/>
              <a:ext cx="18" cy="40"/>
            </a:xfrm>
            <a:custGeom>
              <a:avLst/>
              <a:gdLst>
                <a:gd name="T0" fmla="*/ 4 w 18"/>
                <a:gd name="T1" fmla="*/ 3 h 40"/>
                <a:gd name="T2" fmla="*/ 3 w 18"/>
                <a:gd name="T3" fmla="*/ 10 h 40"/>
                <a:gd name="T4" fmla="*/ 1 w 18"/>
                <a:gd name="T5" fmla="*/ 22 h 40"/>
                <a:gd name="T6" fmla="*/ 0 w 18"/>
                <a:gd name="T7" fmla="*/ 32 h 40"/>
                <a:gd name="T8" fmla="*/ 3 w 18"/>
                <a:gd name="T9" fmla="*/ 39 h 40"/>
                <a:gd name="T10" fmla="*/ 7 w 18"/>
                <a:gd name="T11" fmla="*/ 39 h 40"/>
                <a:gd name="T12" fmla="*/ 10 w 18"/>
                <a:gd name="T13" fmla="*/ 40 h 40"/>
                <a:gd name="T14" fmla="*/ 11 w 18"/>
                <a:gd name="T15" fmla="*/ 40 h 40"/>
                <a:gd name="T16" fmla="*/ 13 w 18"/>
                <a:gd name="T17" fmla="*/ 40 h 40"/>
                <a:gd name="T18" fmla="*/ 15 w 18"/>
                <a:gd name="T19" fmla="*/ 32 h 40"/>
                <a:gd name="T20" fmla="*/ 17 w 18"/>
                <a:gd name="T21" fmla="*/ 22 h 40"/>
                <a:gd name="T22" fmla="*/ 18 w 18"/>
                <a:gd name="T23" fmla="*/ 10 h 40"/>
                <a:gd name="T24" fmla="*/ 18 w 18"/>
                <a:gd name="T25" fmla="*/ 3 h 40"/>
                <a:gd name="T26" fmla="*/ 15 w 18"/>
                <a:gd name="T27" fmla="*/ 0 h 40"/>
                <a:gd name="T28" fmla="*/ 10 w 18"/>
                <a:gd name="T29" fmla="*/ 2 h 40"/>
                <a:gd name="T30" fmla="*/ 5 w 18"/>
                <a:gd name="T31" fmla="*/ 2 h 40"/>
                <a:gd name="T32" fmla="*/ 4 w 18"/>
                <a:gd name="T33" fmla="*/ 3 h 40"/>
                <a:gd name="T34" fmla="*/ 4 w 18"/>
                <a:gd name="T35" fmla="*/ 3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40"/>
                <a:gd name="T56" fmla="*/ 18 w 18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40">
                  <a:moveTo>
                    <a:pt x="4" y="3"/>
                  </a:moveTo>
                  <a:lnTo>
                    <a:pt x="3" y="10"/>
                  </a:lnTo>
                  <a:lnTo>
                    <a:pt x="1" y="22"/>
                  </a:lnTo>
                  <a:lnTo>
                    <a:pt x="0" y="32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32"/>
                  </a:lnTo>
                  <a:lnTo>
                    <a:pt x="17" y="22"/>
                  </a:lnTo>
                  <a:lnTo>
                    <a:pt x="18" y="10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83"/>
            <p:cNvSpPr>
              <a:spLocks/>
            </p:cNvSpPr>
            <p:nvPr/>
          </p:nvSpPr>
          <p:spPr bwMode="auto">
            <a:xfrm>
              <a:off x="4327" y="1689"/>
              <a:ext cx="16" cy="36"/>
            </a:xfrm>
            <a:custGeom>
              <a:avLst/>
              <a:gdLst>
                <a:gd name="T0" fmla="*/ 10 w 16"/>
                <a:gd name="T1" fmla="*/ 0 h 36"/>
                <a:gd name="T2" fmla="*/ 6 w 16"/>
                <a:gd name="T3" fmla="*/ 0 h 36"/>
                <a:gd name="T4" fmla="*/ 4 w 16"/>
                <a:gd name="T5" fmla="*/ 1 h 36"/>
                <a:gd name="T6" fmla="*/ 2 w 16"/>
                <a:gd name="T7" fmla="*/ 5 h 36"/>
                <a:gd name="T8" fmla="*/ 2 w 16"/>
                <a:gd name="T9" fmla="*/ 12 h 36"/>
                <a:gd name="T10" fmla="*/ 0 w 16"/>
                <a:gd name="T11" fmla="*/ 19 h 36"/>
                <a:gd name="T12" fmla="*/ 2 w 16"/>
                <a:gd name="T13" fmla="*/ 26 h 36"/>
                <a:gd name="T14" fmla="*/ 3 w 16"/>
                <a:gd name="T15" fmla="*/ 31 h 36"/>
                <a:gd name="T16" fmla="*/ 5 w 16"/>
                <a:gd name="T17" fmla="*/ 35 h 36"/>
                <a:gd name="T18" fmla="*/ 8 w 16"/>
                <a:gd name="T19" fmla="*/ 35 h 36"/>
                <a:gd name="T20" fmla="*/ 10 w 16"/>
                <a:gd name="T21" fmla="*/ 36 h 36"/>
                <a:gd name="T22" fmla="*/ 11 w 16"/>
                <a:gd name="T23" fmla="*/ 35 h 36"/>
                <a:gd name="T24" fmla="*/ 14 w 16"/>
                <a:gd name="T25" fmla="*/ 32 h 36"/>
                <a:gd name="T26" fmla="*/ 14 w 16"/>
                <a:gd name="T27" fmla="*/ 27 h 36"/>
                <a:gd name="T28" fmla="*/ 15 w 16"/>
                <a:gd name="T29" fmla="*/ 21 h 36"/>
                <a:gd name="T30" fmla="*/ 15 w 16"/>
                <a:gd name="T31" fmla="*/ 14 h 36"/>
                <a:gd name="T32" fmla="*/ 16 w 16"/>
                <a:gd name="T33" fmla="*/ 9 h 36"/>
                <a:gd name="T34" fmla="*/ 16 w 16"/>
                <a:gd name="T35" fmla="*/ 6 h 36"/>
                <a:gd name="T36" fmla="*/ 14 w 16"/>
                <a:gd name="T37" fmla="*/ 2 h 36"/>
                <a:gd name="T38" fmla="*/ 11 w 16"/>
                <a:gd name="T39" fmla="*/ 1 h 36"/>
                <a:gd name="T40" fmla="*/ 10 w 16"/>
                <a:gd name="T41" fmla="*/ 0 h 36"/>
                <a:gd name="T42" fmla="*/ 10 w 16"/>
                <a:gd name="T43" fmla="*/ 0 h 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36"/>
                <a:gd name="T68" fmla="*/ 16 w 16"/>
                <a:gd name="T69" fmla="*/ 36 h 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36">
                  <a:moveTo>
                    <a:pt x="10" y="0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5"/>
                  </a:lnTo>
                  <a:lnTo>
                    <a:pt x="14" y="32"/>
                  </a:lnTo>
                  <a:lnTo>
                    <a:pt x="14" y="27"/>
                  </a:lnTo>
                  <a:lnTo>
                    <a:pt x="15" y="21"/>
                  </a:lnTo>
                  <a:lnTo>
                    <a:pt x="15" y="14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84"/>
            <p:cNvSpPr>
              <a:spLocks/>
            </p:cNvSpPr>
            <p:nvPr/>
          </p:nvSpPr>
          <p:spPr bwMode="auto">
            <a:xfrm>
              <a:off x="4331" y="1591"/>
              <a:ext cx="42" cy="118"/>
            </a:xfrm>
            <a:custGeom>
              <a:avLst/>
              <a:gdLst>
                <a:gd name="T0" fmla="*/ 5 w 42"/>
                <a:gd name="T1" fmla="*/ 12 h 118"/>
                <a:gd name="T2" fmla="*/ 2 w 42"/>
                <a:gd name="T3" fmla="*/ 16 h 118"/>
                <a:gd name="T4" fmla="*/ 4 w 42"/>
                <a:gd name="T5" fmla="*/ 18 h 118"/>
                <a:gd name="T6" fmla="*/ 6 w 42"/>
                <a:gd name="T7" fmla="*/ 20 h 118"/>
                <a:gd name="T8" fmla="*/ 10 w 42"/>
                <a:gd name="T9" fmla="*/ 22 h 118"/>
                <a:gd name="T10" fmla="*/ 13 w 42"/>
                <a:gd name="T11" fmla="*/ 27 h 118"/>
                <a:gd name="T12" fmla="*/ 19 w 42"/>
                <a:gd name="T13" fmla="*/ 35 h 118"/>
                <a:gd name="T14" fmla="*/ 25 w 42"/>
                <a:gd name="T15" fmla="*/ 46 h 118"/>
                <a:gd name="T16" fmla="*/ 30 w 42"/>
                <a:gd name="T17" fmla="*/ 55 h 118"/>
                <a:gd name="T18" fmla="*/ 33 w 42"/>
                <a:gd name="T19" fmla="*/ 64 h 118"/>
                <a:gd name="T20" fmla="*/ 35 w 42"/>
                <a:gd name="T21" fmla="*/ 74 h 118"/>
                <a:gd name="T22" fmla="*/ 33 w 42"/>
                <a:gd name="T23" fmla="*/ 82 h 118"/>
                <a:gd name="T24" fmla="*/ 25 w 42"/>
                <a:gd name="T25" fmla="*/ 90 h 118"/>
                <a:gd name="T26" fmla="*/ 14 w 42"/>
                <a:gd name="T27" fmla="*/ 95 h 118"/>
                <a:gd name="T28" fmla="*/ 8 w 42"/>
                <a:gd name="T29" fmla="*/ 99 h 118"/>
                <a:gd name="T30" fmla="*/ 5 w 42"/>
                <a:gd name="T31" fmla="*/ 103 h 118"/>
                <a:gd name="T32" fmla="*/ 4 w 42"/>
                <a:gd name="T33" fmla="*/ 105 h 118"/>
                <a:gd name="T34" fmla="*/ 1 w 42"/>
                <a:gd name="T35" fmla="*/ 109 h 118"/>
                <a:gd name="T36" fmla="*/ 0 w 42"/>
                <a:gd name="T37" fmla="*/ 113 h 118"/>
                <a:gd name="T38" fmla="*/ 0 w 42"/>
                <a:gd name="T39" fmla="*/ 117 h 118"/>
                <a:gd name="T40" fmla="*/ 4 w 42"/>
                <a:gd name="T41" fmla="*/ 118 h 118"/>
                <a:gd name="T42" fmla="*/ 5 w 42"/>
                <a:gd name="T43" fmla="*/ 117 h 118"/>
                <a:gd name="T44" fmla="*/ 6 w 42"/>
                <a:gd name="T45" fmla="*/ 113 h 118"/>
                <a:gd name="T46" fmla="*/ 7 w 42"/>
                <a:gd name="T47" fmla="*/ 110 h 118"/>
                <a:gd name="T48" fmla="*/ 8 w 42"/>
                <a:gd name="T49" fmla="*/ 107 h 118"/>
                <a:gd name="T50" fmla="*/ 11 w 42"/>
                <a:gd name="T51" fmla="*/ 105 h 118"/>
                <a:gd name="T52" fmla="*/ 16 w 42"/>
                <a:gd name="T53" fmla="*/ 103 h 118"/>
                <a:gd name="T54" fmla="*/ 22 w 42"/>
                <a:gd name="T55" fmla="*/ 98 h 118"/>
                <a:gd name="T56" fmla="*/ 30 w 42"/>
                <a:gd name="T57" fmla="*/ 93 h 118"/>
                <a:gd name="T58" fmla="*/ 36 w 42"/>
                <a:gd name="T59" fmla="*/ 84 h 118"/>
                <a:gd name="T60" fmla="*/ 41 w 42"/>
                <a:gd name="T61" fmla="*/ 78 h 118"/>
                <a:gd name="T62" fmla="*/ 42 w 42"/>
                <a:gd name="T63" fmla="*/ 68 h 118"/>
                <a:gd name="T64" fmla="*/ 42 w 42"/>
                <a:gd name="T65" fmla="*/ 57 h 118"/>
                <a:gd name="T66" fmla="*/ 40 w 42"/>
                <a:gd name="T67" fmla="*/ 43 h 118"/>
                <a:gd name="T68" fmla="*/ 34 w 42"/>
                <a:gd name="T69" fmla="*/ 33 h 118"/>
                <a:gd name="T70" fmla="*/ 28 w 42"/>
                <a:gd name="T71" fmla="*/ 25 h 118"/>
                <a:gd name="T72" fmla="*/ 23 w 42"/>
                <a:gd name="T73" fmla="*/ 22 h 118"/>
                <a:gd name="T74" fmla="*/ 17 w 42"/>
                <a:gd name="T75" fmla="*/ 20 h 118"/>
                <a:gd name="T76" fmla="*/ 12 w 42"/>
                <a:gd name="T77" fmla="*/ 18 h 118"/>
                <a:gd name="T78" fmla="*/ 8 w 42"/>
                <a:gd name="T79" fmla="*/ 16 h 118"/>
                <a:gd name="T80" fmla="*/ 8 w 42"/>
                <a:gd name="T81" fmla="*/ 16 h 118"/>
                <a:gd name="T82" fmla="*/ 8 w 42"/>
                <a:gd name="T83" fmla="*/ 13 h 118"/>
                <a:gd name="T84" fmla="*/ 8 w 42"/>
                <a:gd name="T85" fmla="*/ 7 h 118"/>
                <a:gd name="T86" fmla="*/ 8 w 42"/>
                <a:gd name="T87" fmla="*/ 2 h 118"/>
                <a:gd name="T88" fmla="*/ 10 w 42"/>
                <a:gd name="T89" fmla="*/ 0 h 118"/>
                <a:gd name="T90" fmla="*/ 7 w 42"/>
                <a:gd name="T91" fmla="*/ 0 h 118"/>
                <a:gd name="T92" fmla="*/ 6 w 42"/>
                <a:gd name="T93" fmla="*/ 4 h 118"/>
                <a:gd name="T94" fmla="*/ 5 w 42"/>
                <a:gd name="T95" fmla="*/ 10 h 118"/>
                <a:gd name="T96" fmla="*/ 5 w 42"/>
                <a:gd name="T97" fmla="*/ 12 h 118"/>
                <a:gd name="T98" fmla="*/ 5 w 42"/>
                <a:gd name="T99" fmla="*/ 12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"/>
                <a:gd name="T151" fmla="*/ 0 h 118"/>
                <a:gd name="T152" fmla="*/ 42 w 42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" h="118">
                  <a:moveTo>
                    <a:pt x="5" y="12"/>
                  </a:move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3" y="27"/>
                  </a:lnTo>
                  <a:lnTo>
                    <a:pt x="19" y="35"/>
                  </a:lnTo>
                  <a:lnTo>
                    <a:pt x="25" y="46"/>
                  </a:lnTo>
                  <a:lnTo>
                    <a:pt x="30" y="55"/>
                  </a:lnTo>
                  <a:lnTo>
                    <a:pt x="33" y="64"/>
                  </a:lnTo>
                  <a:lnTo>
                    <a:pt x="35" y="74"/>
                  </a:lnTo>
                  <a:lnTo>
                    <a:pt x="33" y="82"/>
                  </a:lnTo>
                  <a:lnTo>
                    <a:pt x="25" y="90"/>
                  </a:lnTo>
                  <a:lnTo>
                    <a:pt x="14" y="95"/>
                  </a:lnTo>
                  <a:lnTo>
                    <a:pt x="8" y="99"/>
                  </a:lnTo>
                  <a:lnTo>
                    <a:pt x="5" y="103"/>
                  </a:lnTo>
                  <a:lnTo>
                    <a:pt x="4" y="105"/>
                  </a:lnTo>
                  <a:lnTo>
                    <a:pt x="1" y="109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4" y="118"/>
                  </a:lnTo>
                  <a:lnTo>
                    <a:pt x="5" y="117"/>
                  </a:lnTo>
                  <a:lnTo>
                    <a:pt x="6" y="113"/>
                  </a:lnTo>
                  <a:lnTo>
                    <a:pt x="7" y="110"/>
                  </a:lnTo>
                  <a:lnTo>
                    <a:pt x="8" y="107"/>
                  </a:lnTo>
                  <a:lnTo>
                    <a:pt x="11" y="105"/>
                  </a:lnTo>
                  <a:lnTo>
                    <a:pt x="16" y="103"/>
                  </a:lnTo>
                  <a:lnTo>
                    <a:pt x="22" y="98"/>
                  </a:lnTo>
                  <a:lnTo>
                    <a:pt x="30" y="93"/>
                  </a:lnTo>
                  <a:lnTo>
                    <a:pt x="36" y="84"/>
                  </a:lnTo>
                  <a:lnTo>
                    <a:pt x="41" y="78"/>
                  </a:lnTo>
                  <a:lnTo>
                    <a:pt x="42" y="68"/>
                  </a:lnTo>
                  <a:lnTo>
                    <a:pt x="42" y="57"/>
                  </a:lnTo>
                  <a:lnTo>
                    <a:pt x="40" y="43"/>
                  </a:lnTo>
                  <a:lnTo>
                    <a:pt x="34" y="33"/>
                  </a:lnTo>
                  <a:lnTo>
                    <a:pt x="28" y="25"/>
                  </a:lnTo>
                  <a:lnTo>
                    <a:pt x="23" y="22"/>
                  </a:lnTo>
                  <a:lnTo>
                    <a:pt x="17" y="20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8" y="7"/>
                  </a:lnTo>
                  <a:lnTo>
                    <a:pt x="8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5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85"/>
            <p:cNvSpPr>
              <a:spLocks/>
            </p:cNvSpPr>
            <p:nvPr/>
          </p:nvSpPr>
          <p:spPr bwMode="auto">
            <a:xfrm>
              <a:off x="4618" y="1449"/>
              <a:ext cx="86" cy="374"/>
            </a:xfrm>
            <a:custGeom>
              <a:avLst/>
              <a:gdLst>
                <a:gd name="T0" fmla="*/ 26 w 86"/>
                <a:gd name="T1" fmla="*/ 91 h 374"/>
                <a:gd name="T2" fmla="*/ 30 w 86"/>
                <a:gd name="T3" fmla="*/ 60 h 374"/>
                <a:gd name="T4" fmla="*/ 30 w 86"/>
                <a:gd name="T5" fmla="*/ 30 h 374"/>
                <a:gd name="T6" fmla="*/ 28 w 86"/>
                <a:gd name="T7" fmla="*/ 6 h 374"/>
                <a:gd name="T8" fmla="*/ 34 w 86"/>
                <a:gd name="T9" fmla="*/ 0 h 374"/>
                <a:gd name="T10" fmla="*/ 51 w 86"/>
                <a:gd name="T11" fmla="*/ 6 h 374"/>
                <a:gd name="T12" fmla="*/ 68 w 86"/>
                <a:gd name="T13" fmla="*/ 9 h 374"/>
                <a:gd name="T14" fmla="*/ 82 w 86"/>
                <a:gd name="T15" fmla="*/ 10 h 374"/>
                <a:gd name="T16" fmla="*/ 84 w 86"/>
                <a:gd name="T17" fmla="*/ 19 h 374"/>
                <a:gd name="T18" fmla="*/ 75 w 86"/>
                <a:gd name="T19" fmla="*/ 70 h 374"/>
                <a:gd name="T20" fmla="*/ 70 w 86"/>
                <a:gd name="T21" fmla="*/ 119 h 374"/>
                <a:gd name="T22" fmla="*/ 69 w 86"/>
                <a:gd name="T23" fmla="*/ 150 h 374"/>
                <a:gd name="T24" fmla="*/ 64 w 86"/>
                <a:gd name="T25" fmla="*/ 191 h 374"/>
                <a:gd name="T26" fmla="*/ 62 w 86"/>
                <a:gd name="T27" fmla="*/ 248 h 374"/>
                <a:gd name="T28" fmla="*/ 63 w 86"/>
                <a:gd name="T29" fmla="*/ 312 h 374"/>
                <a:gd name="T30" fmla="*/ 67 w 86"/>
                <a:gd name="T31" fmla="*/ 364 h 374"/>
                <a:gd name="T32" fmla="*/ 52 w 86"/>
                <a:gd name="T33" fmla="*/ 374 h 374"/>
                <a:gd name="T34" fmla="*/ 9 w 86"/>
                <a:gd name="T35" fmla="*/ 372 h 374"/>
                <a:gd name="T36" fmla="*/ 0 w 86"/>
                <a:gd name="T37" fmla="*/ 359 h 374"/>
                <a:gd name="T38" fmla="*/ 5 w 86"/>
                <a:gd name="T39" fmla="*/ 331 h 374"/>
                <a:gd name="T40" fmla="*/ 10 w 86"/>
                <a:gd name="T41" fmla="*/ 300 h 374"/>
                <a:gd name="T42" fmla="*/ 15 w 86"/>
                <a:gd name="T43" fmla="*/ 229 h 374"/>
                <a:gd name="T44" fmla="*/ 17 w 86"/>
                <a:gd name="T45" fmla="*/ 183 h 374"/>
                <a:gd name="T46" fmla="*/ 21 w 86"/>
                <a:gd name="T47" fmla="*/ 117 h 374"/>
                <a:gd name="T48" fmla="*/ 30 w 86"/>
                <a:gd name="T49" fmla="*/ 108 h 374"/>
                <a:gd name="T50" fmla="*/ 26 w 86"/>
                <a:gd name="T51" fmla="*/ 148 h 374"/>
                <a:gd name="T52" fmla="*/ 22 w 86"/>
                <a:gd name="T53" fmla="*/ 204 h 374"/>
                <a:gd name="T54" fmla="*/ 21 w 86"/>
                <a:gd name="T55" fmla="*/ 251 h 374"/>
                <a:gd name="T56" fmla="*/ 18 w 86"/>
                <a:gd name="T57" fmla="*/ 302 h 374"/>
                <a:gd name="T58" fmla="*/ 12 w 86"/>
                <a:gd name="T59" fmla="*/ 341 h 374"/>
                <a:gd name="T60" fmla="*/ 12 w 86"/>
                <a:gd name="T61" fmla="*/ 359 h 374"/>
                <a:gd name="T62" fmla="*/ 35 w 86"/>
                <a:gd name="T63" fmla="*/ 359 h 374"/>
                <a:gd name="T64" fmla="*/ 56 w 86"/>
                <a:gd name="T65" fmla="*/ 359 h 374"/>
                <a:gd name="T66" fmla="*/ 57 w 86"/>
                <a:gd name="T67" fmla="*/ 312 h 374"/>
                <a:gd name="T68" fmla="*/ 56 w 86"/>
                <a:gd name="T69" fmla="*/ 240 h 374"/>
                <a:gd name="T70" fmla="*/ 57 w 86"/>
                <a:gd name="T71" fmla="*/ 158 h 374"/>
                <a:gd name="T72" fmla="*/ 64 w 86"/>
                <a:gd name="T73" fmla="*/ 84 h 374"/>
                <a:gd name="T74" fmla="*/ 70 w 86"/>
                <a:gd name="T75" fmla="*/ 45 h 374"/>
                <a:gd name="T76" fmla="*/ 74 w 86"/>
                <a:gd name="T77" fmla="*/ 20 h 374"/>
                <a:gd name="T78" fmla="*/ 58 w 86"/>
                <a:gd name="T79" fmla="*/ 14 h 374"/>
                <a:gd name="T80" fmla="*/ 41 w 86"/>
                <a:gd name="T81" fmla="*/ 13 h 374"/>
                <a:gd name="T82" fmla="*/ 38 w 86"/>
                <a:gd name="T83" fmla="*/ 54 h 374"/>
                <a:gd name="T84" fmla="*/ 35 w 86"/>
                <a:gd name="T85" fmla="*/ 96 h 374"/>
                <a:gd name="T86" fmla="*/ 28 w 86"/>
                <a:gd name="T87" fmla="*/ 99 h 374"/>
                <a:gd name="T88" fmla="*/ 24 w 86"/>
                <a:gd name="T89" fmla="*/ 97 h 3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374"/>
                <a:gd name="T137" fmla="*/ 86 w 86"/>
                <a:gd name="T138" fmla="*/ 374 h 3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374">
                  <a:moveTo>
                    <a:pt x="24" y="97"/>
                  </a:moveTo>
                  <a:lnTo>
                    <a:pt x="26" y="91"/>
                  </a:lnTo>
                  <a:lnTo>
                    <a:pt x="28" y="78"/>
                  </a:lnTo>
                  <a:lnTo>
                    <a:pt x="30" y="60"/>
                  </a:lnTo>
                  <a:lnTo>
                    <a:pt x="32" y="43"/>
                  </a:lnTo>
                  <a:lnTo>
                    <a:pt x="30" y="30"/>
                  </a:lnTo>
                  <a:lnTo>
                    <a:pt x="29" y="16"/>
                  </a:lnTo>
                  <a:lnTo>
                    <a:pt x="28" y="6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51" y="6"/>
                  </a:lnTo>
                  <a:lnTo>
                    <a:pt x="59" y="8"/>
                  </a:lnTo>
                  <a:lnTo>
                    <a:pt x="68" y="9"/>
                  </a:lnTo>
                  <a:lnTo>
                    <a:pt x="76" y="10"/>
                  </a:lnTo>
                  <a:lnTo>
                    <a:pt x="82" y="10"/>
                  </a:lnTo>
                  <a:lnTo>
                    <a:pt x="86" y="12"/>
                  </a:lnTo>
                  <a:lnTo>
                    <a:pt x="84" y="19"/>
                  </a:lnTo>
                  <a:lnTo>
                    <a:pt x="80" y="39"/>
                  </a:lnTo>
                  <a:lnTo>
                    <a:pt x="75" y="70"/>
                  </a:lnTo>
                  <a:lnTo>
                    <a:pt x="71" y="105"/>
                  </a:lnTo>
                  <a:lnTo>
                    <a:pt x="70" y="119"/>
                  </a:lnTo>
                  <a:lnTo>
                    <a:pt x="70" y="135"/>
                  </a:lnTo>
                  <a:lnTo>
                    <a:pt x="69" y="150"/>
                  </a:lnTo>
                  <a:lnTo>
                    <a:pt x="69" y="162"/>
                  </a:lnTo>
                  <a:lnTo>
                    <a:pt x="64" y="191"/>
                  </a:lnTo>
                  <a:lnTo>
                    <a:pt x="62" y="219"/>
                  </a:lnTo>
                  <a:lnTo>
                    <a:pt x="62" y="248"/>
                  </a:lnTo>
                  <a:lnTo>
                    <a:pt x="62" y="280"/>
                  </a:lnTo>
                  <a:lnTo>
                    <a:pt x="63" y="312"/>
                  </a:lnTo>
                  <a:lnTo>
                    <a:pt x="65" y="343"/>
                  </a:lnTo>
                  <a:lnTo>
                    <a:pt x="67" y="364"/>
                  </a:lnTo>
                  <a:lnTo>
                    <a:pt x="65" y="374"/>
                  </a:lnTo>
                  <a:lnTo>
                    <a:pt x="52" y="374"/>
                  </a:lnTo>
                  <a:lnTo>
                    <a:pt x="30" y="374"/>
                  </a:lnTo>
                  <a:lnTo>
                    <a:pt x="9" y="372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3" y="346"/>
                  </a:lnTo>
                  <a:lnTo>
                    <a:pt x="5" y="331"/>
                  </a:lnTo>
                  <a:lnTo>
                    <a:pt x="7" y="322"/>
                  </a:lnTo>
                  <a:lnTo>
                    <a:pt x="10" y="300"/>
                  </a:lnTo>
                  <a:lnTo>
                    <a:pt x="14" y="265"/>
                  </a:lnTo>
                  <a:lnTo>
                    <a:pt x="15" y="229"/>
                  </a:lnTo>
                  <a:lnTo>
                    <a:pt x="17" y="206"/>
                  </a:lnTo>
                  <a:lnTo>
                    <a:pt x="17" y="183"/>
                  </a:lnTo>
                  <a:lnTo>
                    <a:pt x="20" y="148"/>
                  </a:lnTo>
                  <a:lnTo>
                    <a:pt x="21" y="117"/>
                  </a:lnTo>
                  <a:lnTo>
                    <a:pt x="22" y="103"/>
                  </a:lnTo>
                  <a:lnTo>
                    <a:pt x="30" y="108"/>
                  </a:lnTo>
                  <a:lnTo>
                    <a:pt x="28" y="119"/>
                  </a:lnTo>
                  <a:lnTo>
                    <a:pt x="26" y="148"/>
                  </a:lnTo>
                  <a:lnTo>
                    <a:pt x="23" y="179"/>
                  </a:lnTo>
                  <a:lnTo>
                    <a:pt x="22" y="204"/>
                  </a:lnTo>
                  <a:lnTo>
                    <a:pt x="21" y="223"/>
                  </a:lnTo>
                  <a:lnTo>
                    <a:pt x="21" y="251"/>
                  </a:lnTo>
                  <a:lnTo>
                    <a:pt x="21" y="278"/>
                  </a:lnTo>
                  <a:lnTo>
                    <a:pt x="18" y="302"/>
                  </a:lnTo>
                  <a:lnTo>
                    <a:pt x="15" y="323"/>
                  </a:lnTo>
                  <a:lnTo>
                    <a:pt x="12" y="341"/>
                  </a:lnTo>
                  <a:lnTo>
                    <a:pt x="11" y="353"/>
                  </a:lnTo>
                  <a:lnTo>
                    <a:pt x="12" y="359"/>
                  </a:lnTo>
                  <a:lnTo>
                    <a:pt x="21" y="359"/>
                  </a:lnTo>
                  <a:lnTo>
                    <a:pt x="35" y="359"/>
                  </a:lnTo>
                  <a:lnTo>
                    <a:pt x="50" y="359"/>
                  </a:lnTo>
                  <a:lnTo>
                    <a:pt x="56" y="359"/>
                  </a:lnTo>
                  <a:lnTo>
                    <a:pt x="56" y="345"/>
                  </a:lnTo>
                  <a:lnTo>
                    <a:pt x="57" y="312"/>
                  </a:lnTo>
                  <a:lnTo>
                    <a:pt x="57" y="272"/>
                  </a:lnTo>
                  <a:lnTo>
                    <a:pt x="56" y="240"/>
                  </a:lnTo>
                  <a:lnTo>
                    <a:pt x="55" y="205"/>
                  </a:lnTo>
                  <a:lnTo>
                    <a:pt x="57" y="158"/>
                  </a:lnTo>
                  <a:lnTo>
                    <a:pt x="61" y="112"/>
                  </a:lnTo>
                  <a:lnTo>
                    <a:pt x="64" y="84"/>
                  </a:lnTo>
                  <a:lnTo>
                    <a:pt x="67" y="66"/>
                  </a:lnTo>
                  <a:lnTo>
                    <a:pt x="70" y="45"/>
                  </a:lnTo>
                  <a:lnTo>
                    <a:pt x="73" y="27"/>
                  </a:lnTo>
                  <a:lnTo>
                    <a:pt x="74" y="20"/>
                  </a:lnTo>
                  <a:lnTo>
                    <a:pt x="69" y="18"/>
                  </a:lnTo>
                  <a:lnTo>
                    <a:pt x="58" y="14"/>
                  </a:lnTo>
                  <a:lnTo>
                    <a:pt x="47" y="10"/>
                  </a:lnTo>
                  <a:lnTo>
                    <a:pt x="41" y="13"/>
                  </a:lnTo>
                  <a:lnTo>
                    <a:pt x="40" y="27"/>
                  </a:lnTo>
                  <a:lnTo>
                    <a:pt x="38" y="54"/>
                  </a:lnTo>
                  <a:lnTo>
                    <a:pt x="35" y="80"/>
                  </a:lnTo>
                  <a:lnTo>
                    <a:pt x="35" y="96"/>
                  </a:lnTo>
                  <a:lnTo>
                    <a:pt x="32" y="99"/>
                  </a:lnTo>
                  <a:lnTo>
                    <a:pt x="28" y="99"/>
                  </a:lnTo>
                  <a:lnTo>
                    <a:pt x="26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86"/>
            <p:cNvSpPr>
              <a:spLocks/>
            </p:cNvSpPr>
            <p:nvPr/>
          </p:nvSpPr>
          <p:spPr bwMode="auto">
            <a:xfrm>
              <a:off x="4686" y="1522"/>
              <a:ext cx="271" cy="18"/>
            </a:xfrm>
            <a:custGeom>
              <a:avLst/>
              <a:gdLst>
                <a:gd name="T0" fmla="*/ 0 w 271"/>
                <a:gd name="T1" fmla="*/ 11 h 18"/>
                <a:gd name="T2" fmla="*/ 7 w 271"/>
                <a:gd name="T3" fmla="*/ 7 h 18"/>
                <a:gd name="T4" fmla="*/ 22 w 271"/>
                <a:gd name="T5" fmla="*/ 5 h 18"/>
                <a:gd name="T6" fmla="*/ 38 w 271"/>
                <a:gd name="T7" fmla="*/ 4 h 18"/>
                <a:gd name="T8" fmla="*/ 57 w 271"/>
                <a:gd name="T9" fmla="*/ 5 h 18"/>
                <a:gd name="T10" fmla="*/ 73 w 271"/>
                <a:gd name="T11" fmla="*/ 6 h 18"/>
                <a:gd name="T12" fmla="*/ 89 w 271"/>
                <a:gd name="T13" fmla="*/ 6 h 18"/>
                <a:gd name="T14" fmla="*/ 105 w 271"/>
                <a:gd name="T15" fmla="*/ 6 h 18"/>
                <a:gd name="T16" fmla="*/ 118 w 271"/>
                <a:gd name="T17" fmla="*/ 4 h 18"/>
                <a:gd name="T18" fmla="*/ 131 w 271"/>
                <a:gd name="T19" fmla="*/ 1 h 18"/>
                <a:gd name="T20" fmla="*/ 151 w 271"/>
                <a:gd name="T21" fmla="*/ 0 h 18"/>
                <a:gd name="T22" fmla="*/ 169 w 271"/>
                <a:gd name="T23" fmla="*/ 0 h 18"/>
                <a:gd name="T24" fmla="*/ 186 w 271"/>
                <a:gd name="T25" fmla="*/ 0 h 18"/>
                <a:gd name="T26" fmla="*/ 207 w 271"/>
                <a:gd name="T27" fmla="*/ 1 h 18"/>
                <a:gd name="T28" fmla="*/ 236 w 271"/>
                <a:gd name="T29" fmla="*/ 4 h 18"/>
                <a:gd name="T30" fmla="*/ 261 w 271"/>
                <a:gd name="T31" fmla="*/ 5 h 18"/>
                <a:gd name="T32" fmla="*/ 271 w 271"/>
                <a:gd name="T33" fmla="*/ 6 h 18"/>
                <a:gd name="T34" fmla="*/ 269 w 271"/>
                <a:gd name="T35" fmla="*/ 16 h 18"/>
                <a:gd name="T36" fmla="*/ 255 w 271"/>
                <a:gd name="T37" fmla="*/ 15 h 18"/>
                <a:gd name="T38" fmla="*/ 223 w 271"/>
                <a:gd name="T39" fmla="*/ 13 h 18"/>
                <a:gd name="T40" fmla="*/ 187 w 271"/>
                <a:gd name="T41" fmla="*/ 11 h 18"/>
                <a:gd name="T42" fmla="*/ 163 w 271"/>
                <a:gd name="T43" fmla="*/ 10 h 18"/>
                <a:gd name="T44" fmla="*/ 147 w 271"/>
                <a:gd name="T45" fmla="*/ 7 h 18"/>
                <a:gd name="T46" fmla="*/ 130 w 271"/>
                <a:gd name="T47" fmla="*/ 7 h 18"/>
                <a:gd name="T48" fmla="*/ 116 w 271"/>
                <a:gd name="T49" fmla="*/ 9 h 18"/>
                <a:gd name="T50" fmla="*/ 105 w 271"/>
                <a:gd name="T51" fmla="*/ 11 h 18"/>
                <a:gd name="T52" fmla="*/ 93 w 271"/>
                <a:gd name="T53" fmla="*/ 12 h 18"/>
                <a:gd name="T54" fmla="*/ 80 w 271"/>
                <a:gd name="T55" fmla="*/ 12 h 18"/>
                <a:gd name="T56" fmla="*/ 65 w 271"/>
                <a:gd name="T57" fmla="*/ 11 h 18"/>
                <a:gd name="T58" fmla="*/ 53 w 271"/>
                <a:gd name="T59" fmla="*/ 11 h 18"/>
                <a:gd name="T60" fmla="*/ 38 w 271"/>
                <a:gd name="T61" fmla="*/ 11 h 18"/>
                <a:gd name="T62" fmla="*/ 20 w 271"/>
                <a:gd name="T63" fmla="*/ 13 h 18"/>
                <a:gd name="T64" fmla="*/ 5 w 271"/>
                <a:gd name="T65" fmla="*/ 17 h 18"/>
                <a:gd name="T66" fmla="*/ 0 w 271"/>
                <a:gd name="T67" fmla="*/ 18 h 18"/>
                <a:gd name="T68" fmla="*/ 0 w 271"/>
                <a:gd name="T69" fmla="*/ 11 h 18"/>
                <a:gd name="T70" fmla="*/ 0 w 271"/>
                <a:gd name="T71" fmla="*/ 11 h 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18"/>
                <a:gd name="T110" fmla="*/ 271 w 271"/>
                <a:gd name="T111" fmla="*/ 18 h 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18">
                  <a:moveTo>
                    <a:pt x="0" y="11"/>
                  </a:moveTo>
                  <a:lnTo>
                    <a:pt x="7" y="7"/>
                  </a:lnTo>
                  <a:lnTo>
                    <a:pt x="22" y="5"/>
                  </a:lnTo>
                  <a:lnTo>
                    <a:pt x="38" y="4"/>
                  </a:lnTo>
                  <a:lnTo>
                    <a:pt x="57" y="5"/>
                  </a:lnTo>
                  <a:lnTo>
                    <a:pt x="73" y="6"/>
                  </a:lnTo>
                  <a:lnTo>
                    <a:pt x="89" y="6"/>
                  </a:lnTo>
                  <a:lnTo>
                    <a:pt x="105" y="6"/>
                  </a:lnTo>
                  <a:lnTo>
                    <a:pt x="118" y="4"/>
                  </a:lnTo>
                  <a:lnTo>
                    <a:pt x="131" y="1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6" y="0"/>
                  </a:lnTo>
                  <a:lnTo>
                    <a:pt x="207" y="1"/>
                  </a:lnTo>
                  <a:lnTo>
                    <a:pt x="236" y="4"/>
                  </a:lnTo>
                  <a:lnTo>
                    <a:pt x="261" y="5"/>
                  </a:lnTo>
                  <a:lnTo>
                    <a:pt x="271" y="6"/>
                  </a:lnTo>
                  <a:lnTo>
                    <a:pt x="269" y="16"/>
                  </a:lnTo>
                  <a:lnTo>
                    <a:pt x="255" y="15"/>
                  </a:lnTo>
                  <a:lnTo>
                    <a:pt x="223" y="13"/>
                  </a:lnTo>
                  <a:lnTo>
                    <a:pt x="187" y="11"/>
                  </a:lnTo>
                  <a:lnTo>
                    <a:pt x="163" y="10"/>
                  </a:lnTo>
                  <a:lnTo>
                    <a:pt x="147" y="7"/>
                  </a:lnTo>
                  <a:lnTo>
                    <a:pt x="130" y="7"/>
                  </a:lnTo>
                  <a:lnTo>
                    <a:pt x="116" y="9"/>
                  </a:lnTo>
                  <a:lnTo>
                    <a:pt x="105" y="11"/>
                  </a:lnTo>
                  <a:lnTo>
                    <a:pt x="93" y="12"/>
                  </a:lnTo>
                  <a:lnTo>
                    <a:pt x="80" y="12"/>
                  </a:lnTo>
                  <a:lnTo>
                    <a:pt x="65" y="11"/>
                  </a:lnTo>
                  <a:lnTo>
                    <a:pt x="53" y="11"/>
                  </a:lnTo>
                  <a:lnTo>
                    <a:pt x="38" y="11"/>
                  </a:lnTo>
                  <a:lnTo>
                    <a:pt x="20" y="13"/>
                  </a:lnTo>
                  <a:lnTo>
                    <a:pt x="5" y="17"/>
                  </a:lnTo>
                  <a:lnTo>
                    <a:pt x="0" y="1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87"/>
            <p:cNvSpPr>
              <a:spLocks/>
            </p:cNvSpPr>
            <p:nvPr/>
          </p:nvSpPr>
          <p:spPr bwMode="auto">
            <a:xfrm>
              <a:off x="4750" y="1568"/>
              <a:ext cx="31" cy="246"/>
            </a:xfrm>
            <a:custGeom>
              <a:avLst/>
              <a:gdLst>
                <a:gd name="T0" fmla="*/ 3 w 31"/>
                <a:gd name="T1" fmla="*/ 0 h 246"/>
                <a:gd name="T2" fmla="*/ 6 w 31"/>
                <a:gd name="T3" fmla="*/ 12 h 246"/>
                <a:gd name="T4" fmla="*/ 7 w 31"/>
                <a:gd name="T5" fmla="*/ 30 h 246"/>
                <a:gd name="T6" fmla="*/ 7 w 31"/>
                <a:gd name="T7" fmla="*/ 52 h 246"/>
                <a:gd name="T8" fmla="*/ 5 w 31"/>
                <a:gd name="T9" fmla="*/ 71 h 246"/>
                <a:gd name="T10" fmla="*/ 1 w 31"/>
                <a:gd name="T11" fmla="*/ 89 h 246"/>
                <a:gd name="T12" fmla="*/ 0 w 31"/>
                <a:gd name="T13" fmla="*/ 105 h 246"/>
                <a:gd name="T14" fmla="*/ 0 w 31"/>
                <a:gd name="T15" fmla="*/ 119 h 246"/>
                <a:gd name="T16" fmla="*/ 1 w 31"/>
                <a:gd name="T17" fmla="*/ 133 h 246"/>
                <a:gd name="T18" fmla="*/ 3 w 31"/>
                <a:gd name="T19" fmla="*/ 146 h 246"/>
                <a:gd name="T20" fmla="*/ 8 w 31"/>
                <a:gd name="T21" fmla="*/ 162 h 246"/>
                <a:gd name="T22" fmla="*/ 12 w 31"/>
                <a:gd name="T23" fmla="*/ 179 h 246"/>
                <a:gd name="T24" fmla="*/ 16 w 31"/>
                <a:gd name="T25" fmla="*/ 194 h 246"/>
                <a:gd name="T26" fmla="*/ 16 w 31"/>
                <a:gd name="T27" fmla="*/ 209 h 246"/>
                <a:gd name="T28" fmla="*/ 16 w 31"/>
                <a:gd name="T29" fmla="*/ 226 h 246"/>
                <a:gd name="T30" fmla="*/ 16 w 31"/>
                <a:gd name="T31" fmla="*/ 240 h 246"/>
                <a:gd name="T32" fmla="*/ 16 w 31"/>
                <a:gd name="T33" fmla="*/ 246 h 246"/>
                <a:gd name="T34" fmla="*/ 31 w 31"/>
                <a:gd name="T35" fmla="*/ 244 h 246"/>
                <a:gd name="T36" fmla="*/ 31 w 31"/>
                <a:gd name="T37" fmla="*/ 235 h 246"/>
                <a:gd name="T38" fmla="*/ 29 w 31"/>
                <a:gd name="T39" fmla="*/ 215 h 246"/>
                <a:gd name="T40" fmla="*/ 25 w 31"/>
                <a:gd name="T41" fmla="*/ 189 h 246"/>
                <a:gd name="T42" fmla="*/ 20 w 31"/>
                <a:gd name="T43" fmla="*/ 168 h 246"/>
                <a:gd name="T44" fmla="*/ 14 w 31"/>
                <a:gd name="T45" fmla="*/ 150 h 246"/>
                <a:gd name="T46" fmla="*/ 11 w 31"/>
                <a:gd name="T47" fmla="*/ 130 h 246"/>
                <a:gd name="T48" fmla="*/ 9 w 31"/>
                <a:gd name="T49" fmla="*/ 112 h 246"/>
                <a:gd name="T50" fmla="*/ 9 w 31"/>
                <a:gd name="T51" fmla="*/ 95 h 246"/>
                <a:gd name="T52" fmla="*/ 11 w 31"/>
                <a:gd name="T53" fmla="*/ 77 h 246"/>
                <a:gd name="T54" fmla="*/ 13 w 31"/>
                <a:gd name="T55" fmla="*/ 56 h 246"/>
                <a:gd name="T56" fmla="*/ 16 w 31"/>
                <a:gd name="T57" fmla="*/ 36 h 246"/>
                <a:gd name="T58" fmla="*/ 17 w 31"/>
                <a:gd name="T59" fmla="*/ 25 h 246"/>
                <a:gd name="T60" fmla="*/ 17 w 31"/>
                <a:gd name="T61" fmla="*/ 19 h 246"/>
                <a:gd name="T62" fmla="*/ 17 w 31"/>
                <a:gd name="T63" fmla="*/ 12 h 246"/>
                <a:gd name="T64" fmla="*/ 18 w 31"/>
                <a:gd name="T65" fmla="*/ 5 h 246"/>
                <a:gd name="T66" fmla="*/ 18 w 31"/>
                <a:gd name="T67" fmla="*/ 2 h 246"/>
                <a:gd name="T68" fmla="*/ 3 w 31"/>
                <a:gd name="T69" fmla="*/ 0 h 246"/>
                <a:gd name="T70" fmla="*/ 3 w 31"/>
                <a:gd name="T71" fmla="*/ 0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246"/>
                <a:gd name="T110" fmla="*/ 31 w 31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246">
                  <a:moveTo>
                    <a:pt x="3" y="0"/>
                  </a:moveTo>
                  <a:lnTo>
                    <a:pt x="6" y="12"/>
                  </a:lnTo>
                  <a:lnTo>
                    <a:pt x="7" y="30"/>
                  </a:lnTo>
                  <a:lnTo>
                    <a:pt x="7" y="52"/>
                  </a:lnTo>
                  <a:lnTo>
                    <a:pt x="5" y="71"/>
                  </a:lnTo>
                  <a:lnTo>
                    <a:pt x="1" y="89"/>
                  </a:lnTo>
                  <a:lnTo>
                    <a:pt x="0" y="105"/>
                  </a:lnTo>
                  <a:lnTo>
                    <a:pt x="0" y="119"/>
                  </a:lnTo>
                  <a:lnTo>
                    <a:pt x="1" y="133"/>
                  </a:lnTo>
                  <a:lnTo>
                    <a:pt x="3" y="146"/>
                  </a:lnTo>
                  <a:lnTo>
                    <a:pt x="8" y="162"/>
                  </a:lnTo>
                  <a:lnTo>
                    <a:pt x="12" y="179"/>
                  </a:lnTo>
                  <a:lnTo>
                    <a:pt x="16" y="194"/>
                  </a:lnTo>
                  <a:lnTo>
                    <a:pt x="16" y="209"/>
                  </a:lnTo>
                  <a:lnTo>
                    <a:pt x="16" y="226"/>
                  </a:lnTo>
                  <a:lnTo>
                    <a:pt x="16" y="240"/>
                  </a:lnTo>
                  <a:lnTo>
                    <a:pt x="16" y="246"/>
                  </a:lnTo>
                  <a:lnTo>
                    <a:pt x="31" y="244"/>
                  </a:lnTo>
                  <a:lnTo>
                    <a:pt x="31" y="235"/>
                  </a:lnTo>
                  <a:lnTo>
                    <a:pt x="29" y="215"/>
                  </a:lnTo>
                  <a:lnTo>
                    <a:pt x="25" y="189"/>
                  </a:lnTo>
                  <a:lnTo>
                    <a:pt x="20" y="168"/>
                  </a:lnTo>
                  <a:lnTo>
                    <a:pt x="14" y="150"/>
                  </a:lnTo>
                  <a:lnTo>
                    <a:pt x="11" y="130"/>
                  </a:lnTo>
                  <a:lnTo>
                    <a:pt x="9" y="112"/>
                  </a:lnTo>
                  <a:lnTo>
                    <a:pt x="9" y="95"/>
                  </a:lnTo>
                  <a:lnTo>
                    <a:pt x="11" y="77"/>
                  </a:lnTo>
                  <a:lnTo>
                    <a:pt x="13" y="56"/>
                  </a:lnTo>
                  <a:lnTo>
                    <a:pt x="16" y="36"/>
                  </a:lnTo>
                  <a:lnTo>
                    <a:pt x="17" y="25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8" y="5"/>
                  </a:lnTo>
                  <a:lnTo>
                    <a:pt x="18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88"/>
            <p:cNvSpPr>
              <a:spLocks/>
            </p:cNvSpPr>
            <p:nvPr/>
          </p:nvSpPr>
          <p:spPr bwMode="auto">
            <a:xfrm>
              <a:off x="4815" y="1556"/>
              <a:ext cx="28" cy="258"/>
            </a:xfrm>
            <a:custGeom>
              <a:avLst/>
              <a:gdLst>
                <a:gd name="T0" fmla="*/ 11 w 28"/>
                <a:gd name="T1" fmla="*/ 0 h 258"/>
                <a:gd name="T2" fmla="*/ 8 w 28"/>
                <a:gd name="T3" fmla="*/ 13 h 258"/>
                <a:gd name="T4" fmla="*/ 5 w 28"/>
                <a:gd name="T5" fmla="*/ 35 h 258"/>
                <a:gd name="T6" fmla="*/ 2 w 28"/>
                <a:gd name="T7" fmla="*/ 58 h 258"/>
                <a:gd name="T8" fmla="*/ 7 w 28"/>
                <a:gd name="T9" fmla="*/ 77 h 258"/>
                <a:gd name="T10" fmla="*/ 12 w 28"/>
                <a:gd name="T11" fmla="*/ 93 h 258"/>
                <a:gd name="T12" fmla="*/ 17 w 28"/>
                <a:gd name="T13" fmla="*/ 110 h 258"/>
                <a:gd name="T14" fmla="*/ 19 w 28"/>
                <a:gd name="T15" fmla="*/ 127 h 258"/>
                <a:gd name="T16" fmla="*/ 18 w 28"/>
                <a:gd name="T17" fmla="*/ 144 h 258"/>
                <a:gd name="T18" fmla="*/ 13 w 28"/>
                <a:gd name="T19" fmla="*/ 170 h 258"/>
                <a:gd name="T20" fmla="*/ 7 w 28"/>
                <a:gd name="T21" fmla="*/ 208 h 258"/>
                <a:gd name="T22" fmla="*/ 2 w 28"/>
                <a:gd name="T23" fmla="*/ 240 h 258"/>
                <a:gd name="T24" fmla="*/ 0 w 28"/>
                <a:gd name="T25" fmla="*/ 255 h 258"/>
                <a:gd name="T26" fmla="*/ 11 w 28"/>
                <a:gd name="T27" fmla="*/ 258 h 258"/>
                <a:gd name="T28" fmla="*/ 12 w 28"/>
                <a:gd name="T29" fmla="*/ 246 h 258"/>
                <a:gd name="T30" fmla="*/ 14 w 28"/>
                <a:gd name="T31" fmla="*/ 218 h 258"/>
                <a:gd name="T32" fmla="*/ 17 w 28"/>
                <a:gd name="T33" fmla="*/ 187 h 258"/>
                <a:gd name="T34" fmla="*/ 22 w 28"/>
                <a:gd name="T35" fmla="*/ 164 h 258"/>
                <a:gd name="T36" fmla="*/ 24 w 28"/>
                <a:gd name="T37" fmla="*/ 152 h 258"/>
                <a:gd name="T38" fmla="*/ 27 w 28"/>
                <a:gd name="T39" fmla="*/ 141 h 258"/>
                <a:gd name="T40" fmla="*/ 27 w 28"/>
                <a:gd name="T41" fmla="*/ 129 h 258"/>
                <a:gd name="T42" fmla="*/ 27 w 28"/>
                <a:gd name="T43" fmla="*/ 112 h 258"/>
                <a:gd name="T44" fmla="*/ 23 w 28"/>
                <a:gd name="T45" fmla="*/ 93 h 258"/>
                <a:gd name="T46" fmla="*/ 18 w 28"/>
                <a:gd name="T47" fmla="*/ 75 h 258"/>
                <a:gd name="T48" fmla="*/ 14 w 28"/>
                <a:gd name="T49" fmla="*/ 59 h 258"/>
                <a:gd name="T50" fmla="*/ 14 w 28"/>
                <a:gd name="T51" fmla="*/ 47 h 258"/>
                <a:gd name="T52" fmla="*/ 17 w 28"/>
                <a:gd name="T53" fmla="*/ 33 h 258"/>
                <a:gd name="T54" fmla="*/ 22 w 28"/>
                <a:gd name="T55" fmla="*/ 18 h 258"/>
                <a:gd name="T56" fmla="*/ 25 w 28"/>
                <a:gd name="T57" fmla="*/ 7 h 258"/>
                <a:gd name="T58" fmla="*/ 28 w 28"/>
                <a:gd name="T59" fmla="*/ 4 h 258"/>
                <a:gd name="T60" fmla="*/ 11 w 28"/>
                <a:gd name="T61" fmla="*/ 0 h 258"/>
                <a:gd name="T62" fmla="*/ 11 w 28"/>
                <a:gd name="T63" fmla="*/ 0 h 2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258"/>
                <a:gd name="T98" fmla="*/ 28 w 28"/>
                <a:gd name="T99" fmla="*/ 258 h 2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258">
                  <a:moveTo>
                    <a:pt x="11" y="0"/>
                  </a:moveTo>
                  <a:lnTo>
                    <a:pt x="8" y="13"/>
                  </a:lnTo>
                  <a:lnTo>
                    <a:pt x="5" y="35"/>
                  </a:lnTo>
                  <a:lnTo>
                    <a:pt x="2" y="58"/>
                  </a:lnTo>
                  <a:lnTo>
                    <a:pt x="7" y="77"/>
                  </a:lnTo>
                  <a:lnTo>
                    <a:pt x="12" y="93"/>
                  </a:lnTo>
                  <a:lnTo>
                    <a:pt x="17" y="110"/>
                  </a:lnTo>
                  <a:lnTo>
                    <a:pt x="19" y="127"/>
                  </a:lnTo>
                  <a:lnTo>
                    <a:pt x="18" y="144"/>
                  </a:lnTo>
                  <a:lnTo>
                    <a:pt x="13" y="170"/>
                  </a:lnTo>
                  <a:lnTo>
                    <a:pt x="7" y="208"/>
                  </a:lnTo>
                  <a:lnTo>
                    <a:pt x="2" y="240"/>
                  </a:lnTo>
                  <a:lnTo>
                    <a:pt x="0" y="255"/>
                  </a:lnTo>
                  <a:lnTo>
                    <a:pt x="11" y="258"/>
                  </a:lnTo>
                  <a:lnTo>
                    <a:pt x="12" y="246"/>
                  </a:lnTo>
                  <a:lnTo>
                    <a:pt x="14" y="218"/>
                  </a:lnTo>
                  <a:lnTo>
                    <a:pt x="17" y="187"/>
                  </a:lnTo>
                  <a:lnTo>
                    <a:pt x="22" y="164"/>
                  </a:lnTo>
                  <a:lnTo>
                    <a:pt x="24" y="152"/>
                  </a:lnTo>
                  <a:lnTo>
                    <a:pt x="27" y="141"/>
                  </a:lnTo>
                  <a:lnTo>
                    <a:pt x="27" y="129"/>
                  </a:lnTo>
                  <a:lnTo>
                    <a:pt x="27" y="112"/>
                  </a:lnTo>
                  <a:lnTo>
                    <a:pt x="23" y="93"/>
                  </a:lnTo>
                  <a:lnTo>
                    <a:pt x="18" y="75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7" y="33"/>
                  </a:lnTo>
                  <a:lnTo>
                    <a:pt x="22" y="18"/>
                  </a:lnTo>
                  <a:lnTo>
                    <a:pt x="25" y="7"/>
                  </a:lnTo>
                  <a:lnTo>
                    <a:pt x="28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89"/>
            <p:cNvSpPr>
              <a:spLocks/>
            </p:cNvSpPr>
            <p:nvPr/>
          </p:nvSpPr>
          <p:spPr bwMode="auto">
            <a:xfrm>
              <a:off x="4677" y="1792"/>
              <a:ext cx="219" cy="41"/>
            </a:xfrm>
            <a:custGeom>
              <a:avLst/>
              <a:gdLst>
                <a:gd name="T0" fmla="*/ 0 w 219"/>
                <a:gd name="T1" fmla="*/ 2 h 41"/>
                <a:gd name="T2" fmla="*/ 10 w 219"/>
                <a:gd name="T3" fmla="*/ 0 h 41"/>
                <a:gd name="T4" fmla="*/ 22 w 219"/>
                <a:gd name="T5" fmla="*/ 2 h 41"/>
                <a:gd name="T6" fmla="*/ 35 w 219"/>
                <a:gd name="T7" fmla="*/ 5 h 41"/>
                <a:gd name="T8" fmla="*/ 49 w 219"/>
                <a:gd name="T9" fmla="*/ 13 h 41"/>
                <a:gd name="T10" fmla="*/ 63 w 219"/>
                <a:gd name="T11" fmla="*/ 17 h 41"/>
                <a:gd name="T12" fmla="*/ 84 w 219"/>
                <a:gd name="T13" fmla="*/ 19 h 41"/>
                <a:gd name="T14" fmla="*/ 104 w 219"/>
                <a:gd name="T15" fmla="*/ 17 h 41"/>
                <a:gd name="T16" fmla="*/ 120 w 219"/>
                <a:gd name="T17" fmla="*/ 16 h 41"/>
                <a:gd name="T18" fmla="*/ 136 w 219"/>
                <a:gd name="T19" fmla="*/ 15 h 41"/>
                <a:gd name="T20" fmla="*/ 155 w 219"/>
                <a:gd name="T21" fmla="*/ 16 h 41"/>
                <a:gd name="T22" fmla="*/ 172 w 219"/>
                <a:gd name="T23" fmla="*/ 17 h 41"/>
                <a:gd name="T24" fmla="*/ 185 w 219"/>
                <a:gd name="T25" fmla="*/ 20 h 41"/>
                <a:gd name="T26" fmla="*/ 195 w 219"/>
                <a:gd name="T27" fmla="*/ 21 h 41"/>
                <a:gd name="T28" fmla="*/ 206 w 219"/>
                <a:gd name="T29" fmla="*/ 23 h 41"/>
                <a:gd name="T30" fmla="*/ 215 w 219"/>
                <a:gd name="T31" fmla="*/ 25 h 41"/>
                <a:gd name="T32" fmla="*/ 219 w 219"/>
                <a:gd name="T33" fmla="*/ 26 h 41"/>
                <a:gd name="T34" fmla="*/ 213 w 219"/>
                <a:gd name="T35" fmla="*/ 41 h 41"/>
                <a:gd name="T36" fmla="*/ 209 w 219"/>
                <a:gd name="T37" fmla="*/ 40 h 41"/>
                <a:gd name="T38" fmla="*/ 201 w 219"/>
                <a:gd name="T39" fmla="*/ 39 h 41"/>
                <a:gd name="T40" fmla="*/ 185 w 219"/>
                <a:gd name="T41" fmla="*/ 35 h 41"/>
                <a:gd name="T42" fmla="*/ 163 w 219"/>
                <a:gd name="T43" fmla="*/ 31 h 41"/>
                <a:gd name="T44" fmla="*/ 140 w 219"/>
                <a:gd name="T45" fmla="*/ 25 h 41"/>
                <a:gd name="T46" fmla="*/ 125 w 219"/>
                <a:gd name="T47" fmla="*/ 23 h 41"/>
                <a:gd name="T48" fmla="*/ 111 w 219"/>
                <a:gd name="T49" fmla="*/ 26 h 41"/>
                <a:gd name="T50" fmla="*/ 97 w 219"/>
                <a:gd name="T51" fmla="*/ 28 h 41"/>
                <a:gd name="T52" fmla="*/ 82 w 219"/>
                <a:gd name="T53" fmla="*/ 29 h 41"/>
                <a:gd name="T54" fmla="*/ 70 w 219"/>
                <a:gd name="T55" fmla="*/ 29 h 41"/>
                <a:gd name="T56" fmla="*/ 58 w 219"/>
                <a:gd name="T57" fmla="*/ 26 h 41"/>
                <a:gd name="T58" fmla="*/ 45 w 219"/>
                <a:gd name="T59" fmla="*/ 20 h 41"/>
                <a:gd name="T60" fmla="*/ 31 w 219"/>
                <a:gd name="T61" fmla="*/ 14 h 41"/>
                <a:gd name="T62" fmla="*/ 16 w 219"/>
                <a:gd name="T63" fmla="*/ 11 h 41"/>
                <a:gd name="T64" fmla="*/ 6 w 219"/>
                <a:gd name="T65" fmla="*/ 10 h 41"/>
                <a:gd name="T66" fmla="*/ 2 w 219"/>
                <a:gd name="T67" fmla="*/ 11 h 41"/>
                <a:gd name="T68" fmla="*/ 0 w 219"/>
                <a:gd name="T69" fmla="*/ 2 h 41"/>
                <a:gd name="T70" fmla="*/ 0 w 219"/>
                <a:gd name="T71" fmla="*/ 2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9"/>
                <a:gd name="T109" fmla="*/ 0 h 41"/>
                <a:gd name="T110" fmla="*/ 219 w 219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9" h="41">
                  <a:moveTo>
                    <a:pt x="0" y="2"/>
                  </a:moveTo>
                  <a:lnTo>
                    <a:pt x="10" y="0"/>
                  </a:lnTo>
                  <a:lnTo>
                    <a:pt x="22" y="2"/>
                  </a:lnTo>
                  <a:lnTo>
                    <a:pt x="35" y="5"/>
                  </a:lnTo>
                  <a:lnTo>
                    <a:pt x="49" y="13"/>
                  </a:lnTo>
                  <a:lnTo>
                    <a:pt x="63" y="17"/>
                  </a:lnTo>
                  <a:lnTo>
                    <a:pt x="84" y="19"/>
                  </a:lnTo>
                  <a:lnTo>
                    <a:pt x="104" y="17"/>
                  </a:lnTo>
                  <a:lnTo>
                    <a:pt x="120" y="16"/>
                  </a:lnTo>
                  <a:lnTo>
                    <a:pt x="136" y="15"/>
                  </a:lnTo>
                  <a:lnTo>
                    <a:pt x="155" y="16"/>
                  </a:lnTo>
                  <a:lnTo>
                    <a:pt x="172" y="17"/>
                  </a:lnTo>
                  <a:lnTo>
                    <a:pt x="185" y="20"/>
                  </a:lnTo>
                  <a:lnTo>
                    <a:pt x="195" y="21"/>
                  </a:lnTo>
                  <a:lnTo>
                    <a:pt x="206" y="23"/>
                  </a:lnTo>
                  <a:lnTo>
                    <a:pt x="215" y="25"/>
                  </a:lnTo>
                  <a:lnTo>
                    <a:pt x="219" y="26"/>
                  </a:lnTo>
                  <a:lnTo>
                    <a:pt x="213" y="41"/>
                  </a:lnTo>
                  <a:lnTo>
                    <a:pt x="209" y="40"/>
                  </a:lnTo>
                  <a:lnTo>
                    <a:pt x="201" y="39"/>
                  </a:lnTo>
                  <a:lnTo>
                    <a:pt x="185" y="35"/>
                  </a:lnTo>
                  <a:lnTo>
                    <a:pt x="163" y="31"/>
                  </a:lnTo>
                  <a:lnTo>
                    <a:pt x="140" y="25"/>
                  </a:lnTo>
                  <a:lnTo>
                    <a:pt x="125" y="23"/>
                  </a:lnTo>
                  <a:lnTo>
                    <a:pt x="111" y="26"/>
                  </a:lnTo>
                  <a:lnTo>
                    <a:pt x="97" y="28"/>
                  </a:lnTo>
                  <a:lnTo>
                    <a:pt x="82" y="29"/>
                  </a:lnTo>
                  <a:lnTo>
                    <a:pt x="70" y="29"/>
                  </a:lnTo>
                  <a:lnTo>
                    <a:pt x="58" y="26"/>
                  </a:lnTo>
                  <a:lnTo>
                    <a:pt x="45" y="20"/>
                  </a:lnTo>
                  <a:lnTo>
                    <a:pt x="31" y="14"/>
                  </a:lnTo>
                  <a:lnTo>
                    <a:pt x="16" y="11"/>
                  </a:lnTo>
                  <a:lnTo>
                    <a:pt x="6" y="10"/>
                  </a:lnTo>
                  <a:lnTo>
                    <a:pt x="2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90"/>
            <p:cNvSpPr>
              <a:spLocks/>
            </p:cNvSpPr>
            <p:nvPr/>
          </p:nvSpPr>
          <p:spPr bwMode="auto">
            <a:xfrm>
              <a:off x="4879" y="1499"/>
              <a:ext cx="154" cy="363"/>
            </a:xfrm>
            <a:custGeom>
              <a:avLst/>
              <a:gdLst>
                <a:gd name="T0" fmla="*/ 83 w 154"/>
                <a:gd name="T1" fmla="*/ 12 h 363"/>
                <a:gd name="T2" fmla="*/ 74 w 154"/>
                <a:gd name="T3" fmla="*/ 39 h 363"/>
                <a:gd name="T4" fmla="*/ 66 w 154"/>
                <a:gd name="T5" fmla="*/ 67 h 363"/>
                <a:gd name="T6" fmla="*/ 60 w 154"/>
                <a:gd name="T7" fmla="*/ 94 h 363"/>
                <a:gd name="T8" fmla="*/ 54 w 154"/>
                <a:gd name="T9" fmla="*/ 123 h 363"/>
                <a:gd name="T10" fmla="*/ 45 w 154"/>
                <a:gd name="T11" fmla="*/ 152 h 363"/>
                <a:gd name="T12" fmla="*/ 36 w 154"/>
                <a:gd name="T13" fmla="*/ 181 h 363"/>
                <a:gd name="T14" fmla="*/ 34 w 154"/>
                <a:gd name="T15" fmla="*/ 217 h 363"/>
                <a:gd name="T16" fmla="*/ 28 w 154"/>
                <a:gd name="T17" fmla="*/ 239 h 363"/>
                <a:gd name="T18" fmla="*/ 20 w 154"/>
                <a:gd name="T19" fmla="*/ 257 h 363"/>
                <a:gd name="T20" fmla="*/ 17 w 154"/>
                <a:gd name="T21" fmla="*/ 285 h 363"/>
                <a:gd name="T22" fmla="*/ 8 w 154"/>
                <a:gd name="T23" fmla="*/ 322 h 363"/>
                <a:gd name="T24" fmla="*/ 0 w 154"/>
                <a:gd name="T25" fmla="*/ 338 h 363"/>
                <a:gd name="T26" fmla="*/ 5 w 154"/>
                <a:gd name="T27" fmla="*/ 349 h 363"/>
                <a:gd name="T28" fmla="*/ 20 w 154"/>
                <a:gd name="T29" fmla="*/ 356 h 363"/>
                <a:gd name="T30" fmla="*/ 42 w 154"/>
                <a:gd name="T31" fmla="*/ 363 h 363"/>
                <a:gd name="T32" fmla="*/ 51 w 154"/>
                <a:gd name="T33" fmla="*/ 355 h 363"/>
                <a:gd name="T34" fmla="*/ 59 w 154"/>
                <a:gd name="T35" fmla="*/ 321 h 363"/>
                <a:gd name="T36" fmla="*/ 63 w 154"/>
                <a:gd name="T37" fmla="*/ 274 h 363"/>
                <a:gd name="T38" fmla="*/ 77 w 154"/>
                <a:gd name="T39" fmla="*/ 215 h 363"/>
                <a:gd name="T40" fmla="*/ 86 w 154"/>
                <a:gd name="T41" fmla="*/ 185 h 363"/>
                <a:gd name="T42" fmla="*/ 95 w 154"/>
                <a:gd name="T43" fmla="*/ 145 h 363"/>
                <a:gd name="T44" fmla="*/ 110 w 154"/>
                <a:gd name="T45" fmla="*/ 100 h 363"/>
                <a:gd name="T46" fmla="*/ 129 w 154"/>
                <a:gd name="T47" fmla="*/ 62 h 363"/>
                <a:gd name="T48" fmla="*/ 142 w 154"/>
                <a:gd name="T49" fmla="*/ 43 h 363"/>
                <a:gd name="T50" fmla="*/ 154 w 154"/>
                <a:gd name="T51" fmla="*/ 27 h 363"/>
                <a:gd name="T52" fmla="*/ 151 w 154"/>
                <a:gd name="T53" fmla="*/ 20 h 363"/>
                <a:gd name="T54" fmla="*/ 142 w 154"/>
                <a:gd name="T55" fmla="*/ 18 h 363"/>
                <a:gd name="T56" fmla="*/ 135 w 154"/>
                <a:gd name="T57" fmla="*/ 32 h 363"/>
                <a:gd name="T58" fmla="*/ 111 w 154"/>
                <a:gd name="T59" fmla="*/ 82 h 363"/>
                <a:gd name="T60" fmla="*/ 94 w 154"/>
                <a:gd name="T61" fmla="*/ 123 h 363"/>
                <a:gd name="T62" fmla="*/ 78 w 154"/>
                <a:gd name="T63" fmla="*/ 172 h 363"/>
                <a:gd name="T64" fmla="*/ 68 w 154"/>
                <a:gd name="T65" fmla="*/ 223 h 363"/>
                <a:gd name="T66" fmla="*/ 48 w 154"/>
                <a:gd name="T67" fmla="*/ 308 h 363"/>
                <a:gd name="T68" fmla="*/ 42 w 154"/>
                <a:gd name="T69" fmla="*/ 338 h 363"/>
                <a:gd name="T70" fmla="*/ 39 w 154"/>
                <a:gd name="T71" fmla="*/ 348 h 363"/>
                <a:gd name="T72" fmla="*/ 10 w 154"/>
                <a:gd name="T73" fmla="*/ 341 h 363"/>
                <a:gd name="T74" fmla="*/ 20 w 154"/>
                <a:gd name="T75" fmla="*/ 312 h 363"/>
                <a:gd name="T76" fmla="*/ 33 w 154"/>
                <a:gd name="T77" fmla="*/ 263 h 363"/>
                <a:gd name="T78" fmla="*/ 39 w 154"/>
                <a:gd name="T79" fmla="*/ 237 h 363"/>
                <a:gd name="T80" fmla="*/ 43 w 154"/>
                <a:gd name="T81" fmla="*/ 210 h 363"/>
                <a:gd name="T82" fmla="*/ 52 w 154"/>
                <a:gd name="T83" fmla="*/ 157 h 363"/>
                <a:gd name="T84" fmla="*/ 63 w 154"/>
                <a:gd name="T85" fmla="*/ 120 h 363"/>
                <a:gd name="T86" fmla="*/ 74 w 154"/>
                <a:gd name="T87" fmla="*/ 80 h 363"/>
                <a:gd name="T88" fmla="*/ 87 w 154"/>
                <a:gd name="T89" fmla="*/ 40 h 363"/>
                <a:gd name="T90" fmla="*/ 98 w 154"/>
                <a:gd name="T91" fmla="*/ 20 h 363"/>
                <a:gd name="T92" fmla="*/ 105 w 154"/>
                <a:gd name="T93" fmla="*/ 9 h 363"/>
                <a:gd name="T94" fmla="*/ 90 w 154"/>
                <a:gd name="T95" fmla="*/ 0 h 3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4"/>
                <a:gd name="T145" fmla="*/ 0 h 363"/>
                <a:gd name="T146" fmla="*/ 154 w 154"/>
                <a:gd name="T147" fmla="*/ 363 h 3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4" h="363">
                  <a:moveTo>
                    <a:pt x="90" y="0"/>
                  </a:moveTo>
                  <a:lnTo>
                    <a:pt x="83" y="12"/>
                  </a:lnTo>
                  <a:lnTo>
                    <a:pt x="78" y="26"/>
                  </a:lnTo>
                  <a:lnTo>
                    <a:pt x="74" y="39"/>
                  </a:lnTo>
                  <a:lnTo>
                    <a:pt x="70" y="53"/>
                  </a:lnTo>
                  <a:lnTo>
                    <a:pt x="66" y="67"/>
                  </a:lnTo>
                  <a:lnTo>
                    <a:pt x="63" y="81"/>
                  </a:lnTo>
                  <a:lnTo>
                    <a:pt x="60" y="94"/>
                  </a:lnTo>
                  <a:lnTo>
                    <a:pt x="59" y="109"/>
                  </a:lnTo>
                  <a:lnTo>
                    <a:pt x="54" y="123"/>
                  </a:lnTo>
                  <a:lnTo>
                    <a:pt x="49" y="138"/>
                  </a:lnTo>
                  <a:lnTo>
                    <a:pt x="45" y="152"/>
                  </a:lnTo>
                  <a:lnTo>
                    <a:pt x="40" y="167"/>
                  </a:lnTo>
                  <a:lnTo>
                    <a:pt x="36" y="181"/>
                  </a:lnTo>
                  <a:lnTo>
                    <a:pt x="35" y="201"/>
                  </a:lnTo>
                  <a:lnTo>
                    <a:pt x="34" y="217"/>
                  </a:lnTo>
                  <a:lnTo>
                    <a:pt x="31" y="231"/>
                  </a:lnTo>
                  <a:lnTo>
                    <a:pt x="28" y="239"/>
                  </a:lnTo>
                  <a:lnTo>
                    <a:pt x="24" y="248"/>
                  </a:lnTo>
                  <a:lnTo>
                    <a:pt x="20" y="257"/>
                  </a:lnTo>
                  <a:lnTo>
                    <a:pt x="19" y="269"/>
                  </a:lnTo>
                  <a:lnTo>
                    <a:pt x="17" y="285"/>
                  </a:lnTo>
                  <a:lnTo>
                    <a:pt x="13" y="304"/>
                  </a:lnTo>
                  <a:lnTo>
                    <a:pt x="8" y="322"/>
                  </a:lnTo>
                  <a:lnTo>
                    <a:pt x="2" y="333"/>
                  </a:lnTo>
                  <a:lnTo>
                    <a:pt x="0" y="338"/>
                  </a:lnTo>
                  <a:lnTo>
                    <a:pt x="1" y="344"/>
                  </a:lnTo>
                  <a:lnTo>
                    <a:pt x="5" y="349"/>
                  </a:lnTo>
                  <a:lnTo>
                    <a:pt x="11" y="353"/>
                  </a:lnTo>
                  <a:lnTo>
                    <a:pt x="20" y="356"/>
                  </a:lnTo>
                  <a:lnTo>
                    <a:pt x="33" y="361"/>
                  </a:lnTo>
                  <a:lnTo>
                    <a:pt x="42" y="363"/>
                  </a:lnTo>
                  <a:lnTo>
                    <a:pt x="48" y="363"/>
                  </a:lnTo>
                  <a:lnTo>
                    <a:pt x="51" y="355"/>
                  </a:lnTo>
                  <a:lnTo>
                    <a:pt x="55" y="341"/>
                  </a:lnTo>
                  <a:lnTo>
                    <a:pt x="59" y="321"/>
                  </a:lnTo>
                  <a:lnTo>
                    <a:pt x="60" y="299"/>
                  </a:lnTo>
                  <a:lnTo>
                    <a:pt x="63" y="274"/>
                  </a:lnTo>
                  <a:lnTo>
                    <a:pt x="70" y="243"/>
                  </a:lnTo>
                  <a:lnTo>
                    <a:pt x="77" y="215"/>
                  </a:lnTo>
                  <a:lnTo>
                    <a:pt x="82" y="198"/>
                  </a:lnTo>
                  <a:lnTo>
                    <a:pt x="86" y="185"/>
                  </a:lnTo>
                  <a:lnTo>
                    <a:pt x="90" y="167"/>
                  </a:lnTo>
                  <a:lnTo>
                    <a:pt x="95" y="145"/>
                  </a:lnTo>
                  <a:lnTo>
                    <a:pt x="103" y="123"/>
                  </a:lnTo>
                  <a:lnTo>
                    <a:pt x="110" y="100"/>
                  </a:lnTo>
                  <a:lnTo>
                    <a:pt x="121" y="80"/>
                  </a:lnTo>
                  <a:lnTo>
                    <a:pt x="129" y="62"/>
                  </a:lnTo>
                  <a:lnTo>
                    <a:pt x="136" y="51"/>
                  </a:lnTo>
                  <a:lnTo>
                    <a:pt x="142" y="43"/>
                  </a:lnTo>
                  <a:lnTo>
                    <a:pt x="150" y="34"/>
                  </a:lnTo>
                  <a:lnTo>
                    <a:pt x="154" y="27"/>
                  </a:lnTo>
                  <a:lnTo>
                    <a:pt x="154" y="22"/>
                  </a:lnTo>
                  <a:lnTo>
                    <a:pt x="151" y="20"/>
                  </a:lnTo>
                  <a:lnTo>
                    <a:pt x="146" y="20"/>
                  </a:lnTo>
                  <a:lnTo>
                    <a:pt x="142" y="18"/>
                  </a:lnTo>
                  <a:lnTo>
                    <a:pt x="141" y="21"/>
                  </a:lnTo>
                  <a:lnTo>
                    <a:pt x="135" y="32"/>
                  </a:lnTo>
                  <a:lnTo>
                    <a:pt x="124" y="56"/>
                  </a:lnTo>
                  <a:lnTo>
                    <a:pt x="111" y="82"/>
                  </a:lnTo>
                  <a:lnTo>
                    <a:pt x="103" y="105"/>
                  </a:lnTo>
                  <a:lnTo>
                    <a:pt x="94" y="123"/>
                  </a:lnTo>
                  <a:lnTo>
                    <a:pt x="87" y="147"/>
                  </a:lnTo>
                  <a:lnTo>
                    <a:pt x="78" y="172"/>
                  </a:lnTo>
                  <a:lnTo>
                    <a:pt x="74" y="193"/>
                  </a:lnTo>
                  <a:lnTo>
                    <a:pt x="68" y="223"/>
                  </a:lnTo>
                  <a:lnTo>
                    <a:pt x="58" y="267"/>
                  </a:lnTo>
                  <a:lnTo>
                    <a:pt x="48" y="308"/>
                  </a:lnTo>
                  <a:lnTo>
                    <a:pt x="43" y="331"/>
                  </a:lnTo>
                  <a:lnTo>
                    <a:pt x="42" y="338"/>
                  </a:lnTo>
                  <a:lnTo>
                    <a:pt x="41" y="344"/>
                  </a:lnTo>
                  <a:lnTo>
                    <a:pt x="39" y="348"/>
                  </a:lnTo>
                  <a:lnTo>
                    <a:pt x="39" y="349"/>
                  </a:lnTo>
                  <a:lnTo>
                    <a:pt x="10" y="341"/>
                  </a:lnTo>
                  <a:lnTo>
                    <a:pt x="12" y="332"/>
                  </a:lnTo>
                  <a:lnTo>
                    <a:pt x="20" y="312"/>
                  </a:lnTo>
                  <a:lnTo>
                    <a:pt x="29" y="286"/>
                  </a:lnTo>
                  <a:lnTo>
                    <a:pt x="33" y="263"/>
                  </a:lnTo>
                  <a:lnTo>
                    <a:pt x="34" y="248"/>
                  </a:lnTo>
                  <a:lnTo>
                    <a:pt x="39" y="237"/>
                  </a:lnTo>
                  <a:lnTo>
                    <a:pt x="42" y="227"/>
                  </a:lnTo>
                  <a:lnTo>
                    <a:pt x="43" y="210"/>
                  </a:lnTo>
                  <a:lnTo>
                    <a:pt x="46" y="185"/>
                  </a:lnTo>
                  <a:lnTo>
                    <a:pt x="52" y="157"/>
                  </a:lnTo>
                  <a:lnTo>
                    <a:pt x="58" y="133"/>
                  </a:lnTo>
                  <a:lnTo>
                    <a:pt x="63" y="120"/>
                  </a:lnTo>
                  <a:lnTo>
                    <a:pt x="66" y="104"/>
                  </a:lnTo>
                  <a:lnTo>
                    <a:pt x="74" y="80"/>
                  </a:lnTo>
                  <a:lnTo>
                    <a:pt x="80" y="55"/>
                  </a:lnTo>
                  <a:lnTo>
                    <a:pt x="87" y="40"/>
                  </a:lnTo>
                  <a:lnTo>
                    <a:pt x="92" y="30"/>
                  </a:lnTo>
                  <a:lnTo>
                    <a:pt x="98" y="20"/>
                  </a:lnTo>
                  <a:lnTo>
                    <a:pt x="103" y="12"/>
                  </a:lnTo>
                  <a:lnTo>
                    <a:pt x="105" y="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91"/>
            <p:cNvSpPr>
              <a:spLocks/>
            </p:cNvSpPr>
            <p:nvPr/>
          </p:nvSpPr>
          <p:spPr bwMode="auto">
            <a:xfrm>
              <a:off x="4966" y="1499"/>
              <a:ext cx="65" cy="34"/>
            </a:xfrm>
            <a:custGeom>
              <a:avLst/>
              <a:gdLst>
                <a:gd name="T0" fmla="*/ 2 w 65"/>
                <a:gd name="T1" fmla="*/ 0 h 34"/>
                <a:gd name="T2" fmla="*/ 16 w 65"/>
                <a:gd name="T3" fmla="*/ 5 h 34"/>
                <a:gd name="T4" fmla="*/ 36 w 65"/>
                <a:gd name="T5" fmla="*/ 12 h 34"/>
                <a:gd name="T6" fmla="*/ 55 w 65"/>
                <a:gd name="T7" fmla="*/ 20 h 34"/>
                <a:gd name="T8" fmla="*/ 65 w 65"/>
                <a:gd name="T9" fmla="*/ 22 h 34"/>
                <a:gd name="T10" fmla="*/ 54 w 65"/>
                <a:gd name="T11" fmla="*/ 34 h 34"/>
                <a:gd name="T12" fmla="*/ 46 w 65"/>
                <a:gd name="T13" fmla="*/ 32 h 34"/>
                <a:gd name="T14" fmla="*/ 29 w 65"/>
                <a:gd name="T15" fmla="*/ 26 h 34"/>
                <a:gd name="T16" fmla="*/ 11 w 65"/>
                <a:gd name="T17" fmla="*/ 20 h 34"/>
                <a:gd name="T18" fmla="*/ 2 w 65"/>
                <a:gd name="T19" fmla="*/ 17 h 34"/>
                <a:gd name="T20" fmla="*/ 0 w 65"/>
                <a:gd name="T21" fmla="*/ 14 h 34"/>
                <a:gd name="T22" fmla="*/ 1 w 65"/>
                <a:gd name="T23" fmla="*/ 9 h 34"/>
                <a:gd name="T24" fmla="*/ 1 w 65"/>
                <a:gd name="T25" fmla="*/ 3 h 34"/>
                <a:gd name="T26" fmla="*/ 2 w 65"/>
                <a:gd name="T27" fmla="*/ 0 h 34"/>
                <a:gd name="T28" fmla="*/ 2 w 65"/>
                <a:gd name="T29" fmla="*/ 0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34"/>
                <a:gd name="T47" fmla="*/ 65 w 65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34">
                  <a:moveTo>
                    <a:pt x="2" y="0"/>
                  </a:moveTo>
                  <a:lnTo>
                    <a:pt x="16" y="5"/>
                  </a:lnTo>
                  <a:lnTo>
                    <a:pt x="36" y="12"/>
                  </a:lnTo>
                  <a:lnTo>
                    <a:pt x="55" y="20"/>
                  </a:lnTo>
                  <a:lnTo>
                    <a:pt x="65" y="22"/>
                  </a:lnTo>
                  <a:lnTo>
                    <a:pt x="54" y="34"/>
                  </a:lnTo>
                  <a:lnTo>
                    <a:pt x="46" y="32"/>
                  </a:lnTo>
                  <a:lnTo>
                    <a:pt x="29" y="26"/>
                  </a:lnTo>
                  <a:lnTo>
                    <a:pt x="11" y="20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1" y="9"/>
                  </a:ln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92"/>
            <p:cNvSpPr>
              <a:spLocks/>
            </p:cNvSpPr>
            <p:nvPr/>
          </p:nvSpPr>
          <p:spPr bwMode="auto">
            <a:xfrm>
              <a:off x="4934" y="1659"/>
              <a:ext cx="132" cy="143"/>
            </a:xfrm>
            <a:custGeom>
              <a:avLst/>
              <a:gdLst>
                <a:gd name="T0" fmla="*/ 32 w 132"/>
                <a:gd name="T1" fmla="*/ 0 h 143"/>
                <a:gd name="T2" fmla="*/ 38 w 132"/>
                <a:gd name="T3" fmla="*/ 10 h 143"/>
                <a:gd name="T4" fmla="*/ 46 w 132"/>
                <a:gd name="T5" fmla="*/ 20 h 143"/>
                <a:gd name="T6" fmla="*/ 55 w 132"/>
                <a:gd name="T7" fmla="*/ 27 h 143"/>
                <a:gd name="T8" fmla="*/ 67 w 132"/>
                <a:gd name="T9" fmla="*/ 32 h 143"/>
                <a:gd name="T10" fmla="*/ 78 w 132"/>
                <a:gd name="T11" fmla="*/ 37 h 143"/>
                <a:gd name="T12" fmla="*/ 90 w 132"/>
                <a:gd name="T13" fmla="*/ 43 h 143"/>
                <a:gd name="T14" fmla="*/ 99 w 132"/>
                <a:gd name="T15" fmla="*/ 53 h 143"/>
                <a:gd name="T16" fmla="*/ 108 w 132"/>
                <a:gd name="T17" fmla="*/ 63 h 143"/>
                <a:gd name="T18" fmla="*/ 115 w 132"/>
                <a:gd name="T19" fmla="*/ 74 h 143"/>
                <a:gd name="T20" fmla="*/ 124 w 132"/>
                <a:gd name="T21" fmla="*/ 88 h 143"/>
                <a:gd name="T22" fmla="*/ 130 w 132"/>
                <a:gd name="T23" fmla="*/ 100 h 143"/>
                <a:gd name="T24" fmla="*/ 132 w 132"/>
                <a:gd name="T25" fmla="*/ 113 h 143"/>
                <a:gd name="T26" fmla="*/ 127 w 132"/>
                <a:gd name="T27" fmla="*/ 120 h 143"/>
                <a:gd name="T28" fmla="*/ 120 w 132"/>
                <a:gd name="T29" fmla="*/ 126 h 143"/>
                <a:gd name="T30" fmla="*/ 107 w 132"/>
                <a:gd name="T31" fmla="*/ 129 h 143"/>
                <a:gd name="T32" fmla="*/ 90 w 132"/>
                <a:gd name="T33" fmla="*/ 132 h 143"/>
                <a:gd name="T34" fmla="*/ 73 w 132"/>
                <a:gd name="T35" fmla="*/ 136 h 143"/>
                <a:gd name="T36" fmla="*/ 62 w 132"/>
                <a:gd name="T37" fmla="*/ 142 h 143"/>
                <a:gd name="T38" fmla="*/ 50 w 132"/>
                <a:gd name="T39" fmla="*/ 143 h 143"/>
                <a:gd name="T40" fmla="*/ 35 w 132"/>
                <a:gd name="T41" fmla="*/ 142 h 143"/>
                <a:gd name="T42" fmla="*/ 20 w 132"/>
                <a:gd name="T43" fmla="*/ 135 h 143"/>
                <a:gd name="T44" fmla="*/ 9 w 132"/>
                <a:gd name="T45" fmla="*/ 132 h 143"/>
                <a:gd name="T46" fmla="*/ 2 w 132"/>
                <a:gd name="T47" fmla="*/ 130 h 143"/>
                <a:gd name="T48" fmla="*/ 0 w 132"/>
                <a:gd name="T49" fmla="*/ 130 h 143"/>
                <a:gd name="T50" fmla="*/ 4 w 132"/>
                <a:gd name="T51" fmla="*/ 120 h 143"/>
                <a:gd name="T52" fmla="*/ 9 w 132"/>
                <a:gd name="T53" fmla="*/ 121 h 143"/>
                <a:gd name="T54" fmla="*/ 23 w 132"/>
                <a:gd name="T55" fmla="*/ 126 h 143"/>
                <a:gd name="T56" fmla="*/ 39 w 132"/>
                <a:gd name="T57" fmla="*/ 131 h 143"/>
                <a:gd name="T58" fmla="*/ 55 w 132"/>
                <a:gd name="T59" fmla="*/ 131 h 143"/>
                <a:gd name="T60" fmla="*/ 69 w 132"/>
                <a:gd name="T61" fmla="*/ 127 h 143"/>
                <a:gd name="T62" fmla="*/ 89 w 132"/>
                <a:gd name="T63" fmla="*/ 123 h 143"/>
                <a:gd name="T64" fmla="*/ 107 w 132"/>
                <a:gd name="T65" fmla="*/ 118 h 143"/>
                <a:gd name="T66" fmla="*/ 119 w 132"/>
                <a:gd name="T67" fmla="*/ 113 h 143"/>
                <a:gd name="T68" fmla="*/ 119 w 132"/>
                <a:gd name="T69" fmla="*/ 103 h 143"/>
                <a:gd name="T70" fmla="*/ 114 w 132"/>
                <a:gd name="T71" fmla="*/ 90 h 143"/>
                <a:gd name="T72" fmla="*/ 103 w 132"/>
                <a:gd name="T73" fmla="*/ 73 h 143"/>
                <a:gd name="T74" fmla="*/ 92 w 132"/>
                <a:gd name="T75" fmla="*/ 60 h 143"/>
                <a:gd name="T76" fmla="*/ 79 w 132"/>
                <a:gd name="T77" fmla="*/ 50 h 143"/>
                <a:gd name="T78" fmla="*/ 66 w 132"/>
                <a:gd name="T79" fmla="*/ 44 h 143"/>
                <a:gd name="T80" fmla="*/ 55 w 132"/>
                <a:gd name="T81" fmla="*/ 39 h 143"/>
                <a:gd name="T82" fmla="*/ 46 w 132"/>
                <a:gd name="T83" fmla="*/ 35 h 143"/>
                <a:gd name="T84" fmla="*/ 38 w 132"/>
                <a:gd name="T85" fmla="*/ 28 h 143"/>
                <a:gd name="T86" fmla="*/ 32 w 132"/>
                <a:gd name="T87" fmla="*/ 22 h 143"/>
                <a:gd name="T88" fmla="*/ 26 w 132"/>
                <a:gd name="T89" fmla="*/ 16 h 143"/>
                <a:gd name="T90" fmla="*/ 25 w 132"/>
                <a:gd name="T91" fmla="*/ 15 h 143"/>
                <a:gd name="T92" fmla="*/ 32 w 132"/>
                <a:gd name="T93" fmla="*/ 0 h 143"/>
                <a:gd name="T94" fmla="*/ 32 w 132"/>
                <a:gd name="T95" fmla="*/ 0 h 1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2"/>
                <a:gd name="T145" fmla="*/ 0 h 143"/>
                <a:gd name="T146" fmla="*/ 132 w 132"/>
                <a:gd name="T147" fmla="*/ 143 h 1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2" h="143">
                  <a:moveTo>
                    <a:pt x="32" y="0"/>
                  </a:moveTo>
                  <a:lnTo>
                    <a:pt x="38" y="10"/>
                  </a:lnTo>
                  <a:lnTo>
                    <a:pt x="46" y="20"/>
                  </a:lnTo>
                  <a:lnTo>
                    <a:pt x="55" y="27"/>
                  </a:lnTo>
                  <a:lnTo>
                    <a:pt x="67" y="32"/>
                  </a:lnTo>
                  <a:lnTo>
                    <a:pt x="78" y="37"/>
                  </a:lnTo>
                  <a:lnTo>
                    <a:pt x="90" y="43"/>
                  </a:lnTo>
                  <a:lnTo>
                    <a:pt x="99" y="53"/>
                  </a:lnTo>
                  <a:lnTo>
                    <a:pt x="108" y="63"/>
                  </a:lnTo>
                  <a:lnTo>
                    <a:pt x="115" y="74"/>
                  </a:lnTo>
                  <a:lnTo>
                    <a:pt x="124" y="88"/>
                  </a:lnTo>
                  <a:lnTo>
                    <a:pt x="130" y="100"/>
                  </a:lnTo>
                  <a:lnTo>
                    <a:pt x="132" y="113"/>
                  </a:lnTo>
                  <a:lnTo>
                    <a:pt x="127" y="120"/>
                  </a:lnTo>
                  <a:lnTo>
                    <a:pt x="120" y="126"/>
                  </a:lnTo>
                  <a:lnTo>
                    <a:pt x="107" y="129"/>
                  </a:lnTo>
                  <a:lnTo>
                    <a:pt x="90" y="132"/>
                  </a:lnTo>
                  <a:lnTo>
                    <a:pt x="73" y="136"/>
                  </a:lnTo>
                  <a:lnTo>
                    <a:pt x="62" y="142"/>
                  </a:lnTo>
                  <a:lnTo>
                    <a:pt x="50" y="143"/>
                  </a:lnTo>
                  <a:lnTo>
                    <a:pt x="35" y="142"/>
                  </a:lnTo>
                  <a:lnTo>
                    <a:pt x="20" y="135"/>
                  </a:lnTo>
                  <a:lnTo>
                    <a:pt x="9" y="132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4" y="120"/>
                  </a:lnTo>
                  <a:lnTo>
                    <a:pt x="9" y="121"/>
                  </a:lnTo>
                  <a:lnTo>
                    <a:pt x="23" y="126"/>
                  </a:lnTo>
                  <a:lnTo>
                    <a:pt x="39" y="131"/>
                  </a:lnTo>
                  <a:lnTo>
                    <a:pt x="55" y="131"/>
                  </a:lnTo>
                  <a:lnTo>
                    <a:pt x="69" y="127"/>
                  </a:lnTo>
                  <a:lnTo>
                    <a:pt x="89" y="123"/>
                  </a:lnTo>
                  <a:lnTo>
                    <a:pt x="107" y="118"/>
                  </a:lnTo>
                  <a:lnTo>
                    <a:pt x="119" y="113"/>
                  </a:lnTo>
                  <a:lnTo>
                    <a:pt x="119" y="103"/>
                  </a:lnTo>
                  <a:lnTo>
                    <a:pt x="114" y="90"/>
                  </a:lnTo>
                  <a:lnTo>
                    <a:pt x="103" y="73"/>
                  </a:lnTo>
                  <a:lnTo>
                    <a:pt x="92" y="60"/>
                  </a:lnTo>
                  <a:lnTo>
                    <a:pt x="79" y="50"/>
                  </a:lnTo>
                  <a:lnTo>
                    <a:pt x="66" y="44"/>
                  </a:lnTo>
                  <a:lnTo>
                    <a:pt x="55" y="39"/>
                  </a:lnTo>
                  <a:lnTo>
                    <a:pt x="46" y="35"/>
                  </a:lnTo>
                  <a:lnTo>
                    <a:pt x="38" y="28"/>
                  </a:lnTo>
                  <a:lnTo>
                    <a:pt x="32" y="22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93"/>
            <p:cNvSpPr>
              <a:spLocks/>
            </p:cNvSpPr>
            <p:nvPr/>
          </p:nvSpPr>
          <p:spPr bwMode="auto">
            <a:xfrm>
              <a:off x="3418" y="1503"/>
              <a:ext cx="162" cy="157"/>
            </a:xfrm>
            <a:custGeom>
              <a:avLst/>
              <a:gdLst>
                <a:gd name="T0" fmla="*/ 118 w 162"/>
                <a:gd name="T1" fmla="*/ 12 h 157"/>
                <a:gd name="T2" fmla="*/ 89 w 162"/>
                <a:gd name="T3" fmla="*/ 6 h 157"/>
                <a:gd name="T4" fmla="*/ 62 w 162"/>
                <a:gd name="T5" fmla="*/ 0 h 157"/>
                <a:gd name="T6" fmla="*/ 62 w 162"/>
                <a:gd name="T7" fmla="*/ 11 h 157"/>
                <a:gd name="T8" fmla="*/ 75 w 162"/>
                <a:gd name="T9" fmla="*/ 40 h 157"/>
                <a:gd name="T10" fmla="*/ 55 w 162"/>
                <a:gd name="T11" fmla="*/ 41 h 157"/>
                <a:gd name="T12" fmla="*/ 21 w 162"/>
                <a:gd name="T13" fmla="*/ 46 h 157"/>
                <a:gd name="T14" fmla="*/ 27 w 162"/>
                <a:gd name="T15" fmla="*/ 54 h 157"/>
                <a:gd name="T16" fmla="*/ 40 w 162"/>
                <a:gd name="T17" fmla="*/ 70 h 157"/>
                <a:gd name="T18" fmla="*/ 20 w 162"/>
                <a:gd name="T19" fmla="*/ 76 h 157"/>
                <a:gd name="T20" fmla="*/ 7 w 162"/>
                <a:gd name="T21" fmla="*/ 78 h 157"/>
                <a:gd name="T22" fmla="*/ 25 w 162"/>
                <a:gd name="T23" fmla="*/ 96 h 157"/>
                <a:gd name="T24" fmla="*/ 16 w 162"/>
                <a:gd name="T25" fmla="*/ 108 h 157"/>
                <a:gd name="T26" fmla="*/ 0 w 162"/>
                <a:gd name="T27" fmla="*/ 124 h 157"/>
                <a:gd name="T28" fmla="*/ 11 w 162"/>
                <a:gd name="T29" fmla="*/ 125 h 157"/>
                <a:gd name="T30" fmla="*/ 37 w 162"/>
                <a:gd name="T31" fmla="*/ 121 h 157"/>
                <a:gd name="T32" fmla="*/ 51 w 162"/>
                <a:gd name="T33" fmla="*/ 134 h 157"/>
                <a:gd name="T34" fmla="*/ 50 w 162"/>
                <a:gd name="T35" fmla="*/ 156 h 157"/>
                <a:gd name="T36" fmla="*/ 58 w 162"/>
                <a:gd name="T37" fmla="*/ 153 h 157"/>
                <a:gd name="T38" fmla="*/ 96 w 162"/>
                <a:gd name="T39" fmla="*/ 118 h 157"/>
                <a:gd name="T40" fmla="*/ 107 w 162"/>
                <a:gd name="T41" fmla="*/ 94 h 157"/>
                <a:gd name="T42" fmla="*/ 112 w 162"/>
                <a:gd name="T43" fmla="*/ 102 h 157"/>
                <a:gd name="T44" fmla="*/ 134 w 162"/>
                <a:gd name="T45" fmla="*/ 123 h 157"/>
                <a:gd name="T46" fmla="*/ 149 w 162"/>
                <a:gd name="T47" fmla="*/ 105 h 157"/>
                <a:gd name="T48" fmla="*/ 160 w 162"/>
                <a:gd name="T49" fmla="*/ 66 h 157"/>
                <a:gd name="T50" fmla="*/ 153 w 162"/>
                <a:gd name="T51" fmla="*/ 18 h 157"/>
                <a:gd name="T52" fmla="*/ 151 w 162"/>
                <a:gd name="T53" fmla="*/ 32 h 157"/>
                <a:gd name="T54" fmla="*/ 151 w 162"/>
                <a:gd name="T55" fmla="*/ 77 h 157"/>
                <a:gd name="T56" fmla="*/ 141 w 162"/>
                <a:gd name="T57" fmla="*/ 106 h 157"/>
                <a:gd name="T58" fmla="*/ 134 w 162"/>
                <a:gd name="T59" fmla="*/ 115 h 157"/>
                <a:gd name="T60" fmla="*/ 115 w 162"/>
                <a:gd name="T61" fmla="*/ 96 h 157"/>
                <a:gd name="T62" fmla="*/ 107 w 162"/>
                <a:gd name="T63" fmla="*/ 90 h 157"/>
                <a:gd name="T64" fmla="*/ 93 w 162"/>
                <a:gd name="T65" fmla="*/ 110 h 157"/>
                <a:gd name="T66" fmla="*/ 68 w 162"/>
                <a:gd name="T67" fmla="*/ 140 h 157"/>
                <a:gd name="T68" fmla="*/ 54 w 162"/>
                <a:gd name="T69" fmla="*/ 148 h 157"/>
                <a:gd name="T70" fmla="*/ 56 w 162"/>
                <a:gd name="T71" fmla="*/ 124 h 157"/>
                <a:gd name="T72" fmla="*/ 29 w 162"/>
                <a:gd name="T73" fmla="*/ 118 h 157"/>
                <a:gd name="T74" fmla="*/ 13 w 162"/>
                <a:gd name="T75" fmla="*/ 121 h 157"/>
                <a:gd name="T76" fmla="*/ 11 w 162"/>
                <a:gd name="T77" fmla="*/ 118 h 157"/>
                <a:gd name="T78" fmla="*/ 29 w 162"/>
                <a:gd name="T79" fmla="*/ 106 h 157"/>
                <a:gd name="T80" fmla="*/ 23 w 162"/>
                <a:gd name="T81" fmla="*/ 87 h 157"/>
                <a:gd name="T82" fmla="*/ 20 w 162"/>
                <a:gd name="T83" fmla="*/ 80 h 157"/>
                <a:gd name="T84" fmla="*/ 43 w 162"/>
                <a:gd name="T85" fmla="*/ 76 h 157"/>
                <a:gd name="T86" fmla="*/ 37 w 162"/>
                <a:gd name="T87" fmla="*/ 55 h 157"/>
                <a:gd name="T88" fmla="*/ 39 w 162"/>
                <a:gd name="T89" fmla="*/ 48 h 157"/>
                <a:gd name="T90" fmla="*/ 73 w 162"/>
                <a:gd name="T91" fmla="*/ 47 h 157"/>
                <a:gd name="T92" fmla="*/ 78 w 162"/>
                <a:gd name="T93" fmla="*/ 31 h 157"/>
                <a:gd name="T94" fmla="*/ 67 w 162"/>
                <a:gd name="T95" fmla="*/ 6 h 157"/>
                <a:gd name="T96" fmla="*/ 73 w 162"/>
                <a:gd name="T97" fmla="*/ 5 h 157"/>
                <a:gd name="T98" fmla="*/ 95 w 162"/>
                <a:gd name="T99" fmla="*/ 18 h 157"/>
                <a:gd name="T100" fmla="*/ 128 w 162"/>
                <a:gd name="T101" fmla="*/ 14 h 157"/>
                <a:gd name="T102" fmla="*/ 143 w 162"/>
                <a:gd name="T103" fmla="*/ 11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2"/>
                <a:gd name="T157" fmla="*/ 0 h 157"/>
                <a:gd name="T158" fmla="*/ 162 w 162"/>
                <a:gd name="T159" fmla="*/ 157 h 1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2" h="157">
                  <a:moveTo>
                    <a:pt x="142" y="8"/>
                  </a:moveTo>
                  <a:lnTo>
                    <a:pt x="134" y="8"/>
                  </a:lnTo>
                  <a:lnTo>
                    <a:pt x="126" y="10"/>
                  </a:lnTo>
                  <a:lnTo>
                    <a:pt x="118" y="12"/>
                  </a:lnTo>
                  <a:lnTo>
                    <a:pt x="108" y="13"/>
                  </a:lnTo>
                  <a:lnTo>
                    <a:pt x="99" y="11"/>
                  </a:lnTo>
                  <a:lnTo>
                    <a:pt x="93" y="10"/>
                  </a:lnTo>
                  <a:lnTo>
                    <a:pt x="89" y="6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1" y="5"/>
                  </a:lnTo>
                  <a:lnTo>
                    <a:pt x="62" y="11"/>
                  </a:lnTo>
                  <a:lnTo>
                    <a:pt x="67" y="18"/>
                  </a:lnTo>
                  <a:lnTo>
                    <a:pt x="69" y="25"/>
                  </a:lnTo>
                  <a:lnTo>
                    <a:pt x="73" y="34"/>
                  </a:lnTo>
                  <a:lnTo>
                    <a:pt x="75" y="40"/>
                  </a:lnTo>
                  <a:lnTo>
                    <a:pt x="77" y="42"/>
                  </a:lnTo>
                  <a:lnTo>
                    <a:pt x="72" y="41"/>
                  </a:lnTo>
                  <a:lnTo>
                    <a:pt x="64" y="41"/>
                  </a:lnTo>
                  <a:lnTo>
                    <a:pt x="55" y="41"/>
                  </a:lnTo>
                  <a:lnTo>
                    <a:pt x="46" y="42"/>
                  </a:lnTo>
                  <a:lnTo>
                    <a:pt x="35" y="43"/>
                  </a:lnTo>
                  <a:lnTo>
                    <a:pt x="27" y="45"/>
                  </a:lnTo>
                  <a:lnTo>
                    <a:pt x="21" y="46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5" y="52"/>
                  </a:lnTo>
                  <a:lnTo>
                    <a:pt x="27" y="54"/>
                  </a:lnTo>
                  <a:lnTo>
                    <a:pt x="33" y="59"/>
                  </a:lnTo>
                  <a:lnTo>
                    <a:pt x="38" y="65"/>
                  </a:lnTo>
                  <a:lnTo>
                    <a:pt x="42" y="70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2" y="73"/>
                  </a:lnTo>
                  <a:lnTo>
                    <a:pt x="26" y="76"/>
                  </a:lnTo>
                  <a:lnTo>
                    <a:pt x="20" y="76"/>
                  </a:lnTo>
                  <a:lnTo>
                    <a:pt x="13" y="76"/>
                  </a:lnTo>
                  <a:lnTo>
                    <a:pt x="8" y="75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11" y="83"/>
                  </a:lnTo>
                  <a:lnTo>
                    <a:pt x="15" y="87"/>
                  </a:lnTo>
                  <a:lnTo>
                    <a:pt x="21" y="92"/>
                  </a:lnTo>
                  <a:lnTo>
                    <a:pt x="25" y="96"/>
                  </a:lnTo>
                  <a:lnTo>
                    <a:pt x="26" y="101"/>
                  </a:lnTo>
                  <a:lnTo>
                    <a:pt x="25" y="104"/>
                  </a:lnTo>
                  <a:lnTo>
                    <a:pt x="22" y="107"/>
                  </a:lnTo>
                  <a:lnTo>
                    <a:pt x="16" y="108"/>
                  </a:lnTo>
                  <a:lnTo>
                    <a:pt x="11" y="112"/>
                  </a:lnTo>
                  <a:lnTo>
                    <a:pt x="7" y="117"/>
                  </a:lnTo>
                  <a:lnTo>
                    <a:pt x="3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7" y="127"/>
                  </a:lnTo>
                  <a:lnTo>
                    <a:pt x="11" y="125"/>
                  </a:lnTo>
                  <a:lnTo>
                    <a:pt x="17" y="124"/>
                  </a:lnTo>
                  <a:lnTo>
                    <a:pt x="22" y="123"/>
                  </a:lnTo>
                  <a:lnTo>
                    <a:pt x="29" y="122"/>
                  </a:lnTo>
                  <a:lnTo>
                    <a:pt x="37" y="121"/>
                  </a:lnTo>
                  <a:lnTo>
                    <a:pt x="43" y="122"/>
                  </a:lnTo>
                  <a:lnTo>
                    <a:pt x="45" y="124"/>
                  </a:lnTo>
                  <a:lnTo>
                    <a:pt x="50" y="129"/>
                  </a:lnTo>
                  <a:lnTo>
                    <a:pt x="51" y="134"/>
                  </a:lnTo>
                  <a:lnTo>
                    <a:pt x="51" y="140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6"/>
                  </a:lnTo>
                  <a:lnTo>
                    <a:pt x="50" y="157"/>
                  </a:lnTo>
                  <a:lnTo>
                    <a:pt x="51" y="157"/>
                  </a:lnTo>
                  <a:lnTo>
                    <a:pt x="54" y="156"/>
                  </a:lnTo>
                  <a:lnTo>
                    <a:pt x="58" y="153"/>
                  </a:lnTo>
                  <a:lnTo>
                    <a:pt x="67" y="147"/>
                  </a:lnTo>
                  <a:lnTo>
                    <a:pt x="77" y="139"/>
                  </a:lnTo>
                  <a:lnTo>
                    <a:pt x="87" y="129"/>
                  </a:lnTo>
                  <a:lnTo>
                    <a:pt x="96" y="118"/>
                  </a:lnTo>
                  <a:lnTo>
                    <a:pt x="101" y="110"/>
                  </a:lnTo>
                  <a:lnTo>
                    <a:pt x="103" y="101"/>
                  </a:lnTo>
                  <a:lnTo>
                    <a:pt x="106" y="98"/>
                  </a:lnTo>
                  <a:lnTo>
                    <a:pt x="107" y="94"/>
                  </a:lnTo>
                  <a:lnTo>
                    <a:pt x="108" y="94"/>
                  </a:lnTo>
                  <a:lnTo>
                    <a:pt x="108" y="95"/>
                  </a:lnTo>
                  <a:lnTo>
                    <a:pt x="109" y="99"/>
                  </a:lnTo>
                  <a:lnTo>
                    <a:pt x="112" y="102"/>
                  </a:lnTo>
                  <a:lnTo>
                    <a:pt x="119" y="107"/>
                  </a:lnTo>
                  <a:lnTo>
                    <a:pt x="125" y="112"/>
                  </a:lnTo>
                  <a:lnTo>
                    <a:pt x="131" y="119"/>
                  </a:lnTo>
                  <a:lnTo>
                    <a:pt x="134" y="123"/>
                  </a:lnTo>
                  <a:lnTo>
                    <a:pt x="139" y="124"/>
                  </a:lnTo>
                  <a:lnTo>
                    <a:pt x="141" y="121"/>
                  </a:lnTo>
                  <a:lnTo>
                    <a:pt x="145" y="115"/>
                  </a:lnTo>
                  <a:lnTo>
                    <a:pt x="149" y="105"/>
                  </a:lnTo>
                  <a:lnTo>
                    <a:pt x="153" y="94"/>
                  </a:lnTo>
                  <a:lnTo>
                    <a:pt x="155" y="84"/>
                  </a:lnTo>
                  <a:lnTo>
                    <a:pt x="157" y="75"/>
                  </a:lnTo>
                  <a:lnTo>
                    <a:pt x="160" y="66"/>
                  </a:lnTo>
                  <a:lnTo>
                    <a:pt x="162" y="57"/>
                  </a:lnTo>
                  <a:lnTo>
                    <a:pt x="161" y="43"/>
                  </a:lnTo>
                  <a:lnTo>
                    <a:pt x="157" y="30"/>
                  </a:lnTo>
                  <a:lnTo>
                    <a:pt x="153" y="18"/>
                  </a:lnTo>
                  <a:lnTo>
                    <a:pt x="151" y="14"/>
                  </a:lnTo>
                  <a:lnTo>
                    <a:pt x="147" y="18"/>
                  </a:lnTo>
                  <a:lnTo>
                    <a:pt x="148" y="23"/>
                  </a:lnTo>
                  <a:lnTo>
                    <a:pt x="151" y="32"/>
                  </a:lnTo>
                  <a:lnTo>
                    <a:pt x="155" y="47"/>
                  </a:lnTo>
                  <a:lnTo>
                    <a:pt x="155" y="63"/>
                  </a:lnTo>
                  <a:lnTo>
                    <a:pt x="153" y="72"/>
                  </a:lnTo>
                  <a:lnTo>
                    <a:pt x="151" y="77"/>
                  </a:lnTo>
                  <a:lnTo>
                    <a:pt x="150" y="81"/>
                  </a:lnTo>
                  <a:lnTo>
                    <a:pt x="149" y="87"/>
                  </a:lnTo>
                  <a:lnTo>
                    <a:pt x="145" y="95"/>
                  </a:lnTo>
                  <a:lnTo>
                    <a:pt x="141" y="106"/>
                  </a:lnTo>
                  <a:lnTo>
                    <a:pt x="138" y="115"/>
                  </a:lnTo>
                  <a:lnTo>
                    <a:pt x="137" y="118"/>
                  </a:lnTo>
                  <a:lnTo>
                    <a:pt x="137" y="117"/>
                  </a:lnTo>
                  <a:lnTo>
                    <a:pt x="134" y="115"/>
                  </a:lnTo>
                  <a:lnTo>
                    <a:pt x="132" y="110"/>
                  </a:lnTo>
                  <a:lnTo>
                    <a:pt x="127" y="106"/>
                  </a:lnTo>
                  <a:lnTo>
                    <a:pt x="120" y="101"/>
                  </a:lnTo>
                  <a:lnTo>
                    <a:pt x="115" y="96"/>
                  </a:lnTo>
                  <a:lnTo>
                    <a:pt x="110" y="92"/>
                  </a:lnTo>
                  <a:lnTo>
                    <a:pt x="109" y="88"/>
                  </a:lnTo>
                  <a:lnTo>
                    <a:pt x="108" y="88"/>
                  </a:lnTo>
                  <a:lnTo>
                    <a:pt x="107" y="90"/>
                  </a:lnTo>
                  <a:lnTo>
                    <a:pt x="103" y="95"/>
                  </a:lnTo>
                  <a:lnTo>
                    <a:pt x="99" y="101"/>
                  </a:lnTo>
                  <a:lnTo>
                    <a:pt x="95" y="105"/>
                  </a:lnTo>
                  <a:lnTo>
                    <a:pt x="93" y="110"/>
                  </a:lnTo>
                  <a:lnTo>
                    <a:pt x="91" y="116"/>
                  </a:lnTo>
                  <a:lnTo>
                    <a:pt x="89" y="123"/>
                  </a:lnTo>
                  <a:lnTo>
                    <a:pt x="80" y="130"/>
                  </a:lnTo>
                  <a:lnTo>
                    <a:pt x="68" y="140"/>
                  </a:lnTo>
                  <a:lnTo>
                    <a:pt x="57" y="148"/>
                  </a:lnTo>
                  <a:lnTo>
                    <a:pt x="54" y="152"/>
                  </a:lnTo>
                  <a:lnTo>
                    <a:pt x="54" y="151"/>
                  </a:lnTo>
                  <a:lnTo>
                    <a:pt x="54" y="148"/>
                  </a:lnTo>
                  <a:lnTo>
                    <a:pt x="55" y="143"/>
                  </a:lnTo>
                  <a:lnTo>
                    <a:pt x="56" y="135"/>
                  </a:lnTo>
                  <a:lnTo>
                    <a:pt x="57" y="128"/>
                  </a:lnTo>
                  <a:lnTo>
                    <a:pt x="56" y="124"/>
                  </a:lnTo>
                  <a:lnTo>
                    <a:pt x="54" y="122"/>
                  </a:lnTo>
                  <a:lnTo>
                    <a:pt x="48" y="119"/>
                  </a:lnTo>
                  <a:lnTo>
                    <a:pt x="38" y="118"/>
                  </a:lnTo>
                  <a:lnTo>
                    <a:pt x="29" y="118"/>
                  </a:lnTo>
                  <a:lnTo>
                    <a:pt x="23" y="118"/>
                  </a:lnTo>
                  <a:lnTo>
                    <a:pt x="20" y="119"/>
                  </a:lnTo>
                  <a:lnTo>
                    <a:pt x="15" y="119"/>
                  </a:lnTo>
                  <a:lnTo>
                    <a:pt x="13" y="121"/>
                  </a:lnTo>
                  <a:lnTo>
                    <a:pt x="9" y="122"/>
                  </a:lnTo>
                  <a:lnTo>
                    <a:pt x="9" y="123"/>
                  </a:lnTo>
                  <a:lnTo>
                    <a:pt x="9" y="121"/>
                  </a:lnTo>
                  <a:lnTo>
                    <a:pt x="11" y="118"/>
                  </a:lnTo>
                  <a:lnTo>
                    <a:pt x="15" y="115"/>
                  </a:lnTo>
                  <a:lnTo>
                    <a:pt x="21" y="111"/>
                  </a:lnTo>
                  <a:lnTo>
                    <a:pt x="25" y="108"/>
                  </a:lnTo>
                  <a:lnTo>
                    <a:pt x="29" y="106"/>
                  </a:lnTo>
                  <a:lnTo>
                    <a:pt x="32" y="102"/>
                  </a:lnTo>
                  <a:lnTo>
                    <a:pt x="33" y="98"/>
                  </a:lnTo>
                  <a:lnTo>
                    <a:pt x="29" y="92"/>
                  </a:lnTo>
                  <a:lnTo>
                    <a:pt x="23" y="87"/>
                  </a:lnTo>
                  <a:lnTo>
                    <a:pt x="16" y="82"/>
                  </a:lnTo>
                  <a:lnTo>
                    <a:pt x="14" y="81"/>
                  </a:lnTo>
                  <a:lnTo>
                    <a:pt x="15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2" y="78"/>
                  </a:lnTo>
                  <a:lnTo>
                    <a:pt x="38" y="77"/>
                  </a:lnTo>
                  <a:lnTo>
                    <a:pt x="43" y="76"/>
                  </a:lnTo>
                  <a:lnTo>
                    <a:pt x="45" y="73"/>
                  </a:lnTo>
                  <a:lnTo>
                    <a:pt x="46" y="70"/>
                  </a:lnTo>
                  <a:lnTo>
                    <a:pt x="42" y="63"/>
                  </a:lnTo>
                  <a:lnTo>
                    <a:pt x="37" y="55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31" y="48"/>
                  </a:lnTo>
                  <a:lnTo>
                    <a:pt x="39" y="48"/>
                  </a:lnTo>
                  <a:lnTo>
                    <a:pt x="48" y="47"/>
                  </a:lnTo>
                  <a:lnTo>
                    <a:pt x="56" y="47"/>
                  </a:lnTo>
                  <a:lnTo>
                    <a:pt x="64" y="47"/>
                  </a:lnTo>
                  <a:lnTo>
                    <a:pt x="73" y="47"/>
                  </a:lnTo>
                  <a:lnTo>
                    <a:pt x="79" y="47"/>
                  </a:lnTo>
                  <a:lnTo>
                    <a:pt x="81" y="46"/>
                  </a:lnTo>
                  <a:lnTo>
                    <a:pt x="80" y="40"/>
                  </a:lnTo>
                  <a:lnTo>
                    <a:pt x="78" y="31"/>
                  </a:lnTo>
                  <a:lnTo>
                    <a:pt x="74" y="23"/>
                  </a:lnTo>
                  <a:lnTo>
                    <a:pt x="72" y="16"/>
                  </a:lnTo>
                  <a:lnTo>
                    <a:pt x="68" y="10"/>
                  </a:lnTo>
                  <a:lnTo>
                    <a:pt x="67" y="6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8" y="6"/>
                  </a:lnTo>
                  <a:lnTo>
                    <a:pt x="84" y="10"/>
                  </a:lnTo>
                  <a:lnTo>
                    <a:pt x="87" y="13"/>
                  </a:lnTo>
                  <a:lnTo>
                    <a:pt x="95" y="18"/>
                  </a:lnTo>
                  <a:lnTo>
                    <a:pt x="102" y="19"/>
                  </a:lnTo>
                  <a:lnTo>
                    <a:pt x="110" y="18"/>
                  </a:lnTo>
                  <a:lnTo>
                    <a:pt x="119" y="16"/>
                  </a:lnTo>
                  <a:lnTo>
                    <a:pt x="128" y="14"/>
                  </a:lnTo>
                  <a:lnTo>
                    <a:pt x="137" y="14"/>
                  </a:lnTo>
                  <a:lnTo>
                    <a:pt x="142" y="14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2" y="10"/>
                  </a:lnTo>
                  <a:lnTo>
                    <a:pt x="14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94"/>
            <p:cNvSpPr>
              <a:spLocks/>
            </p:cNvSpPr>
            <p:nvPr/>
          </p:nvSpPr>
          <p:spPr bwMode="auto">
            <a:xfrm>
              <a:off x="3475" y="1538"/>
              <a:ext cx="70" cy="64"/>
            </a:xfrm>
            <a:custGeom>
              <a:avLst/>
              <a:gdLst>
                <a:gd name="T0" fmla="*/ 67 w 70"/>
                <a:gd name="T1" fmla="*/ 1 h 64"/>
                <a:gd name="T2" fmla="*/ 61 w 70"/>
                <a:gd name="T3" fmla="*/ 5 h 64"/>
                <a:gd name="T4" fmla="*/ 57 w 70"/>
                <a:gd name="T5" fmla="*/ 7 h 64"/>
                <a:gd name="T6" fmla="*/ 53 w 70"/>
                <a:gd name="T7" fmla="*/ 11 h 64"/>
                <a:gd name="T8" fmla="*/ 49 w 70"/>
                <a:gd name="T9" fmla="*/ 23 h 64"/>
                <a:gd name="T10" fmla="*/ 40 w 70"/>
                <a:gd name="T11" fmla="*/ 34 h 64"/>
                <a:gd name="T12" fmla="*/ 30 w 70"/>
                <a:gd name="T13" fmla="*/ 41 h 64"/>
                <a:gd name="T14" fmla="*/ 20 w 70"/>
                <a:gd name="T15" fmla="*/ 46 h 64"/>
                <a:gd name="T16" fmla="*/ 12 w 70"/>
                <a:gd name="T17" fmla="*/ 49 h 64"/>
                <a:gd name="T18" fmla="*/ 6 w 70"/>
                <a:gd name="T19" fmla="*/ 53 h 64"/>
                <a:gd name="T20" fmla="*/ 4 w 70"/>
                <a:gd name="T21" fmla="*/ 55 h 64"/>
                <a:gd name="T22" fmla="*/ 1 w 70"/>
                <a:gd name="T23" fmla="*/ 58 h 64"/>
                <a:gd name="T24" fmla="*/ 1 w 70"/>
                <a:gd name="T25" fmla="*/ 59 h 64"/>
                <a:gd name="T26" fmla="*/ 0 w 70"/>
                <a:gd name="T27" fmla="*/ 60 h 64"/>
                <a:gd name="T28" fmla="*/ 0 w 70"/>
                <a:gd name="T29" fmla="*/ 63 h 64"/>
                <a:gd name="T30" fmla="*/ 1 w 70"/>
                <a:gd name="T31" fmla="*/ 64 h 64"/>
                <a:gd name="T32" fmla="*/ 4 w 70"/>
                <a:gd name="T33" fmla="*/ 63 h 64"/>
                <a:gd name="T34" fmla="*/ 7 w 70"/>
                <a:gd name="T35" fmla="*/ 59 h 64"/>
                <a:gd name="T36" fmla="*/ 12 w 70"/>
                <a:gd name="T37" fmla="*/ 55 h 64"/>
                <a:gd name="T38" fmla="*/ 18 w 70"/>
                <a:gd name="T39" fmla="*/ 53 h 64"/>
                <a:gd name="T40" fmla="*/ 27 w 70"/>
                <a:gd name="T41" fmla="*/ 51 h 64"/>
                <a:gd name="T42" fmla="*/ 34 w 70"/>
                <a:gd name="T43" fmla="*/ 48 h 64"/>
                <a:gd name="T44" fmla="*/ 41 w 70"/>
                <a:gd name="T45" fmla="*/ 46 h 64"/>
                <a:gd name="T46" fmla="*/ 47 w 70"/>
                <a:gd name="T47" fmla="*/ 40 h 64"/>
                <a:gd name="T48" fmla="*/ 52 w 70"/>
                <a:gd name="T49" fmla="*/ 31 h 64"/>
                <a:gd name="T50" fmla="*/ 55 w 70"/>
                <a:gd name="T51" fmla="*/ 20 h 64"/>
                <a:gd name="T52" fmla="*/ 58 w 70"/>
                <a:gd name="T53" fmla="*/ 13 h 64"/>
                <a:gd name="T54" fmla="*/ 61 w 70"/>
                <a:gd name="T55" fmla="*/ 10 h 64"/>
                <a:gd name="T56" fmla="*/ 64 w 70"/>
                <a:gd name="T57" fmla="*/ 7 h 64"/>
                <a:gd name="T58" fmla="*/ 67 w 70"/>
                <a:gd name="T59" fmla="*/ 5 h 64"/>
                <a:gd name="T60" fmla="*/ 69 w 70"/>
                <a:gd name="T61" fmla="*/ 4 h 64"/>
                <a:gd name="T62" fmla="*/ 69 w 70"/>
                <a:gd name="T63" fmla="*/ 2 h 64"/>
                <a:gd name="T64" fmla="*/ 70 w 70"/>
                <a:gd name="T65" fmla="*/ 1 h 64"/>
                <a:gd name="T66" fmla="*/ 68 w 70"/>
                <a:gd name="T67" fmla="*/ 0 h 64"/>
                <a:gd name="T68" fmla="*/ 67 w 70"/>
                <a:gd name="T69" fmla="*/ 1 h 64"/>
                <a:gd name="T70" fmla="*/ 67 w 70"/>
                <a:gd name="T71" fmla="*/ 1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"/>
                <a:gd name="T109" fmla="*/ 0 h 64"/>
                <a:gd name="T110" fmla="*/ 70 w 70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" h="64">
                  <a:moveTo>
                    <a:pt x="67" y="1"/>
                  </a:moveTo>
                  <a:lnTo>
                    <a:pt x="61" y="5"/>
                  </a:lnTo>
                  <a:lnTo>
                    <a:pt x="57" y="7"/>
                  </a:lnTo>
                  <a:lnTo>
                    <a:pt x="53" y="11"/>
                  </a:lnTo>
                  <a:lnTo>
                    <a:pt x="49" y="23"/>
                  </a:lnTo>
                  <a:lnTo>
                    <a:pt x="40" y="34"/>
                  </a:lnTo>
                  <a:lnTo>
                    <a:pt x="30" y="41"/>
                  </a:lnTo>
                  <a:lnTo>
                    <a:pt x="20" y="46"/>
                  </a:lnTo>
                  <a:lnTo>
                    <a:pt x="12" y="49"/>
                  </a:lnTo>
                  <a:lnTo>
                    <a:pt x="6" y="53"/>
                  </a:lnTo>
                  <a:lnTo>
                    <a:pt x="4" y="55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4" y="63"/>
                  </a:lnTo>
                  <a:lnTo>
                    <a:pt x="7" y="59"/>
                  </a:lnTo>
                  <a:lnTo>
                    <a:pt x="12" y="55"/>
                  </a:lnTo>
                  <a:lnTo>
                    <a:pt x="18" y="53"/>
                  </a:lnTo>
                  <a:lnTo>
                    <a:pt x="27" y="51"/>
                  </a:lnTo>
                  <a:lnTo>
                    <a:pt x="34" y="48"/>
                  </a:lnTo>
                  <a:lnTo>
                    <a:pt x="41" y="46"/>
                  </a:lnTo>
                  <a:lnTo>
                    <a:pt x="47" y="40"/>
                  </a:lnTo>
                  <a:lnTo>
                    <a:pt x="52" y="31"/>
                  </a:lnTo>
                  <a:lnTo>
                    <a:pt x="55" y="20"/>
                  </a:lnTo>
                  <a:lnTo>
                    <a:pt x="58" y="13"/>
                  </a:lnTo>
                  <a:lnTo>
                    <a:pt x="61" y="10"/>
                  </a:lnTo>
                  <a:lnTo>
                    <a:pt x="64" y="7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69" y="2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95"/>
            <p:cNvSpPr>
              <a:spLocks/>
            </p:cNvSpPr>
            <p:nvPr/>
          </p:nvSpPr>
          <p:spPr bwMode="auto">
            <a:xfrm>
              <a:off x="3557" y="1447"/>
              <a:ext cx="27" cy="78"/>
            </a:xfrm>
            <a:custGeom>
              <a:avLst/>
              <a:gdLst>
                <a:gd name="T0" fmla="*/ 0 w 27"/>
                <a:gd name="T1" fmla="*/ 69 h 78"/>
                <a:gd name="T2" fmla="*/ 5 w 27"/>
                <a:gd name="T3" fmla="*/ 60 h 78"/>
                <a:gd name="T4" fmla="*/ 9 w 27"/>
                <a:gd name="T5" fmla="*/ 53 h 78"/>
                <a:gd name="T6" fmla="*/ 9 w 27"/>
                <a:gd name="T7" fmla="*/ 45 h 78"/>
                <a:gd name="T8" fmla="*/ 9 w 27"/>
                <a:gd name="T9" fmla="*/ 35 h 78"/>
                <a:gd name="T10" fmla="*/ 6 w 27"/>
                <a:gd name="T11" fmla="*/ 25 h 78"/>
                <a:gd name="T12" fmla="*/ 5 w 27"/>
                <a:gd name="T13" fmla="*/ 15 h 78"/>
                <a:gd name="T14" fmla="*/ 3 w 27"/>
                <a:gd name="T15" fmla="*/ 9 h 78"/>
                <a:gd name="T16" fmla="*/ 4 w 27"/>
                <a:gd name="T17" fmla="*/ 5 h 78"/>
                <a:gd name="T18" fmla="*/ 8 w 27"/>
                <a:gd name="T19" fmla="*/ 3 h 78"/>
                <a:gd name="T20" fmla="*/ 16 w 27"/>
                <a:gd name="T21" fmla="*/ 2 h 78"/>
                <a:gd name="T22" fmla="*/ 23 w 27"/>
                <a:gd name="T23" fmla="*/ 0 h 78"/>
                <a:gd name="T24" fmla="*/ 27 w 27"/>
                <a:gd name="T25" fmla="*/ 2 h 78"/>
                <a:gd name="T26" fmla="*/ 27 w 27"/>
                <a:gd name="T27" fmla="*/ 5 h 78"/>
                <a:gd name="T28" fmla="*/ 26 w 27"/>
                <a:gd name="T29" fmla="*/ 12 h 78"/>
                <a:gd name="T30" fmla="*/ 24 w 27"/>
                <a:gd name="T31" fmla="*/ 25 h 78"/>
                <a:gd name="T32" fmla="*/ 24 w 27"/>
                <a:gd name="T33" fmla="*/ 39 h 78"/>
                <a:gd name="T34" fmla="*/ 21 w 27"/>
                <a:gd name="T35" fmla="*/ 53 h 78"/>
                <a:gd name="T36" fmla="*/ 16 w 27"/>
                <a:gd name="T37" fmla="*/ 66 h 78"/>
                <a:gd name="T38" fmla="*/ 11 w 27"/>
                <a:gd name="T39" fmla="*/ 74 h 78"/>
                <a:gd name="T40" fmla="*/ 9 w 27"/>
                <a:gd name="T41" fmla="*/ 78 h 78"/>
                <a:gd name="T42" fmla="*/ 0 w 27"/>
                <a:gd name="T43" fmla="*/ 69 h 78"/>
                <a:gd name="T44" fmla="*/ 0 w 27"/>
                <a:gd name="T45" fmla="*/ 69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78"/>
                <a:gd name="T71" fmla="*/ 27 w 27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78">
                  <a:moveTo>
                    <a:pt x="0" y="69"/>
                  </a:moveTo>
                  <a:lnTo>
                    <a:pt x="5" y="60"/>
                  </a:lnTo>
                  <a:lnTo>
                    <a:pt x="9" y="53"/>
                  </a:lnTo>
                  <a:lnTo>
                    <a:pt x="9" y="45"/>
                  </a:lnTo>
                  <a:lnTo>
                    <a:pt x="9" y="35"/>
                  </a:lnTo>
                  <a:lnTo>
                    <a:pt x="6" y="25"/>
                  </a:lnTo>
                  <a:lnTo>
                    <a:pt x="5" y="15"/>
                  </a:lnTo>
                  <a:lnTo>
                    <a:pt x="3" y="9"/>
                  </a:lnTo>
                  <a:lnTo>
                    <a:pt x="4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7" y="5"/>
                  </a:lnTo>
                  <a:lnTo>
                    <a:pt x="26" y="12"/>
                  </a:lnTo>
                  <a:lnTo>
                    <a:pt x="24" y="25"/>
                  </a:lnTo>
                  <a:lnTo>
                    <a:pt x="24" y="39"/>
                  </a:lnTo>
                  <a:lnTo>
                    <a:pt x="21" y="53"/>
                  </a:lnTo>
                  <a:lnTo>
                    <a:pt x="16" y="66"/>
                  </a:lnTo>
                  <a:lnTo>
                    <a:pt x="11" y="74"/>
                  </a:lnTo>
                  <a:lnTo>
                    <a:pt x="9" y="7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96"/>
            <p:cNvSpPr>
              <a:spLocks/>
            </p:cNvSpPr>
            <p:nvPr/>
          </p:nvSpPr>
          <p:spPr bwMode="auto">
            <a:xfrm>
              <a:off x="3966" y="1919"/>
              <a:ext cx="162" cy="151"/>
            </a:xfrm>
            <a:custGeom>
              <a:avLst/>
              <a:gdLst>
                <a:gd name="T0" fmla="*/ 102 w 162"/>
                <a:gd name="T1" fmla="*/ 5 h 151"/>
                <a:gd name="T2" fmla="*/ 56 w 162"/>
                <a:gd name="T3" fmla="*/ 6 h 151"/>
                <a:gd name="T4" fmla="*/ 32 w 162"/>
                <a:gd name="T5" fmla="*/ 19 h 151"/>
                <a:gd name="T6" fmla="*/ 38 w 162"/>
                <a:gd name="T7" fmla="*/ 29 h 151"/>
                <a:gd name="T8" fmla="*/ 58 w 162"/>
                <a:gd name="T9" fmla="*/ 44 h 151"/>
                <a:gd name="T10" fmla="*/ 63 w 162"/>
                <a:gd name="T11" fmla="*/ 46 h 151"/>
                <a:gd name="T12" fmla="*/ 46 w 162"/>
                <a:gd name="T13" fmla="*/ 52 h 151"/>
                <a:gd name="T14" fmla="*/ 28 w 162"/>
                <a:gd name="T15" fmla="*/ 59 h 151"/>
                <a:gd name="T16" fmla="*/ 46 w 162"/>
                <a:gd name="T17" fmla="*/ 73 h 151"/>
                <a:gd name="T18" fmla="*/ 31 w 162"/>
                <a:gd name="T19" fmla="*/ 83 h 151"/>
                <a:gd name="T20" fmla="*/ 0 w 162"/>
                <a:gd name="T21" fmla="*/ 104 h 151"/>
                <a:gd name="T22" fmla="*/ 20 w 162"/>
                <a:gd name="T23" fmla="*/ 109 h 151"/>
                <a:gd name="T24" fmla="*/ 33 w 162"/>
                <a:gd name="T25" fmla="*/ 118 h 151"/>
                <a:gd name="T26" fmla="*/ 29 w 162"/>
                <a:gd name="T27" fmla="*/ 151 h 151"/>
                <a:gd name="T28" fmla="*/ 48 w 162"/>
                <a:gd name="T29" fmla="*/ 143 h 151"/>
                <a:gd name="T30" fmla="*/ 64 w 162"/>
                <a:gd name="T31" fmla="*/ 127 h 151"/>
                <a:gd name="T32" fmla="*/ 86 w 162"/>
                <a:gd name="T33" fmla="*/ 146 h 151"/>
                <a:gd name="T34" fmla="*/ 101 w 162"/>
                <a:gd name="T35" fmla="*/ 133 h 151"/>
                <a:gd name="T36" fmla="*/ 115 w 162"/>
                <a:gd name="T37" fmla="*/ 98 h 151"/>
                <a:gd name="T38" fmla="*/ 122 w 162"/>
                <a:gd name="T39" fmla="*/ 87 h 151"/>
                <a:gd name="T40" fmla="*/ 136 w 162"/>
                <a:gd name="T41" fmla="*/ 101 h 151"/>
                <a:gd name="T42" fmla="*/ 148 w 162"/>
                <a:gd name="T43" fmla="*/ 111 h 151"/>
                <a:gd name="T44" fmla="*/ 155 w 162"/>
                <a:gd name="T45" fmla="*/ 101 h 151"/>
                <a:gd name="T46" fmla="*/ 162 w 162"/>
                <a:gd name="T47" fmla="*/ 68 h 151"/>
                <a:gd name="T48" fmla="*/ 156 w 162"/>
                <a:gd name="T49" fmla="*/ 28 h 151"/>
                <a:gd name="T50" fmla="*/ 140 w 162"/>
                <a:gd name="T51" fmla="*/ 7 h 151"/>
                <a:gd name="T52" fmla="*/ 140 w 162"/>
                <a:gd name="T53" fmla="*/ 16 h 151"/>
                <a:gd name="T54" fmla="*/ 157 w 162"/>
                <a:gd name="T55" fmla="*/ 58 h 151"/>
                <a:gd name="T56" fmla="*/ 150 w 162"/>
                <a:gd name="T57" fmla="*/ 100 h 151"/>
                <a:gd name="T58" fmla="*/ 137 w 162"/>
                <a:gd name="T59" fmla="*/ 94 h 151"/>
                <a:gd name="T60" fmla="*/ 120 w 162"/>
                <a:gd name="T61" fmla="*/ 80 h 151"/>
                <a:gd name="T62" fmla="*/ 115 w 162"/>
                <a:gd name="T63" fmla="*/ 86 h 151"/>
                <a:gd name="T64" fmla="*/ 102 w 162"/>
                <a:gd name="T65" fmla="*/ 116 h 151"/>
                <a:gd name="T66" fmla="*/ 91 w 162"/>
                <a:gd name="T67" fmla="*/ 133 h 151"/>
                <a:gd name="T68" fmla="*/ 73 w 162"/>
                <a:gd name="T69" fmla="*/ 112 h 151"/>
                <a:gd name="T70" fmla="*/ 58 w 162"/>
                <a:gd name="T71" fmla="*/ 123 h 151"/>
                <a:gd name="T72" fmla="*/ 40 w 162"/>
                <a:gd name="T73" fmla="*/ 143 h 151"/>
                <a:gd name="T74" fmla="*/ 34 w 162"/>
                <a:gd name="T75" fmla="*/ 140 h 151"/>
                <a:gd name="T76" fmla="*/ 42 w 162"/>
                <a:gd name="T77" fmla="*/ 114 h 151"/>
                <a:gd name="T78" fmla="*/ 38 w 162"/>
                <a:gd name="T79" fmla="*/ 105 h 151"/>
                <a:gd name="T80" fmla="*/ 16 w 162"/>
                <a:gd name="T81" fmla="*/ 104 h 151"/>
                <a:gd name="T82" fmla="*/ 8 w 162"/>
                <a:gd name="T83" fmla="*/ 100 h 151"/>
                <a:gd name="T84" fmla="*/ 25 w 162"/>
                <a:gd name="T85" fmla="*/ 88 h 151"/>
                <a:gd name="T86" fmla="*/ 55 w 162"/>
                <a:gd name="T87" fmla="*/ 82 h 151"/>
                <a:gd name="T88" fmla="*/ 44 w 162"/>
                <a:gd name="T89" fmla="*/ 65 h 151"/>
                <a:gd name="T90" fmla="*/ 34 w 162"/>
                <a:gd name="T91" fmla="*/ 60 h 151"/>
                <a:gd name="T92" fmla="*/ 46 w 162"/>
                <a:gd name="T93" fmla="*/ 56 h 151"/>
                <a:gd name="T94" fmla="*/ 69 w 162"/>
                <a:gd name="T95" fmla="*/ 51 h 151"/>
                <a:gd name="T96" fmla="*/ 64 w 162"/>
                <a:gd name="T97" fmla="*/ 40 h 151"/>
                <a:gd name="T98" fmla="*/ 48 w 162"/>
                <a:gd name="T99" fmla="*/ 33 h 151"/>
                <a:gd name="T100" fmla="*/ 39 w 162"/>
                <a:gd name="T101" fmla="*/ 21 h 151"/>
                <a:gd name="T102" fmla="*/ 60 w 162"/>
                <a:gd name="T103" fmla="*/ 11 h 151"/>
                <a:gd name="T104" fmla="*/ 95 w 162"/>
                <a:gd name="T105" fmla="*/ 10 h 151"/>
                <a:gd name="T106" fmla="*/ 114 w 162"/>
                <a:gd name="T107" fmla="*/ 6 h 151"/>
                <a:gd name="T108" fmla="*/ 125 w 162"/>
                <a:gd name="T109" fmla="*/ 7 h 1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151"/>
                <a:gd name="T167" fmla="*/ 162 w 162"/>
                <a:gd name="T168" fmla="*/ 151 h 1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151">
                  <a:moveTo>
                    <a:pt x="127" y="1"/>
                  </a:moveTo>
                  <a:lnTo>
                    <a:pt x="115" y="0"/>
                  </a:lnTo>
                  <a:lnTo>
                    <a:pt x="102" y="5"/>
                  </a:lnTo>
                  <a:lnTo>
                    <a:pt x="85" y="7"/>
                  </a:lnTo>
                  <a:lnTo>
                    <a:pt x="70" y="7"/>
                  </a:lnTo>
                  <a:lnTo>
                    <a:pt x="56" y="6"/>
                  </a:lnTo>
                  <a:lnTo>
                    <a:pt x="44" y="11"/>
                  </a:lnTo>
                  <a:lnTo>
                    <a:pt x="34" y="16"/>
                  </a:lnTo>
                  <a:lnTo>
                    <a:pt x="32" y="19"/>
                  </a:lnTo>
                  <a:lnTo>
                    <a:pt x="32" y="21"/>
                  </a:lnTo>
                  <a:lnTo>
                    <a:pt x="34" y="24"/>
                  </a:lnTo>
                  <a:lnTo>
                    <a:pt x="38" y="29"/>
                  </a:lnTo>
                  <a:lnTo>
                    <a:pt x="45" y="36"/>
                  </a:lnTo>
                  <a:lnTo>
                    <a:pt x="52" y="40"/>
                  </a:lnTo>
                  <a:lnTo>
                    <a:pt x="58" y="44"/>
                  </a:lnTo>
                  <a:lnTo>
                    <a:pt x="63" y="45"/>
                  </a:lnTo>
                  <a:lnTo>
                    <a:pt x="64" y="46"/>
                  </a:lnTo>
                  <a:lnTo>
                    <a:pt x="63" y="46"/>
                  </a:lnTo>
                  <a:lnTo>
                    <a:pt x="60" y="50"/>
                  </a:lnTo>
                  <a:lnTo>
                    <a:pt x="55" y="51"/>
                  </a:lnTo>
                  <a:lnTo>
                    <a:pt x="46" y="52"/>
                  </a:lnTo>
                  <a:lnTo>
                    <a:pt x="38" y="53"/>
                  </a:lnTo>
                  <a:lnTo>
                    <a:pt x="32" y="57"/>
                  </a:lnTo>
                  <a:lnTo>
                    <a:pt x="28" y="59"/>
                  </a:lnTo>
                  <a:lnTo>
                    <a:pt x="27" y="60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6"/>
                  </a:lnTo>
                  <a:lnTo>
                    <a:pt x="44" y="81"/>
                  </a:lnTo>
                  <a:lnTo>
                    <a:pt x="31" y="83"/>
                  </a:lnTo>
                  <a:lnTo>
                    <a:pt x="15" y="88"/>
                  </a:lnTo>
                  <a:lnTo>
                    <a:pt x="5" y="97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8" y="106"/>
                  </a:lnTo>
                  <a:lnTo>
                    <a:pt x="20" y="109"/>
                  </a:lnTo>
                  <a:lnTo>
                    <a:pt x="32" y="111"/>
                  </a:lnTo>
                  <a:lnTo>
                    <a:pt x="38" y="114"/>
                  </a:lnTo>
                  <a:lnTo>
                    <a:pt x="33" y="118"/>
                  </a:lnTo>
                  <a:lnTo>
                    <a:pt x="31" y="132"/>
                  </a:lnTo>
                  <a:lnTo>
                    <a:pt x="29" y="145"/>
                  </a:lnTo>
                  <a:lnTo>
                    <a:pt x="29" y="151"/>
                  </a:lnTo>
                  <a:lnTo>
                    <a:pt x="32" y="150"/>
                  </a:lnTo>
                  <a:lnTo>
                    <a:pt x="40" y="146"/>
                  </a:lnTo>
                  <a:lnTo>
                    <a:pt x="48" y="143"/>
                  </a:lnTo>
                  <a:lnTo>
                    <a:pt x="55" y="138"/>
                  </a:lnTo>
                  <a:lnTo>
                    <a:pt x="60" y="132"/>
                  </a:lnTo>
                  <a:lnTo>
                    <a:pt x="64" y="127"/>
                  </a:lnTo>
                  <a:lnTo>
                    <a:pt x="69" y="123"/>
                  </a:lnTo>
                  <a:lnTo>
                    <a:pt x="72" y="122"/>
                  </a:lnTo>
                  <a:lnTo>
                    <a:pt x="86" y="146"/>
                  </a:lnTo>
                  <a:lnTo>
                    <a:pt x="87" y="144"/>
                  </a:lnTo>
                  <a:lnTo>
                    <a:pt x="93" y="140"/>
                  </a:lnTo>
                  <a:lnTo>
                    <a:pt x="101" y="133"/>
                  </a:lnTo>
                  <a:lnTo>
                    <a:pt x="107" y="122"/>
                  </a:lnTo>
                  <a:lnTo>
                    <a:pt x="112" y="110"/>
                  </a:lnTo>
                  <a:lnTo>
                    <a:pt x="115" y="98"/>
                  </a:lnTo>
                  <a:lnTo>
                    <a:pt x="119" y="88"/>
                  </a:lnTo>
                  <a:lnTo>
                    <a:pt x="121" y="86"/>
                  </a:lnTo>
                  <a:lnTo>
                    <a:pt x="122" y="87"/>
                  </a:lnTo>
                  <a:lnTo>
                    <a:pt x="126" y="92"/>
                  </a:lnTo>
                  <a:lnTo>
                    <a:pt x="131" y="98"/>
                  </a:lnTo>
                  <a:lnTo>
                    <a:pt x="136" y="101"/>
                  </a:lnTo>
                  <a:lnTo>
                    <a:pt x="139" y="104"/>
                  </a:lnTo>
                  <a:lnTo>
                    <a:pt x="144" y="108"/>
                  </a:lnTo>
                  <a:lnTo>
                    <a:pt x="148" y="111"/>
                  </a:lnTo>
                  <a:lnTo>
                    <a:pt x="149" y="112"/>
                  </a:lnTo>
                  <a:lnTo>
                    <a:pt x="151" y="109"/>
                  </a:lnTo>
                  <a:lnTo>
                    <a:pt x="155" y="101"/>
                  </a:lnTo>
                  <a:lnTo>
                    <a:pt x="159" y="91"/>
                  </a:lnTo>
                  <a:lnTo>
                    <a:pt x="161" y="80"/>
                  </a:lnTo>
                  <a:lnTo>
                    <a:pt x="162" y="68"/>
                  </a:lnTo>
                  <a:lnTo>
                    <a:pt x="162" y="54"/>
                  </a:lnTo>
                  <a:lnTo>
                    <a:pt x="160" y="40"/>
                  </a:lnTo>
                  <a:lnTo>
                    <a:pt x="156" y="28"/>
                  </a:lnTo>
                  <a:lnTo>
                    <a:pt x="150" y="17"/>
                  </a:lnTo>
                  <a:lnTo>
                    <a:pt x="144" y="11"/>
                  </a:lnTo>
                  <a:lnTo>
                    <a:pt x="140" y="7"/>
                  </a:lnTo>
                  <a:lnTo>
                    <a:pt x="139" y="7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8" y="24"/>
                  </a:lnTo>
                  <a:lnTo>
                    <a:pt x="154" y="38"/>
                  </a:lnTo>
                  <a:lnTo>
                    <a:pt x="157" y="58"/>
                  </a:lnTo>
                  <a:lnTo>
                    <a:pt x="155" y="76"/>
                  </a:lnTo>
                  <a:lnTo>
                    <a:pt x="153" y="91"/>
                  </a:lnTo>
                  <a:lnTo>
                    <a:pt x="150" y="100"/>
                  </a:lnTo>
                  <a:lnTo>
                    <a:pt x="149" y="104"/>
                  </a:lnTo>
                  <a:lnTo>
                    <a:pt x="144" y="100"/>
                  </a:lnTo>
                  <a:lnTo>
                    <a:pt x="137" y="94"/>
                  </a:lnTo>
                  <a:lnTo>
                    <a:pt x="127" y="86"/>
                  </a:lnTo>
                  <a:lnTo>
                    <a:pt x="122" y="81"/>
                  </a:lnTo>
                  <a:lnTo>
                    <a:pt x="120" y="80"/>
                  </a:lnTo>
                  <a:lnTo>
                    <a:pt x="118" y="82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3" y="91"/>
                  </a:lnTo>
                  <a:lnTo>
                    <a:pt x="108" y="104"/>
                  </a:lnTo>
                  <a:lnTo>
                    <a:pt x="102" y="116"/>
                  </a:lnTo>
                  <a:lnTo>
                    <a:pt x="97" y="126"/>
                  </a:lnTo>
                  <a:lnTo>
                    <a:pt x="93" y="129"/>
                  </a:lnTo>
                  <a:lnTo>
                    <a:pt x="91" y="133"/>
                  </a:lnTo>
                  <a:lnTo>
                    <a:pt x="89" y="134"/>
                  </a:lnTo>
                  <a:lnTo>
                    <a:pt x="89" y="135"/>
                  </a:lnTo>
                  <a:lnTo>
                    <a:pt x="73" y="112"/>
                  </a:lnTo>
                  <a:lnTo>
                    <a:pt x="70" y="114"/>
                  </a:lnTo>
                  <a:lnTo>
                    <a:pt x="66" y="117"/>
                  </a:lnTo>
                  <a:lnTo>
                    <a:pt x="58" y="123"/>
                  </a:lnTo>
                  <a:lnTo>
                    <a:pt x="54" y="130"/>
                  </a:lnTo>
                  <a:lnTo>
                    <a:pt x="46" y="136"/>
                  </a:lnTo>
                  <a:lnTo>
                    <a:pt x="40" y="143"/>
                  </a:lnTo>
                  <a:lnTo>
                    <a:pt x="35" y="145"/>
                  </a:lnTo>
                  <a:lnTo>
                    <a:pt x="34" y="146"/>
                  </a:lnTo>
                  <a:lnTo>
                    <a:pt x="34" y="140"/>
                  </a:lnTo>
                  <a:lnTo>
                    <a:pt x="35" y="130"/>
                  </a:lnTo>
                  <a:lnTo>
                    <a:pt x="38" y="120"/>
                  </a:lnTo>
                  <a:lnTo>
                    <a:pt x="42" y="114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38" y="105"/>
                  </a:lnTo>
                  <a:lnTo>
                    <a:pt x="32" y="105"/>
                  </a:lnTo>
                  <a:lnTo>
                    <a:pt x="25" y="104"/>
                  </a:lnTo>
                  <a:lnTo>
                    <a:pt x="16" y="104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8" y="100"/>
                  </a:lnTo>
                  <a:lnTo>
                    <a:pt x="11" y="97"/>
                  </a:lnTo>
                  <a:lnTo>
                    <a:pt x="16" y="91"/>
                  </a:lnTo>
                  <a:lnTo>
                    <a:pt x="25" y="88"/>
                  </a:lnTo>
                  <a:lnTo>
                    <a:pt x="34" y="87"/>
                  </a:lnTo>
                  <a:lnTo>
                    <a:pt x="46" y="86"/>
                  </a:lnTo>
                  <a:lnTo>
                    <a:pt x="55" y="82"/>
                  </a:lnTo>
                  <a:lnTo>
                    <a:pt x="57" y="76"/>
                  </a:lnTo>
                  <a:lnTo>
                    <a:pt x="51" y="70"/>
                  </a:lnTo>
                  <a:lnTo>
                    <a:pt x="44" y="65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8" y="59"/>
                  </a:lnTo>
                  <a:lnTo>
                    <a:pt x="40" y="57"/>
                  </a:lnTo>
                  <a:lnTo>
                    <a:pt x="46" y="56"/>
                  </a:lnTo>
                  <a:lnTo>
                    <a:pt x="54" y="54"/>
                  </a:lnTo>
                  <a:lnTo>
                    <a:pt x="62" y="53"/>
                  </a:lnTo>
                  <a:lnTo>
                    <a:pt x="69" y="51"/>
                  </a:lnTo>
                  <a:lnTo>
                    <a:pt x="72" y="46"/>
                  </a:lnTo>
                  <a:lnTo>
                    <a:pt x="68" y="41"/>
                  </a:lnTo>
                  <a:lnTo>
                    <a:pt x="64" y="40"/>
                  </a:lnTo>
                  <a:lnTo>
                    <a:pt x="60" y="39"/>
                  </a:lnTo>
                  <a:lnTo>
                    <a:pt x="55" y="38"/>
                  </a:lnTo>
                  <a:lnTo>
                    <a:pt x="48" y="33"/>
                  </a:lnTo>
                  <a:lnTo>
                    <a:pt x="43" y="27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9" y="15"/>
                  </a:lnTo>
                  <a:lnTo>
                    <a:pt x="60" y="11"/>
                  </a:lnTo>
                  <a:lnTo>
                    <a:pt x="72" y="12"/>
                  </a:lnTo>
                  <a:lnTo>
                    <a:pt x="83" y="12"/>
                  </a:lnTo>
                  <a:lnTo>
                    <a:pt x="95" y="10"/>
                  </a:lnTo>
                  <a:lnTo>
                    <a:pt x="104" y="7"/>
                  </a:lnTo>
                  <a:lnTo>
                    <a:pt x="110" y="7"/>
                  </a:lnTo>
                  <a:lnTo>
                    <a:pt x="114" y="6"/>
                  </a:lnTo>
                  <a:lnTo>
                    <a:pt x="119" y="6"/>
                  </a:lnTo>
                  <a:lnTo>
                    <a:pt x="122" y="6"/>
                  </a:lnTo>
                  <a:lnTo>
                    <a:pt x="125" y="7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97"/>
            <p:cNvSpPr>
              <a:spLocks/>
            </p:cNvSpPr>
            <p:nvPr/>
          </p:nvSpPr>
          <p:spPr bwMode="auto">
            <a:xfrm>
              <a:off x="4068" y="1854"/>
              <a:ext cx="38" cy="78"/>
            </a:xfrm>
            <a:custGeom>
              <a:avLst/>
              <a:gdLst>
                <a:gd name="T0" fmla="*/ 22 w 38"/>
                <a:gd name="T1" fmla="*/ 71 h 78"/>
                <a:gd name="T2" fmla="*/ 24 w 38"/>
                <a:gd name="T3" fmla="*/ 65 h 78"/>
                <a:gd name="T4" fmla="*/ 24 w 38"/>
                <a:gd name="T5" fmla="*/ 60 h 78"/>
                <a:gd name="T6" fmla="*/ 24 w 38"/>
                <a:gd name="T7" fmla="*/ 54 h 78"/>
                <a:gd name="T8" fmla="*/ 24 w 38"/>
                <a:gd name="T9" fmla="*/ 48 h 78"/>
                <a:gd name="T10" fmla="*/ 20 w 38"/>
                <a:gd name="T11" fmla="*/ 41 h 78"/>
                <a:gd name="T12" fmla="*/ 17 w 38"/>
                <a:gd name="T13" fmla="*/ 30 h 78"/>
                <a:gd name="T14" fmla="*/ 10 w 38"/>
                <a:gd name="T15" fmla="*/ 21 h 78"/>
                <a:gd name="T16" fmla="*/ 5 w 38"/>
                <a:gd name="T17" fmla="*/ 14 h 78"/>
                <a:gd name="T18" fmla="*/ 1 w 38"/>
                <a:gd name="T19" fmla="*/ 11 h 78"/>
                <a:gd name="T20" fmla="*/ 0 w 38"/>
                <a:gd name="T21" fmla="*/ 8 h 78"/>
                <a:gd name="T22" fmla="*/ 0 w 38"/>
                <a:gd name="T23" fmla="*/ 6 h 78"/>
                <a:gd name="T24" fmla="*/ 2 w 38"/>
                <a:gd name="T25" fmla="*/ 6 h 78"/>
                <a:gd name="T26" fmla="*/ 6 w 38"/>
                <a:gd name="T27" fmla="*/ 4 h 78"/>
                <a:gd name="T28" fmla="*/ 16 w 38"/>
                <a:gd name="T29" fmla="*/ 2 h 78"/>
                <a:gd name="T30" fmla="*/ 24 w 38"/>
                <a:gd name="T31" fmla="*/ 0 h 78"/>
                <a:gd name="T32" fmla="*/ 29 w 38"/>
                <a:gd name="T33" fmla="*/ 0 h 78"/>
                <a:gd name="T34" fmla="*/ 30 w 38"/>
                <a:gd name="T35" fmla="*/ 2 h 78"/>
                <a:gd name="T36" fmla="*/ 32 w 38"/>
                <a:gd name="T37" fmla="*/ 11 h 78"/>
                <a:gd name="T38" fmla="*/ 34 w 38"/>
                <a:gd name="T39" fmla="*/ 23 h 78"/>
                <a:gd name="T40" fmla="*/ 37 w 38"/>
                <a:gd name="T41" fmla="*/ 39 h 78"/>
                <a:gd name="T42" fmla="*/ 38 w 38"/>
                <a:gd name="T43" fmla="*/ 53 h 78"/>
                <a:gd name="T44" fmla="*/ 38 w 38"/>
                <a:gd name="T45" fmla="*/ 65 h 78"/>
                <a:gd name="T46" fmla="*/ 38 w 38"/>
                <a:gd name="T47" fmla="*/ 74 h 78"/>
                <a:gd name="T48" fmla="*/ 37 w 38"/>
                <a:gd name="T49" fmla="*/ 78 h 78"/>
                <a:gd name="T50" fmla="*/ 22 w 38"/>
                <a:gd name="T51" fmla="*/ 71 h 78"/>
                <a:gd name="T52" fmla="*/ 22 w 38"/>
                <a:gd name="T53" fmla="*/ 71 h 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"/>
                <a:gd name="T82" fmla="*/ 0 h 78"/>
                <a:gd name="T83" fmla="*/ 38 w 38"/>
                <a:gd name="T84" fmla="*/ 78 h 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" h="78">
                  <a:moveTo>
                    <a:pt x="22" y="71"/>
                  </a:moveTo>
                  <a:lnTo>
                    <a:pt x="24" y="65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20" y="41"/>
                  </a:lnTo>
                  <a:lnTo>
                    <a:pt x="17" y="30"/>
                  </a:lnTo>
                  <a:lnTo>
                    <a:pt x="10" y="21"/>
                  </a:lnTo>
                  <a:lnTo>
                    <a:pt x="5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11"/>
                  </a:lnTo>
                  <a:lnTo>
                    <a:pt x="34" y="23"/>
                  </a:lnTo>
                  <a:lnTo>
                    <a:pt x="37" y="39"/>
                  </a:lnTo>
                  <a:lnTo>
                    <a:pt x="38" y="53"/>
                  </a:lnTo>
                  <a:lnTo>
                    <a:pt x="38" y="65"/>
                  </a:lnTo>
                  <a:lnTo>
                    <a:pt x="38" y="74"/>
                  </a:lnTo>
                  <a:lnTo>
                    <a:pt x="37" y="78"/>
                  </a:lnTo>
                  <a:lnTo>
                    <a:pt x="2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98"/>
            <p:cNvSpPr>
              <a:spLocks/>
            </p:cNvSpPr>
            <p:nvPr/>
          </p:nvSpPr>
          <p:spPr bwMode="auto">
            <a:xfrm>
              <a:off x="4022" y="1942"/>
              <a:ext cx="69" cy="75"/>
            </a:xfrm>
            <a:custGeom>
              <a:avLst/>
              <a:gdLst>
                <a:gd name="T0" fmla="*/ 62 w 69"/>
                <a:gd name="T1" fmla="*/ 1 h 75"/>
                <a:gd name="T2" fmla="*/ 54 w 69"/>
                <a:gd name="T3" fmla="*/ 6 h 75"/>
                <a:gd name="T4" fmla="*/ 49 w 69"/>
                <a:gd name="T5" fmla="*/ 11 h 75"/>
                <a:gd name="T6" fmla="*/ 48 w 69"/>
                <a:gd name="T7" fmla="*/ 15 h 75"/>
                <a:gd name="T8" fmla="*/ 49 w 69"/>
                <a:gd name="T9" fmla="*/ 21 h 75"/>
                <a:gd name="T10" fmla="*/ 52 w 69"/>
                <a:gd name="T11" fmla="*/ 28 h 75"/>
                <a:gd name="T12" fmla="*/ 53 w 69"/>
                <a:gd name="T13" fmla="*/ 35 h 75"/>
                <a:gd name="T14" fmla="*/ 49 w 69"/>
                <a:gd name="T15" fmla="*/ 40 h 75"/>
                <a:gd name="T16" fmla="*/ 41 w 69"/>
                <a:gd name="T17" fmla="*/ 44 h 75"/>
                <a:gd name="T18" fmla="*/ 31 w 69"/>
                <a:gd name="T19" fmla="*/ 45 h 75"/>
                <a:gd name="T20" fmla="*/ 25 w 69"/>
                <a:gd name="T21" fmla="*/ 50 h 75"/>
                <a:gd name="T22" fmla="*/ 22 w 69"/>
                <a:gd name="T23" fmla="*/ 56 h 75"/>
                <a:gd name="T24" fmla="*/ 21 w 69"/>
                <a:gd name="T25" fmla="*/ 62 h 75"/>
                <a:gd name="T26" fmla="*/ 16 w 69"/>
                <a:gd name="T27" fmla="*/ 65 h 75"/>
                <a:gd name="T28" fmla="*/ 8 w 69"/>
                <a:gd name="T29" fmla="*/ 68 h 75"/>
                <a:gd name="T30" fmla="*/ 2 w 69"/>
                <a:gd name="T31" fmla="*/ 70 h 75"/>
                <a:gd name="T32" fmla="*/ 0 w 69"/>
                <a:gd name="T33" fmla="*/ 71 h 75"/>
                <a:gd name="T34" fmla="*/ 0 w 69"/>
                <a:gd name="T35" fmla="*/ 71 h 75"/>
                <a:gd name="T36" fmla="*/ 0 w 69"/>
                <a:gd name="T37" fmla="*/ 74 h 75"/>
                <a:gd name="T38" fmla="*/ 1 w 69"/>
                <a:gd name="T39" fmla="*/ 75 h 75"/>
                <a:gd name="T40" fmla="*/ 4 w 69"/>
                <a:gd name="T41" fmla="*/ 75 h 75"/>
                <a:gd name="T42" fmla="*/ 10 w 69"/>
                <a:gd name="T43" fmla="*/ 74 h 75"/>
                <a:gd name="T44" fmla="*/ 17 w 69"/>
                <a:gd name="T45" fmla="*/ 71 h 75"/>
                <a:gd name="T46" fmla="*/ 24 w 69"/>
                <a:gd name="T47" fmla="*/ 68 h 75"/>
                <a:gd name="T48" fmla="*/ 29 w 69"/>
                <a:gd name="T49" fmla="*/ 60 h 75"/>
                <a:gd name="T50" fmla="*/ 31 w 69"/>
                <a:gd name="T51" fmla="*/ 52 h 75"/>
                <a:gd name="T52" fmla="*/ 35 w 69"/>
                <a:gd name="T53" fmla="*/ 48 h 75"/>
                <a:gd name="T54" fmla="*/ 40 w 69"/>
                <a:gd name="T55" fmla="*/ 47 h 75"/>
                <a:gd name="T56" fmla="*/ 46 w 69"/>
                <a:gd name="T57" fmla="*/ 47 h 75"/>
                <a:gd name="T58" fmla="*/ 49 w 69"/>
                <a:gd name="T59" fmla="*/ 46 h 75"/>
                <a:gd name="T60" fmla="*/ 53 w 69"/>
                <a:gd name="T61" fmla="*/ 45 h 75"/>
                <a:gd name="T62" fmla="*/ 56 w 69"/>
                <a:gd name="T63" fmla="*/ 41 h 75"/>
                <a:gd name="T64" fmla="*/ 58 w 69"/>
                <a:gd name="T65" fmla="*/ 36 h 75"/>
                <a:gd name="T66" fmla="*/ 57 w 69"/>
                <a:gd name="T67" fmla="*/ 31 h 75"/>
                <a:gd name="T68" fmla="*/ 56 w 69"/>
                <a:gd name="T69" fmla="*/ 27 h 75"/>
                <a:gd name="T70" fmla="*/ 54 w 69"/>
                <a:gd name="T71" fmla="*/ 22 h 75"/>
                <a:gd name="T72" fmla="*/ 54 w 69"/>
                <a:gd name="T73" fmla="*/ 17 h 75"/>
                <a:gd name="T74" fmla="*/ 58 w 69"/>
                <a:gd name="T75" fmla="*/ 12 h 75"/>
                <a:gd name="T76" fmla="*/ 63 w 69"/>
                <a:gd name="T77" fmla="*/ 7 h 75"/>
                <a:gd name="T78" fmla="*/ 68 w 69"/>
                <a:gd name="T79" fmla="*/ 4 h 75"/>
                <a:gd name="T80" fmla="*/ 69 w 69"/>
                <a:gd name="T81" fmla="*/ 2 h 75"/>
                <a:gd name="T82" fmla="*/ 66 w 69"/>
                <a:gd name="T83" fmla="*/ 0 h 75"/>
                <a:gd name="T84" fmla="*/ 64 w 69"/>
                <a:gd name="T85" fmla="*/ 0 h 75"/>
                <a:gd name="T86" fmla="*/ 63 w 69"/>
                <a:gd name="T87" fmla="*/ 0 h 75"/>
                <a:gd name="T88" fmla="*/ 62 w 69"/>
                <a:gd name="T89" fmla="*/ 1 h 75"/>
                <a:gd name="T90" fmla="*/ 62 w 69"/>
                <a:gd name="T91" fmla="*/ 1 h 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9"/>
                <a:gd name="T139" fmla="*/ 0 h 75"/>
                <a:gd name="T140" fmla="*/ 69 w 69"/>
                <a:gd name="T141" fmla="*/ 75 h 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9" h="75">
                  <a:moveTo>
                    <a:pt x="62" y="1"/>
                  </a:moveTo>
                  <a:lnTo>
                    <a:pt x="54" y="6"/>
                  </a:lnTo>
                  <a:lnTo>
                    <a:pt x="49" y="11"/>
                  </a:lnTo>
                  <a:lnTo>
                    <a:pt x="48" y="15"/>
                  </a:lnTo>
                  <a:lnTo>
                    <a:pt x="49" y="21"/>
                  </a:lnTo>
                  <a:lnTo>
                    <a:pt x="52" y="28"/>
                  </a:lnTo>
                  <a:lnTo>
                    <a:pt x="53" y="35"/>
                  </a:lnTo>
                  <a:lnTo>
                    <a:pt x="49" y="40"/>
                  </a:lnTo>
                  <a:lnTo>
                    <a:pt x="41" y="44"/>
                  </a:lnTo>
                  <a:lnTo>
                    <a:pt x="31" y="45"/>
                  </a:lnTo>
                  <a:lnTo>
                    <a:pt x="25" y="50"/>
                  </a:lnTo>
                  <a:lnTo>
                    <a:pt x="22" y="56"/>
                  </a:lnTo>
                  <a:lnTo>
                    <a:pt x="21" y="62"/>
                  </a:lnTo>
                  <a:lnTo>
                    <a:pt x="16" y="65"/>
                  </a:lnTo>
                  <a:lnTo>
                    <a:pt x="8" y="68"/>
                  </a:lnTo>
                  <a:lnTo>
                    <a:pt x="2" y="70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4" y="75"/>
                  </a:lnTo>
                  <a:lnTo>
                    <a:pt x="10" y="74"/>
                  </a:lnTo>
                  <a:lnTo>
                    <a:pt x="17" y="71"/>
                  </a:lnTo>
                  <a:lnTo>
                    <a:pt x="24" y="68"/>
                  </a:lnTo>
                  <a:lnTo>
                    <a:pt x="29" y="60"/>
                  </a:lnTo>
                  <a:lnTo>
                    <a:pt x="31" y="52"/>
                  </a:lnTo>
                  <a:lnTo>
                    <a:pt x="35" y="48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9" y="46"/>
                  </a:lnTo>
                  <a:lnTo>
                    <a:pt x="53" y="45"/>
                  </a:lnTo>
                  <a:lnTo>
                    <a:pt x="56" y="41"/>
                  </a:lnTo>
                  <a:lnTo>
                    <a:pt x="58" y="36"/>
                  </a:lnTo>
                  <a:lnTo>
                    <a:pt x="57" y="31"/>
                  </a:lnTo>
                  <a:lnTo>
                    <a:pt x="56" y="27"/>
                  </a:lnTo>
                  <a:lnTo>
                    <a:pt x="54" y="22"/>
                  </a:lnTo>
                  <a:lnTo>
                    <a:pt x="54" y="17"/>
                  </a:lnTo>
                  <a:lnTo>
                    <a:pt x="58" y="12"/>
                  </a:lnTo>
                  <a:lnTo>
                    <a:pt x="63" y="7"/>
                  </a:lnTo>
                  <a:lnTo>
                    <a:pt x="68" y="4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99"/>
            <p:cNvSpPr>
              <a:spLocks/>
            </p:cNvSpPr>
            <p:nvPr/>
          </p:nvSpPr>
          <p:spPr bwMode="auto">
            <a:xfrm>
              <a:off x="4549" y="967"/>
              <a:ext cx="137" cy="156"/>
            </a:xfrm>
            <a:custGeom>
              <a:avLst/>
              <a:gdLst>
                <a:gd name="T0" fmla="*/ 137 w 137"/>
                <a:gd name="T1" fmla="*/ 141 h 156"/>
                <a:gd name="T2" fmla="*/ 126 w 137"/>
                <a:gd name="T3" fmla="*/ 133 h 156"/>
                <a:gd name="T4" fmla="*/ 110 w 137"/>
                <a:gd name="T5" fmla="*/ 116 h 156"/>
                <a:gd name="T6" fmla="*/ 95 w 137"/>
                <a:gd name="T7" fmla="*/ 100 h 156"/>
                <a:gd name="T8" fmla="*/ 86 w 137"/>
                <a:gd name="T9" fmla="*/ 91 h 156"/>
                <a:gd name="T10" fmla="*/ 81 w 137"/>
                <a:gd name="T11" fmla="*/ 81 h 156"/>
                <a:gd name="T12" fmla="*/ 74 w 137"/>
                <a:gd name="T13" fmla="*/ 67 h 156"/>
                <a:gd name="T14" fmla="*/ 68 w 137"/>
                <a:gd name="T15" fmla="*/ 51 h 156"/>
                <a:gd name="T16" fmla="*/ 66 w 137"/>
                <a:gd name="T17" fmla="*/ 41 h 156"/>
                <a:gd name="T18" fmla="*/ 64 w 137"/>
                <a:gd name="T19" fmla="*/ 32 h 156"/>
                <a:gd name="T20" fmla="*/ 64 w 137"/>
                <a:gd name="T21" fmla="*/ 18 h 156"/>
                <a:gd name="T22" fmla="*/ 63 w 137"/>
                <a:gd name="T23" fmla="*/ 6 h 156"/>
                <a:gd name="T24" fmla="*/ 62 w 137"/>
                <a:gd name="T25" fmla="*/ 1 h 156"/>
                <a:gd name="T26" fmla="*/ 58 w 137"/>
                <a:gd name="T27" fmla="*/ 0 h 156"/>
                <a:gd name="T28" fmla="*/ 56 w 137"/>
                <a:gd name="T29" fmla="*/ 0 h 156"/>
                <a:gd name="T30" fmla="*/ 54 w 137"/>
                <a:gd name="T31" fmla="*/ 1 h 156"/>
                <a:gd name="T32" fmla="*/ 54 w 137"/>
                <a:gd name="T33" fmla="*/ 4 h 156"/>
                <a:gd name="T34" fmla="*/ 55 w 137"/>
                <a:gd name="T35" fmla="*/ 12 h 156"/>
                <a:gd name="T36" fmla="*/ 56 w 137"/>
                <a:gd name="T37" fmla="*/ 28 h 156"/>
                <a:gd name="T38" fmla="*/ 57 w 137"/>
                <a:gd name="T39" fmla="*/ 45 h 156"/>
                <a:gd name="T40" fmla="*/ 60 w 137"/>
                <a:gd name="T41" fmla="*/ 54 h 156"/>
                <a:gd name="T42" fmla="*/ 61 w 137"/>
                <a:gd name="T43" fmla="*/ 61 h 156"/>
                <a:gd name="T44" fmla="*/ 63 w 137"/>
                <a:gd name="T45" fmla="*/ 68 h 156"/>
                <a:gd name="T46" fmla="*/ 66 w 137"/>
                <a:gd name="T47" fmla="*/ 75 h 156"/>
                <a:gd name="T48" fmla="*/ 66 w 137"/>
                <a:gd name="T49" fmla="*/ 77 h 156"/>
                <a:gd name="T50" fmla="*/ 60 w 137"/>
                <a:gd name="T51" fmla="*/ 74 h 156"/>
                <a:gd name="T52" fmla="*/ 50 w 137"/>
                <a:gd name="T53" fmla="*/ 68 h 156"/>
                <a:gd name="T54" fmla="*/ 39 w 137"/>
                <a:gd name="T55" fmla="*/ 62 h 156"/>
                <a:gd name="T56" fmla="*/ 28 w 137"/>
                <a:gd name="T57" fmla="*/ 57 h 156"/>
                <a:gd name="T58" fmla="*/ 20 w 137"/>
                <a:gd name="T59" fmla="*/ 48 h 156"/>
                <a:gd name="T60" fmla="*/ 13 w 137"/>
                <a:gd name="T61" fmla="*/ 40 h 156"/>
                <a:gd name="T62" fmla="*/ 6 w 137"/>
                <a:gd name="T63" fmla="*/ 33 h 156"/>
                <a:gd name="T64" fmla="*/ 5 w 137"/>
                <a:gd name="T65" fmla="*/ 29 h 156"/>
                <a:gd name="T66" fmla="*/ 3 w 137"/>
                <a:gd name="T67" fmla="*/ 30 h 156"/>
                <a:gd name="T68" fmla="*/ 2 w 137"/>
                <a:gd name="T69" fmla="*/ 33 h 156"/>
                <a:gd name="T70" fmla="*/ 0 w 137"/>
                <a:gd name="T71" fmla="*/ 35 h 156"/>
                <a:gd name="T72" fmla="*/ 3 w 137"/>
                <a:gd name="T73" fmla="*/ 40 h 156"/>
                <a:gd name="T74" fmla="*/ 4 w 137"/>
                <a:gd name="T75" fmla="*/ 41 h 156"/>
                <a:gd name="T76" fmla="*/ 8 w 137"/>
                <a:gd name="T77" fmla="*/ 46 h 156"/>
                <a:gd name="T78" fmla="*/ 11 w 137"/>
                <a:gd name="T79" fmla="*/ 51 h 156"/>
                <a:gd name="T80" fmla="*/ 17 w 137"/>
                <a:gd name="T81" fmla="*/ 58 h 156"/>
                <a:gd name="T82" fmla="*/ 25 w 137"/>
                <a:gd name="T83" fmla="*/ 64 h 156"/>
                <a:gd name="T84" fmla="*/ 32 w 137"/>
                <a:gd name="T85" fmla="*/ 71 h 156"/>
                <a:gd name="T86" fmla="*/ 39 w 137"/>
                <a:gd name="T87" fmla="*/ 75 h 156"/>
                <a:gd name="T88" fmla="*/ 44 w 137"/>
                <a:gd name="T89" fmla="*/ 79 h 156"/>
                <a:gd name="T90" fmla="*/ 48 w 137"/>
                <a:gd name="T91" fmla="*/ 80 h 156"/>
                <a:gd name="T92" fmla="*/ 54 w 137"/>
                <a:gd name="T93" fmla="*/ 82 h 156"/>
                <a:gd name="T94" fmla="*/ 58 w 137"/>
                <a:gd name="T95" fmla="*/ 85 h 156"/>
                <a:gd name="T96" fmla="*/ 64 w 137"/>
                <a:gd name="T97" fmla="*/ 87 h 156"/>
                <a:gd name="T98" fmla="*/ 68 w 137"/>
                <a:gd name="T99" fmla="*/ 88 h 156"/>
                <a:gd name="T100" fmla="*/ 72 w 137"/>
                <a:gd name="T101" fmla="*/ 92 h 156"/>
                <a:gd name="T102" fmla="*/ 74 w 137"/>
                <a:gd name="T103" fmla="*/ 96 h 156"/>
                <a:gd name="T104" fmla="*/ 75 w 137"/>
                <a:gd name="T105" fmla="*/ 97 h 156"/>
                <a:gd name="T106" fmla="*/ 81 w 137"/>
                <a:gd name="T107" fmla="*/ 104 h 156"/>
                <a:gd name="T108" fmla="*/ 96 w 137"/>
                <a:gd name="T109" fmla="*/ 120 h 156"/>
                <a:gd name="T110" fmla="*/ 112 w 137"/>
                <a:gd name="T111" fmla="*/ 135 h 156"/>
                <a:gd name="T112" fmla="*/ 121 w 137"/>
                <a:gd name="T113" fmla="*/ 145 h 156"/>
                <a:gd name="T114" fmla="*/ 125 w 137"/>
                <a:gd name="T115" fmla="*/ 149 h 156"/>
                <a:gd name="T116" fmla="*/ 128 w 137"/>
                <a:gd name="T117" fmla="*/ 152 h 156"/>
                <a:gd name="T118" fmla="*/ 131 w 137"/>
                <a:gd name="T119" fmla="*/ 155 h 156"/>
                <a:gd name="T120" fmla="*/ 133 w 137"/>
                <a:gd name="T121" fmla="*/ 156 h 156"/>
                <a:gd name="T122" fmla="*/ 137 w 137"/>
                <a:gd name="T123" fmla="*/ 141 h 156"/>
                <a:gd name="T124" fmla="*/ 137 w 137"/>
                <a:gd name="T125" fmla="*/ 141 h 1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7"/>
                <a:gd name="T190" fmla="*/ 0 h 156"/>
                <a:gd name="T191" fmla="*/ 137 w 137"/>
                <a:gd name="T192" fmla="*/ 156 h 1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7" h="156">
                  <a:moveTo>
                    <a:pt x="137" y="141"/>
                  </a:moveTo>
                  <a:lnTo>
                    <a:pt x="126" y="133"/>
                  </a:lnTo>
                  <a:lnTo>
                    <a:pt x="110" y="116"/>
                  </a:lnTo>
                  <a:lnTo>
                    <a:pt x="95" y="100"/>
                  </a:lnTo>
                  <a:lnTo>
                    <a:pt x="86" y="91"/>
                  </a:lnTo>
                  <a:lnTo>
                    <a:pt x="81" y="81"/>
                  </a:lnTo>
                  <a:lnTo>
                    <a:pt x="74" y="67"/>
                  </a:lnTo>
                  <a:lnTo>
                    <a:pt x="68" y="51"/>
                  </a:lnTo>
                  <a:lnTo>
                    <a:pt x="66" y="41"/>
                  </a:lnTo>
                  <a:lnTo>
                    <a:pt x="64" y="32"/>
                  </a:lnTo>
                  <a:lnTo>
                    <a:pt x="64" y="18"/>
                  </a:lnTo>
                  <a:lnTo>
                    <a:pt x="63" y="6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12"/>
                  </a:lnTo>
                  <a:lnTo>
                    <a:pt x="56" y="28"/>
                  </a:lnTo>
                  <a:lnTo>
                    <a:pt x="57" y="45"/>
                  </a:lnTo>
                  <a:lnTo>
                    <a:pt x="60" y="54"/>
                  </a:lnTo>
                  <a:lnTo>
                    <a:pt x="61" y="61"/>
                  </a:lnTo>
                  <a:lnTo>
                    <a:pt x="63" y="68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0" y="74"/>
                  </a:lnTo>
                  <a:lnTo>
                    <a:pt x="50" y="68"/>
                  </a:lnTo>
                  <a:lnTo>
                    <a:pt x="39" y="62"/>
                  </a:lnTo>
                  <a:lnTo>
                    <a:pt x="28" y="57"/>
                  </a:lnTo>
                  <a:lnTo>
                    <a:pt x="20" y="48"/>
                  </a:lnTo>
                  <a:lnTo>
                    <a:pt x="13" y="40"/>
                  </a:lnTo>
                  <a:lnTo>
                    <a:pt x="6" y="33"/>
                  </a:lnTo>
                  <a:lnTo>
                    <a:pt x="5" y="29"/>
                  </a:lnTo>
                  <a:lnTo>
                    <a:pt x="3" y="30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1" y="51"/>
                  </a:lnTo>
                  <a:lnTo>
                    <a:pt x="17" y="58"/>
                  </a:lnTo>
                  <a:lnTo>
                    <a:pt x="25" y="64"/>
                  </a:lnTo>
                  <a:lnTo>
                    <a:pt x="32" y="71"/>
                  </a:lnTo>
                  <a:lnTo>
                    <a:pt x="39" y="75"/>
                  </a:lnTo>
                  <a:lnTo>
                    <a:pt x="44" y="79"/>
                  </a:lnTo>
                  <a:lnTo>
                    <a:pt x="48" y="80"/>
                  </a:lnTo>
                  <a:lnTo>
                    <a:pt x="54" y="82"/>
                  </a:lnTo>
                  <a:lnTo>
                    <a:pt x="58" y="85"/>
                  </a:lnTo>
                  <a:lnTo>
                    <a:pt x="64" y="87"/>
                  </a:lnTo>
                  <a:lnTo>
                    <a:pt x="68" y="88"/>
                  </a:lnTo>
                  <a:lnTo>
                    <a:pt x="72" y="92"/>
                  </a:lnTo>
                  <a:lnTo>
                    <a:pt x="74" y="96"/>
                  </a:lnTo>
                  <a:lnTo>
                    <a:pt x="75" y="97"/>
                  </a:lnTo>
                  <a:lnTo>
                    <a:pt x="81" y="104"/>
                  </a:lnTo>
                  <a:lnTo>
                    <a:pt x="96" y="120"/>
                  </a:lnTo>
                  <a:lnTo>
                    <a:pt x="112" y="135"/>
                  </a:lnTo>
                  <a:lnTo>
                    <a:pt x="121" y="145"/>
                  </a:lnTo>
                  <a:lnTo>
                    <a:pt x="125" y="149"/>
                  </a:lnTo>
                  <a:lnTo>
                    <a:pt x="128" y="152"/>
                  </a:lnTo>
                  <a:lnTo>
                    <a:pt x="131" y="155"/>
                  </a:lnTo>
                  <a:lnTo>
                    <a:pt x="133" y="156"/>
                  </a:lnTo>
                  <a:lnTo>
                    <a:pt x="137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100"/>
            <p:cNvSpPr>
              <a:spLocks/>
            </p:cNvSpPr>
            <p:nvPr/>
          </p:nvSpPr>
          <p:spPr bwMode="auto">
            <a:xfrm>
              <a:off x="4581" y="1081"/>
              <a:ext cx="88" cy="142"/>
            </a:xfrm>
            <a:custGeom>
              <a:avLst/>
              <a:gdLst>
                <a:gd name="T0" fmla="*/ 67 w 88"/>
                <a:gd name="T1" fmla="*/ 130 h 142"/>
                <a:gd name="T2" fmla="*/ 38 w 88"/>
                <a:gd name="T3" fmla="*/ 99 h 142"/>
                <a:gd name="T4" fmla="*/ 17 w 88"/>
                <a:gd name="T5" fmla="*/ 78 h 142"/>
                <a:gd name="T6" fmla="*/ 2 w 88"/>
                <a:gd name="T7" fmla="*/ 53 h 142"/>
                <a:gd name="T8" fmla="*/ 0 w 88"/>
                <a:gd name="T9" fmla="*/ 43 h 142"/>
                <a:gd name="T10" fmla="*/ 2 w 88"/>
                <a:gd name="T11" fmla="*/ 26 h 142"/>
                <a:gd name="T12" fmla="*/ 11 w 88"/>
                <a:gd name="T13" fmla="*/ 33 h 142"/>
                <a:gd name="T14" fmla="*/ 23 w 88"/>
                <a:gd name="T15" fmla="*/ 60 h 142"/>
                <a:gd name="T16" fmla="*/ 29 w 88"/>
                <a:gd name="T17" fmla="*/ 56 h 142"/>
                <a:gd name="T18" fmla="*/ 35 w 88"/>
                <a:gd name="T19" fmla="*/ 13 h 142"/>
                <a:gd name="T20" fmla="*/ 44 w 88"/>
                <a:gd name="T21" fmla="*/ 0 h 142"/>
                <a:gd name="T22" fmla="*/ 49 w 88"/>
                <a:gd name="T23" fmla="*/ 1 h 142"/>
                <a:gd name="T24" fmla="*/ 47 w 88"/>
                <a:gd name="T25" fmla="*/ 14 h 142"/>
                <a:gd name="T26" fmla="*/ 41 w 88"/>
                <a:gd name="T27" fmla="*/ 60 h 142"/>
                <a:gd name="T28" fmla="*/ 43 w 88"/>
                <a:gd name="T29" fmla="*/ 80 h 142"/>
                <a:gd name="T30" fmla="*/ 54 w 88"/>
                <a:gd name="T31" fmla="*/ 94 h 142"/>
                <a:gd name="T32" fmla="*/ 67 w 88"/>
                <a:gd name="T33" fmla="*/ 106 h 142"/>
                <a:gd name="T34" fmla="*/ 84 w 88"/>
                <a:gd name="T35" fmla="*/ 118 h 142"/>
                <a:gd name="T36" fmla="*/ 86 w 88"/>
                <a:gd name="T37" fmla="*/ 124 h 142"/>
                <a:gd name="T38" fmla="*/ 71 w 88"/>
                <a:gd name="T39" fmla="*/ 112 h 142"/>
                <a:gd name="T40" fmla="*/ 51 w 88"/>
                <a:gd name="T41" fmla="*/ 95 h 142"/>
                <a:gd name="T42" fmla="*/ 41 w 88"/>
                <a:gd name="T43" fmla="*/ 83 h 142"/>
                <a:gd name="T44" fmla="*/ 37 w 88"/>
                <a:gd name="T45" fmla="*/ 76 h 142"/>
                <a:gd name="T46" fmla="*/ 41 w 88"/>
                <a:gd name="T47" fmla="*/ 7 h 142"/>
                <a:gd name="T48" fmla="*/ 37 w 88"/>
                <a:gd name="T49" fmla="*/ 21 h 142"/>
                <a:gd name="T50" fmla="*/ 31 w 88"/>
                <a:gd name="T51" fmla="*/ 61 h 142"/>
                <a:gd name="T52" fmla="*/ 24 w 88"/>
                <a:gd name="T53" fmla="*/ 65 h 142"/>
                <a:gd name="T54" fmla="*/ 8 w 88"/>
                <a:gd name="T55" fmla="*/ 38 h 142"/>
                <a:gd name="T56" fmla="*/ 3 w 88"/>
                <a:gd name="T57" fmla="*/ 33 h 142"/>
                <a:gd name="T58" fmla="*/ 2 w 88"/>
                <a:gd name="T59" fmla="*/ 45 h 142"/>
                <a:gd name="T60" fmla="*/ 8 w 88"/>
                <a:gd name="T61" fmla="*/ 58 h 142"/>
                <a:gd name="T62" fmla="*/ 16 w 88"/>
                <a:gd name="T63" fmla="*/ 72 h 142"/>
                <a:gd name="T64" fmla="*/ 26 w 88"/>
                <a:gd name="T65" fmla="*/ 84 h 142"/>
                <a:gd name="T66" fmla="*/ 37 w 88"/>
                <a:gd name="T67" fmla="*/ 93 h 142"/>
                <a:gd name="T68" fmla="*/ 48 w 88"/>
                <a:gd name="T69" fmla="*/ 105 h 142"/>
                <a:gd name="T70" fmla="*/ 73 w 88"/>
                <a:gd name="T71" fmla="*/ 130 h 142"/>
                <a:gd name="T72" fmla="*/ 80 w 88"/>
                <a:gd name="T73" fmla="*/ 142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42"/>
                <a:gd name="T113" fmla="*/ 88 w 88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42">
                  <a:moveTo>
                    <a:pt x="80" y="142"/>
                  </a:moveTo>
                  <a:lnTo>
                    <a:pt x="67" y="130"/>
                  </a:lnTo>
                  <a:lnTo>
                    <a:pt x="53" y="114"/>
                  </a:lnTo>
                  <a:lnTo>
                    <a:pt x="38" y="99"/>
                  </a:lnTo>
                  <a:lnTo>
                    <a:pt x="26" y="88"/>
                  </a:lnTo>
                  <a:lnTo>
                    <a:pt x="17" y="78"/>
                  </a:lnTo>
                  <a:lnTo>
                    <a:pt x="8" y="65"/>
                  </a:lnTo>
                  <a:lnTo>
                    <a:pt x="2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6"/>
                  </a:lnTo>
                  <a:lnTo>
                    <a:pt x="6" y="26"/>
                  </a:lnTo>
                  <a:lnTo>
                    <a:pt x="11" y="33"/>
                  </a:lnTo>
                  <a:lnTo>
                    <a:pt x="17" y="48"/>
                  </a:lnTo>
                  <a:lnTo>
                    <a:pt x="23" y="60"/>
                  </a:lnTo>
                  <a:lnTo>
                    <a:pt x="28" y="66"/>
                  </a:lnTo>
                  <a:lnTo>
                    <a:pt x="29" y="56"/>
                  </a:lnTo>
                  <a:lnTo>
                    <a:pt x="31" y="35"/>
                  </a:lnTo>
                  <a:lnTo>
                    <a:pt x="35" y="13"/>
                  </a:lnTo>
                  <a:lnTo>
                    <a:pt x="41" y="2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7" y="14"/>
                  </a:lnTo>
                  <a:lnTo>
                    <a:pt x="44" y="37"/>
                  </a:lnTo>
                  <a:lnTo>
                    <a:pt x="41" y="60"/>
                  </a:lnTo>
                  <a:lnTo>
                    <a:pt x="41" y="74"/>
                  </a:lnTo>
                  <a:lnTo>
                    <a:pt x="43" y="80"/>
                  </a:lnTo>
                  <a:lnTo>
                    <a:pt x="48" y="88"/>
                  </a:lnTo>
                  <a:lnTo>
                    <a:pt x="54" y="94"/>
                  </a:lnTo>
                  <a:lnTo>
                    <a:pt x="59" y="100"/>
                  </a:lnTo>
                  <a:lnTo>
                    <a:pt x="67" y="106"/>
                  </a:lnTo>
                  <a:lnTo>
                    <a:pt x="76" y="112"/>
                  </a:lnTo>
                  <a:lnTo>
                    <a:pt x="84" y="118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81" y="120"/>
                  </a:lnTo>
                  <a:lnTo>
                    <a:pt x="71" y="112"/>
                  </a:lnTo>
                  <a:lnTo>
                    <a:pt x="59" y="102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3"/>
                  </a:lnTo>
                  <a:lnTo>
                    <a:pt x="37" y="78"/>
                  </a:lnTo>
                  <a:lnTo>
                    <a:pt x="37" y="76"/>
                  </a:lnTo>
                  <a:lnTo>
                    <a:pt x="42" y="6"/>
                  </a:lnTo>
                  <a:lnTo>
                    <a:pt x="41" y="7"/>
                  </a:lnTo>
                  <a:lnTo>
                    <a:pt x="38" y="12"/>
                  </a:lnTo>
                  <a:lnTo>
                    <a:pt x="37" y="21"/>
                  </a:lnTo>
                  <a:lnTo>
                    <a:pt x="35" y="42"/>
                  </a:lnTo>
                  <a:lnTo>
                    <a:pt x="31" y="61"/>
                  </a:lnTo>
                  <a:lnTo>
                    <a:pt x="30" y="70"/>
                  </a:lnTo>
                  <a:lnTo>
                    <a:pt x="24" y="65"/>
                  </a:lnTo>
                  <a:lnTo>
                    <a:pt x="16" y="51"/>
                  </a:lnTo>
                  <a:lnTo>
                    <a:pt x="8" y="38"/>
                  </a:lnTo>
                  <a:lnTo>
                    <a:pt x="5" y="32"/>
                  </a:lnTo>
                  <a:lnTo>
                    <a:pt x="3" y="33"/>
                  </a:lnTo>
                  <a:lnTo>
                    <a:pt x="2" y="39"/>
                  </a:lnTo>
                  <a:lnTo>
                    <a:pt x="2" y="45"/>
                  </a:lnTo>
                  <a:lnTo>
                    <a:pt x="6" y="53"/>
                  </a:lnTo>
                  <a:lnTo>
                    <a:pt x="8" y="58"/>
                  </a:lnTo>
                  <a:lnTo>
                    <a:pt x="12" y="65"/>
                  </a:lnTo>
                  <a:lnTo>
                    <a:pt x="16" y="72"/>
                  </a:lnTo>
                  <a:lnTo>
                    <a:pt x="22" y="79"/>
                  </a:lnTo>
                  <a:lnTo>
                    <a:pt x="26" y="84"/>
                  </a:lnTo>
                  <a:lnTo>
                    <a:pt x="32" y="89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8" y="105"/>
                  </a:lnTo>
                  <a:lnTo>
                    <a:pt x="61" y="118"/>
                  </a:lnTo>
                  <a:lnTo>
                    <a:pt x="73" y="130"/>
                  </a:lnTo>
                  <a:lnTo>
                    <a:pt x="78" y="136"/>
                  </a:lnTo>
                  <a:lnTo>
                    <a:pt x="80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101"/>
            <p:cNvSpPr>
              <a:spLocks/>
            </p:cNvSpPr>
            <p:nvPr/>
          </p:nvSpPr>
          <p:spPr bwMode="auto">
            <a:xfrm>
              <a:off x="4641" y="885"/>
              <a:ext cx="47" cy="196"/>
            </a:xfrm>
            <a:custGeom>
              <a:avLst/>
              <a:gdLst>
                <a:gd name="T0" fmla="*/ 0 w 47"/>
                <a:gd name="T1" fmla="*/ 184 h 196"/>
                <a:gd name="T2" fmla="*/ 3 w 47"/>
                <a:gd name="T3" fmla="*/ 171 h 196"/>
                <a:gd name="T4" fmla="*/ 9 w 47"/>
                <a:gd name="T5" fmla="*/ 153 h 196"/>
                <a:gd name="T6" fmla="*/ 15 w 47"/>
                <a:gd name="T7" fmla="*/ 134 h 196"/>
                <a:gd name="T8" fmla="*/ 21 w 47"/>
                <a:gd name="T9" fmla="*/ 121 h 196"/>
                <a:gd name="T10" fmla="*/ 24 w 47"/>
                <a:gd name="T11" fmla="*/ 110 h 196"/>
                <a:gd name="T12" fmla="*/ 28 w 47"/>
                <a:gd name="T13" fmla="*/ 98 h 196"/>
                <a:gd name="T14" fmla="*/ 30 w 47"/>
                <a:gd name="T15" fmla="*/ 87 h 196"/>
                <a:gd name="T16" fmla="*/ 32 w 47"/>
                <a:gd name="T17" fmla="*/ 83 h 196"/>
                <a:gd name="T18" fmla="*/ 28 w 47"/>
                <a:gd name="T19" fmla="*/ 77 h 196"/>
                <a:gd name="T20" fmla="*/ 21 w 47"/>
                <a:gd name="T21" fmla="*/ 67 h 196"/>
                <a:gd name="T22" fmla="*/ 15 w 47"/>
                <a:gd name="T23" fmla="*/ 54 h 196"/>
                <a:gd name="T24" fmla="*/ 12 w 47"/>
                <a:gd name="T25" fmla="*/ 48 h 196"/>
                <a:gd name="T26" fmla="*/ 10 w 47"/>
                <a:gd name="T27" fmla="*/ 40 h 196"/>
                <a:gd name="T28" fmla="*/ 9 w 47"/>
                <a:gd name="T29" fmla="*/ 24 h 196"/>
                <a:gd name="T30" fmla="*/ 7 w 47"/>
                <a:gd name="T31" fmla="*/ 10 h 196"/>
                <a:gd name="T32" fmla="*/ 9 w 47"/>
                <a:gd name="T33" fmla="*/ 3 h 196"/>
                <a:gd name="T34" fmla="*/ 13 w 47"/>
                <a:gd name="T35" fmla="*/ 0 h 196"/>
                <a:gd name="T36" fmla="*/ 16 w 47"/>
                <a:gd name="T37" fmla="*/ 3 h 196"/>
                <a:gd name="T38" fmla="*/ 16 w 47"/>
                <a:gd name="T39" fmla="*/ 11 h 196"/>
                <a:gd name="T40" fmla="*/ 17 w 47"/>
                <a:gd name="T41" fmla="*/ 25 h 196"/>
                <a:gd name="T42" fmla="*/ 18 w 47"/>
                <a:gd name="T43" fmla="*/ 41 h 196"/>
                <a:gd name="T44" fmla="*/ 21 w 47"/>
                <a:gd name="T45" fmla="*/ 52 h 196"/>
                <a:gd name="T46" fmla="*/ 24 w 47"/>
                <a:gd name="T47" fmla="*/ 59 h 196"/>
                <a:gd name="T48" fmla="*/ 28 w 47"/>
                <a:gd name="T49" fmla="*/ 65 h 196"/>
                <a:gd name="T50" fmla="*/ 30 w 47"/>
                <a:gd name="T51" fmla="*/ 69 h 196"/>
                <a:gd name="T52" fmla="*/ 34 w 47"/>
                <a:gd name="T53" fmla="*/ 69 h 196"/>
                <a:gd name="T54" fmla="*/ 36 w 47"/>
                <a:gd name="T55" fmla="*/ 60 h 196"/>
                <a:gd name="T56" fmla="*/ 39 w 47"/>
                <a:gd name="T57" fmla="*/ 45 h 196"/>
                <a:gd name="T58" fmla="*/ 39 w 47"/>
                <a:gd name="T59" fmla="*/ 30 h 196"/>
                <a:gd name="T60" fmla="*/ 39 w 47"/>
                <a:gd name="T61" fmla="*/ 23 h 196"/>
                <a:gd name="T62" fmla="*/ 47 w 47"/>
                <a:gd name="T63" fmla="*/ 22 h 196"/>
                <a:gd name="T64" fmla="*/ 46 w 47"/>
                <a:gd name="T65" fmla="*/ 32 h 196"/>
                <a:gd name="T66" fmla="*/ 45 w 47"/>
                <a:gd name="T67" fmla="*/ 56 h 196"/>
                <a:gd name="T68" fmla="*/ 42 w 47"/>
                <a:gd name="T69" fmla="*/ 82 h 196"/>
                <a:gd name="T70" fmla="*/ 39 w 47"/>
                <a:gd name="T71" fmla="*/ 100 h 196"/>
                <a:gd name="T72" fmla="*/ 34 w 47"/>
                <a:gd name="T73" fmla="*/ 112 h 196"/>
                <a:gd name="T74" fmla="*/ 28 w 47"/>
                <a:gd name="T75" fmla="*/ 130 h 196"/>
                <a:gd name="T76" fmla="*/ 23 w 47"/>
                <a:gd name="T77" fmla="*/ 147 h 196"/>
                <a:gd name="T78" fmla="*/ 21 w 47"/>
                <a:gd name="T79" fmla="*/ 159 h 196"/>
                <a:gd name="T80" fmla="*/ 18 w 47"/>
                <a:gd name="T81" fmla="*/ 169 h 196"/>
                <a:gd name="T82" fmla="*/ 17 w 47"/>
                <a:gd name="T83" fmla="*/ 181 h 196"/>
                <a:gd name="T84" fmla="*/ 16 w 47"/>
                <a:gd name="T85" fmla="*/ 191 h 196"/>
                <a:gd name="T86" fmla="*/ 16 w 47"/>
                <a:gd name="T87" fmla="*/ 196 h 196"/>
                <a:gd name="T88" fmla="*/ 0 w 47"/>
                <a:gd name="T89" fmla="*/ 184 h 196"/>
                <a:gd name="T90" fmla="*/ 0 w 47"/>
                <a:gd name="T91" fmla="*/ 184 h 1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"/>
                <a:gd name="T139" fmla="*/ 0 h 196"/>
                <a:gd name="T140" fmla="*/ 47 w 47"/>
                <a:gd name="T141" fmla="*/ 196 h 19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" h="196">
                  <a:moveTo>
                    <a:pt x="0" y="184"/>
                  </a:moveTo>
                  <a:lnTo>
                    <a:pt x="3" y="171"/>
                  </a:lnTo>
                  <a:lnTo>
                    <a:pt x="9" y="153"/>
                  </a:lnTo>
                  <a:lnTo>
                    <a:pt x="15" y="134"/>
                  </a:lnTo>
                  <a:lnTo>
                    <a:pt x="21" y="121"/>
                  </a:lnTo>
                  <a:lnTo>
                    <a:pt x="24" y="110"/>
                  </a:lnTo>
                  <a:lnTo>
                    <a:pt x="28" y="98"/>
                  </a:lnTo>
                  <a:lnTo>
                    <a:pt x="30" y="87"/>
                  </a:lnTo>
                  <a:lnTo>
                    <a:pt x="32" y="83"/>
                  </a:lnTo>
                  <a:lnTo>
                    <a:pt x="28" y="77"/>
                  </a:lnTo>
                  <a:lnTo>
                    <a:pt x="21" y="67"/>
                  </a:lnTo>
                  <a:lnTo>
                    <a:pt x="15" y="54"/>
                  </a:lnTo>
                  <a:lnTo>
                    <a:pt x="12" y="48"/>
                  </a:lnTo>
                  <a:lnTo>
                    <a:pt x="10" y="40"/>
                  </a:lnTo>
                  <a:lnTo>
                    <a:pt x="9" y="24"/>
                  </a:lnTo>
                  <a:lnTo>
                    <a:pt x="7" y="10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11"/>
                  </a:lnTo>
                  <a:lnTo>
                    <a:pt x="17" y="25"/>
                  </a:lnTo>
                  <a:lnTo>
                    <a:pt x="18" y="41"/>
                  </a:lnTo>
                  <a:lnTo>
                    <a:pt x="21" y="52"/>
                  </a:lnTo>
                  <a:lnTo>
                    <a:pt x="24" y="59"/>
                  </a:lnTo>
                  <a:lnTo>
                    <a:pt x="28" y="65"/>
                  </a:lnTo>
                  <a:lnTo>
                    <a:pt x="30" y="69"/>
                  </a:lnTo>
                  <a:lnTo>
                    <a:pt x="34" y="69"/>
                  </a:lnTo>
                  <a:lnTo>
                    <a:pt x="36" y="60"/>
                  </a:lnTo>
                  <a:lnTo>
                    <a:pt x="39" y="45"/>
                  </a:lnTo>
                  <a:lnTo>
                    <a:pt x="39" y="30"/>
                  </a:lnTo>
                  <a:lnTo>
                    <a:pt x="39" y="23"/>
                  </a:lnTo>
                  <a:lnTo>
                    <a:pt x="47" y="22"/>
                  </a:lnTo>
                  <a:lnTo>
                    <a:pt x="46" y="32"/>
                  </a:lnTo>
                  <a:lnTo>
                    <a:pt x="45" y="56"/>
                  </a:lnTo>
                  <a:lnTo>
                    <a:pt x="42" y="82"/>
                  </a:lnTo>
                  <a:lnTo>
                    <a:pt x="39" y="100"/>
                  </a:lnTo>
                  <a:lnTo>
                    <a:pt x="34" y="112"/>
                  </a:lnTo>
                  <a:lnTo>
                    <a:pt x="28" y="130"/>
                  </a:lnTo>
                  <a:lnTo>
                    <a:pt x="23" y="147"/>
                  </a:lnTo>
                  <a:lnTo>
                    <a:pt x="21" y="159"/>
                  </a:lnTo>
                  <a:lnTo>
                    <a:pt x="18" y="169"/>
                  </a:lnTo>
                  <a:lnTo>
                    <a:pt x="17" y="181"/>
                  </a:lnTo>
                  <a:lnTo>
                    <a:pt x="16" y="191"/>
                  </a:lnTo>
                  <a:lnTo>
                    <a:pt x="16" y="19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102"/>
            <p:cNvSpPr>
              <a:spLocks/>
            </p:cNvSpPr>
            <p:nvPr/>
          </p:nvSpPr>
          <p:spPr bwMode="auto">
            <a:xfrm>
              <a:off x="3814" y="962"/>
              <a:ext cx="274" cy="358"/>
            </a:xfrm>
            <a:custGeom>
              <a:avLst/>
              <a:gdLst>
                <a:gd name="T0" fmla="*/ 216 w 274"/>
                <a:gd name="T1" fmla="*/ 34 h 358"/>
                <a:gd name="T2" fmla="*/ 160 w 274"/>
                <a:gd name="T3" fmla="*/ 67 h 358"/>
                <a:gd name="T4" fmla="*/ 102 w 274"/>
                <a:gd name="T5" fmla="*/ 109 h 358"/>
                <a:gd name="T6" fmla="*/ 68 w 274"/>
                <a:gd name="T7" fmla="*/ 132 h 358"/>
                <a:gd name="T8" fmla="*/ 15 w 274"/>
                <a:gd name="T9" fmla="*/ 184 h 358"/>
                <a:gd name="T10" fmla="*/ 9 w 274"/>
                <a:gd name="T11" fmla="*/ 236 h 358"/>
                <a:gd name="T12" fmla="*/ 14 w 274"/>
                <a:gd name="T13" fmla="*/ 330 h 358"/>
                <a:gd name="T14" fmla="*/ 56 w 274"/>
                <a:gd name="T15" fmla="*/ 316 h 358"/>
                <a:gd name="T16" fmla="*/ 85 w 274"/>
                <a:gd name="T17" fmla="*/ 289 h 358"/>
                <a:gd name="T18" fmla="*/ 93 w 274"/>
                <a:gd name="T19" fmla="*/ 238 h 358"/>
                <a:gd name="T20" fmla="*/ 133 w 274"/>
                <a:gd name="T21" fmla="*/ 166 h 358"/>
                <a:gd name="T22" fmla="*/ 155 w 274"/>
                <a:gd name="T23" fmla="*/ 156 h 358"/>
                <a:gd name="T24" fmla="*/ 144 w 274"/>
                <a:gd name="T25" fmla="*/ 175 h 358"/>
                <a:gd name="T26" fmla="*/ 116 w 274"/>
                <a:gd name="T27" fmla="*/ 226 h 358"/>
                <a:gd name="T28" fmla="*/ 113 w 274"/>
                <a:gd name="T29" fmla="*/ 275 h 358"/>
                <a:gd name="T30" fmla="*/ 171 w 274"/>
                <a:gd name="T31" fmla="*/ 238 h 358"/>
                <a:gd name="T32" fmla="*/ 229 w 274"/>
                <a:gd name="T33" fmla="*/ 202 h 358"/>
                <a:gd name="T34" fmla="*/ 251 w 274"/>
                <a:gd name="T35" fmla="*/ 127 h 358"/>
                <a:gd name="T36" fmla="*/ 259 w 274"/>
                <a:gd name="T37" fmla="*/ 52 h 358"/>
                <a:gd name="T38" fmla="*/ 271 w 274"/>
                <a:gd name="T39" fmla="*/ 40 h 358"/>
                <a:gd name="T40" fmla="*/ 273 w 274"/>
                <a:gd name="T41" fmla="*/ 119 h 358"/>
                <a:gd name="T42" fmla="*/ 267 w 274"/>
                <a:gd name="T43" fmla="*/ 198 h 358"/>
                <a:gd name="T44" fmla="*/ 242 w 274"/>
                <a:gd name="T45" fmla="*/ 224 h 358"/>
                <a:gd name="T46" fmla="*/ 207 w 274"/>
                <a:gd name="T47" fmla="*/ 263 h 358"/>
                <a:gd name="T48" fmla="*/ 183 w 274"/>
                <a:gd name="T49" fmla="*/ 274 h 358"/>
                <a:gd name="T50" fmla="*/ 119 w 274"/>
                <a:gd name="T51" fmla="*/ 315 h 358"/>
                <a:gd name="T52" fmla="*/ 97 w 274"/>
                <a:gd name="T53" fmla="*/ 345 h 358"/>
                <a:gd name="T54" fmla="*/ 92 w 274"/>
                <a:gd name="T55" fmla="*/ 339 h 358"/>
                <a:gd name="T56" fmla="*/ 116 w 274"/>
                <a:gd name="T57" fmla="*/ 308 h 358"/>
                <a:gd name="T58" fmla="*/ 167 w 274"/>
                <a:gd name="T59" fmla="*/ 273 h 358"/>
                <a:gd name="T60" fmla="*/ 196 w 274"/>
                <a:gd name="T61" fmla="*/ 263 h 358"/>
                <a:gd name="T62" fmla="*/ 230 w 274"/>
                <a:gd name="T63" fmla="*/ 227 h 358"/>
                <a:gd name="T64" fmla="*/ 259 w 274"/>
                <a:gd name="T65" fmla="*/ 203 h 358"/>
                <a:gd name="T66" fmla="*/ 262 w 274"/>
                <a:gd name="T67" fmla="*/ 167 h 358"/>
                <a:gd name="T68" fmla="*/ 270 w 274"/>
                <a:gd name="T69" fmla="*/ 104 h 358"/>
                <a:gd name="T70" fmla="*/ 270 w 274"/>
                <a:gd name="T71" fmla="*/ 61 h 358"/>
                <a:gd name="T72" fmla="*/ 262 w 274"/>
                <a:gd name="T73" fmla="*/ 59 h 358"/>
                <a:gd name="T74" fmla="*/ 257 w 274"/>
                <a:gd name="T75" fmla="*/ 108 h 358"/>
                <a:gd name="T76" fmla="*/ 248 w 274"/>
                <a:gd name="T77" fmla="*/ 181 h 358"/>
                <a:gd name="T78" fmla="*/ 200 w 274"/>
                <a:gd name="T79" fmla="*/ 228 h 358"/>
                <a:gd name="T80" fmla="*/ 122 w 274"/>
                <a:gd name="T81" fmla="*/ 283 h 358"/>
                <a:gd name="T82" fmla="*/ 108 w 274"/>
                <a:gd name="T83" fmla="*/ 247 h 358"/>
                <a:gd name="T84" fmla="*/ 122 w 274"/>
                <a:gd name="T85" fmla="*/ 202 h 358"/>
                <a:gd name="T86" fmla="*/ 146 w 274"/>
                <a:gd name="T87" fmla="*/ 167 h 358"/>
                <a:gd name="T88" fmla="*/ 138 w 274"/>
                <a:gd name="T89" fmla="*/ 166 h 358"/>
                <a:gd name="T90" fmla="*/ 108 w 274"/>
                <a:gd name="T91" fmla="*/ 212 h 358"/>
                <a:gd name="T92" fmla="*/ 93 w 274"/>
                <a:gd name="T93" fmla="*/ 278 h 358"/>
                <a:gd name="T94" fmla="*/ 79 w 274"/>
                <a:gd name="T95" fmla="*/ 309 h 358"/>
                <a:gd name="T96" fmla="*/ 22 w 274"/>
                <a:gd name="T97" fmla="*/ 344 h 358"/>
                <a:gd name="T98" fmla="*/ 9 w 274"/>
                <a:gd name="T99" fmla="*/ 353 h 358"/>
                <a:gd name="T100" fmla="*/ 5 w 274"/>
                <a:gd name="T101" fmla="*/ 300 h 358"/>
                <a:gd name="T102" fmla="*/ 4 w 274"/>
                <a:gd name="T103" fmla="*/ 232 h 358"/>
                <a:gd name="T104" fmla="*/ 9 w 274"/>
                <a:gd name="T105" fmla="*/ 183 h 358"/>
                <a:gd name="T106" fmla="*/ 74 w 274"/>
                <a:gd name="T107" fmla="*/ 122 h 358"/>
                <a:gd name="T108" fmla="*/ 139 w 274"/>
                <a:gd name="T109" fmla="*/ 73 h 358"/>
                <a:gd name="T110" fmla="*/ 216 w 274"/>
                <a:gd name="T111" fmla="*/ 31 h 358"/>
                <a:gd name="T112" fmla="*/ 255 w 274"/>
                <a:gd name="T113" fmla="*/ 17 h 358"/>
                <a:gd name="T114" fmla="*/ 255 w 274"/>
                <a:gd name="T115" fmla="*/ 5 h 358"/>
                <a:gd name="T116" fmla="*/ 197 w 274"/>
                <a:gd name="T117" fmla="*/ 28 h 358"/>
                <a:gd name="T118" fmla="*/ 181 w 274"/>
                <a:gd name="T119" fmla="*/ 28 h 358"/>
                <a:gd name="T120" fmla="*/ 214 w 274"/>
                <a:gd name="T121" fmla="*/ 15 h 358"/>
                <a:gd name="T122" fmla="*/ 259 w 274"/>
                <a:gd name="T123" fmla="*/ 2 h 358"/>
                <a:gd name="T124" fmla="*/ 262 w 274"/>
                <a:gd name="T125" fmla="*/ 16 h 3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"/>
                <a:gd name="T190" fmla="*/ 0 h 358"/>
                <a:gd name="T191" fmla="*/ 274 w 274"/>
                <a:gd name="T192" fmla="*/ 358 h 3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" h="358">
                  <a:moveTo>
                    <a:pt x="262" y="20"/>
                  </a:moveTo>
                  <a:lnTo>
                    <a:pt x="253" y="22"/>
                  </a:lnTo>
                  <a:lnTo>
                    <a:pt x="237" y="28"/>
                  </a:lnTo>
                  <a:lnTo>
                    <a:pt x="216" y="34"/>
                  </a:lnTo>
                  <a:lnTo>
                    <a:pt x="202" y="40"/>
                  </a:lnTo>
                  <a:lnTo>
                    <a:pt x="187" y="47"/>
                  </a:lnTo>
                  <a:lnTo>
                    <a:pt x="173" y="57"/>
                  </a:lnTo>
                  <a:lnTo>
                    <a:pt x="160" y="67"/>
                  </a:lnTo>
                  <a:lnTo>
                    <a:pt x="148" y="75"/>
                  </a:lnTo>
                  <a:lnTo>
                    <a:pt x="132" y="84"/>
                  </a:lnTo>
                  <a:lnTo>
                    <a:pt x="116" y="9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90" y="121"/>
                  </a:lnTo>
                  <a:lnTo>
                    <a:pt x="81" y="125"/>
                  </a:lnTo>
                  <a:lnTo>
                    <a:pt x="68" y="132"/>
                  </a:lnTo>
                  <a:lnTo>
                    <a:pt x="51" y="145"/>
                  </a:lnTo>
                  <a:lnTo>
                    <a:pt x="34" y="160"/>
                  </a:lnTo>
                  <a:lnTo>
                    <a:pt x="22" y="173"/>
                  </a:lnTo>
                  <a:lnTo>
                    <a:pt x="15" y="184"/>
                  </a:lnTo>
                  <a:lnTo>
                    <a:pt x="12" y="193"/>
                  </a:lnTo>
                  <a:lnTo>
                    <a:pt x="10" y="204"/>
                  </a:lnTo>
                  <a:lnTo>
                    <a:pt x="9" y="219"/>
                  </a:lnTo>
                  <a:lnTo>
                    <a:pt x="9" y="236"/>
                  </a:lnTo>
                  <a:lnTo>
                    <a:pt x="12" y="253"/>
                  </a:lnTo>
                  <a:lnTo>
                    <a:pt x="16" y="275"/>
                  </a:lnTo>
                  <a:lnTo>
                    <a:pt x="15" y="306"/>
                  </a:lnTo>
                  <a:lnTo>
                    <a:pt x="14" y="330"/>
                  </a:lnTo>
                  <a:lnTo>
                    <a:pt x="15" y="341"/>
                  </a:lnTo>
                  <a:lnTo>
                    <a:pt x="22" y="337"/>
                  </a:lnTo>
                  <a:lnTo>
                    <a:pt x="39" y="327"/>
                  </a:lnTo>
                  <a:lnTo>
                    <a:pt x="56" y="316"/>
                  </a:lnTo>
                  <a:lnTo>
                    <a:pt x="68" y="310"/>
                  </a:lnTo>
                  <a:lnTo>
                    <a:pt x="74" y="303"/>
                  </a:lnTo>
                  <a:lnTo>
                    <a:pt x="80" y="296"/>
                  </a:lnTo>
                  <a:lnTo>
                    <a:pt x="85" y="289"/>
                  </a:lnTo>
                  <a:lnTo>
                    <a:pt x="87" y="286"/>
                  </a:lnTo>
                  <a:lnTo>
                    <a:pt x="87" y="278"/>
                  </a:lnTo>
                  <a:lnTo>
                    <a:pt x="90" y="261"/>
                  </a:lnTo>
                  <a:lnTo>
                    <a:pt x="93" y="238"/>
                  </a:lnTo>
                  <a:lnTo>
                    <a:pt x="98" y="220"/>
                  </a:lnTo>
                  <a:lnTo>
                    <a:pt x="108" y="202"/>
                  </a:lnTo>
                  <a:lnTo>
                    <a:pt x="121" y="183"/>
                  </a:lnTo>
                  <a:lnTo>
                    <a:pt x="133" y="166"/>
                  </a:lnTo>
                  <a:lnTo>
                    <a:pt x="140" y="157"/>
                  </a:lnTo>
                  <a:lnTo>
                    <a:pt x="144" y="155"/>
                  </a:lnTo>
                  <a:lnTo>
                    <a:pt x="150" y="156"/>
                  </a:lnTo>
                  <a:lnTo>
                    <a:pt x="155" y="156"/>
                  </a:lnTo>
                  <a:lnTo>
                    <a:pt x="159" y="156"/>
                  </a:lnTo>
                  <a:lnTo>
                    <a:pt x="156" y="158"/>
                  </a:lnTo>
                  <a:lnTo>
                    <a:pt x="151" y="166"/>
                  </a:lnTo>
                  <a:lnTo>
                    <a:pt x="144" y="175"/>
                  </a:lnTo>
                  <a:lnTo>
                    <a:pt x="137" y="187"/>
                  </a:lnTo>
                  <a:lnTo>
                    <a:pt x="130" y="199"/>
                  </a:lnTo>
                  <a:lnTo>
                    <a:pt x="122" y="213"/>
                  </a:lnTo>
                  <a:lnTo>
                    <a:pt x="116" y="226"/>
                  </a:lnTo>
                  <a:lnTo>
                    <a:pt x="114" y="239"/>
                  </a:lnTo>
                  <a:lnTo>
                    <a:pt x="113" y="253"/>
                  </a:lnTo>
                  <a:lnTo>
                    <a:pt x="111" y="266"/>
                  </a:lnTo>
                  <a:lnTo>
                    <a:pt x="113" y="275"/>
                  </a:lnTo>
                  <a:lnTo>
                    <a:pt x="115" y="278"/>
                  </a:lnTo>
                  <a:lnTo>
                    <a:pt x="127" y="268"/>
                  </a:lnTo>
                  <a:lnTo>
                    <a:pt x="148" y="254"/>
                  </a:lnTo>
                  <a:lnTo>
                    <a:pt x="171" y="238"/>
                  </a:lnTo>
                  <a:lnTo>
                    <a:pt x="187" y="228"/>
                  </a:lnTo>
                  <a:lnTo>
                    <a:pt x="201" y="221"/>
                  </a:lnTo>
                  <a:lnTo>
                    <a:pt x="215" y="213"/>
                  </a:lnTo>
                  <a:lnTo>
                    <a:pt x="229" y="202"/>
                  </a:lnTo>
                  <a:lnTo>
                    <a:pt x="239" y="189"/>
                  </a:lnTo>
                  <a:lnTo>
                    <a:pt x="244" y="172"/>
                  </a:lnTo>
                  <a:lnTo>
                    <a:pt x="248" y="150"/>
                  </a:lnTo>
                  <a:lnTo>
                    <a:pt x="251" y="127"/>
                  </a:lnTo>
                  <a:lnTo>
                    <a:pt x="255" y="111"/>
                  </a:lnTo>
                  <a:lnTo>
                    <a:pt x="256" y="94"/>
                  </a:lnTo>
                  <a:lnTo>
                    <a:pt x="257" y="72"/>
                  </a:lnTo>
                  <a:lnTo>
                    <a:pt x="259" y="52"/>
                  </a:lnTo>
                  <a:lnTo>
                    <a:pt x="261" y="44"/>
                  </a:lnTo>
                  <a:lnTo>
                    <a:pt x="264" y="41"/>
                  </a:lnTo>
                  <a:lnTo>
                    <a:pt x="267" y="40"/>
                  </a:lnTo>
                  <a:lnTo>
                    <a:pt x="271" y="40"/>
                  </a:lnTo>
                  <a:lnTo>
                    <a:pt x="273" y="43"/>
                  </a:lnTo>
                  <a:lnTo>
                    <a:pt x="273" y="56"/>
                  </a:lnTo>
                  <a:lnTo>
                    <a:pt x="274" y="85"/>
                  </a:lnTo>
                  <a:lnTo>
                    <a:pt x="273" y="119"/>
                  </a:lnTo>
                  <a:lnTo>
                    <a:pt x="271" y="145"/>
                  </a:lnTo>
                  <a:lnTo>
                    <a:pt x="267" y="163"/>
                  </a:lnTo>
                  <a:lnTo>
                    <a:pt x="267" y="183"/>
                  </a:lnTo>
                  <a:lnTo>
                    <a:pt x="267" y="198"/>
                  </a:lnTo>
                  <a:lnTo>
                    <a:pt x="266" y="207"/>
                  </a:lnTo>
                  <a:lnTo>
                    <a:pt x="260" y="212"/>
                  </a:lnTo>
                  <a:lnTo>
                    <a:pt x="251" y="218"/>
                  </a:lnTo>
                  <a:lnTo>
                    <a:pt x="242" y="224"/>
                  </a:lnTo>
                  <a:lnTo>
                    <a:pt x="233" y="232"/>
                  </a:lnTo>
                  <a:lnTo>
                    <a:pt x="225" y="242"/>
                  </a:lnTo>
                  <a:lnTo>
                    <a:pt x="215" y="254"/>
                  </a:lnTo>
                  <a:lnTo>
                    <a:pt x="207" y="263"/>
                  </a:lnTo>
                  <a:lnTo>
                    <a:pt x="206" y="269"/>
                  </a:lnTo>
                  <a:lnTo>
                    <a:pt x="202" y="271"/>
                  </a:lnTo>
                  <a:lnTo>
                    <a:pt x="195" y="273"/>
                  </a:lnTo>
                  <a:lnTo>
                    <a:pt x="183" y="274"/>
                  </a:lnTo>
                  <a:lnTo>
                    <a:pt x="172" y="278"/>
                  </a:lnTo>
                  <a:lnTo>
                    <a:pt x="157" y="285"/>
                  </a:lnTo>
                  <a:lnTo>
                    <a:pt x="138" y="300"/>
                  </a:lnTo>
                  <a:lnTo>
                    <a:pt x="119" y="315"/>
                  </a:lnTo>
                  <a:lnTo>
                    <a:pt x="107" y="326"/>
                  </a:lnTo>
                  <a:lnTo>
                    <a:pt x="102" y="333"/>
                  </a:lnTo>
                  <a:lnTo>
                    <a:pt x="98" y="339"/>
                  </a:lnTo>
                  <a:lnTo>
                    <a:pt x="97" y="345"/>
                  </a:lnTo>
                  <a:lnTo>
                    <a:pt x="97" y="348"/>
                  </a:lnTo>
                  <a:lnTo>
                    <a:pt x="96" y="347"/>
                  </a:lnTo>
                  <a:lnTo>
                    <a:pt x="93" y="344"/>
                  </a:lnTo>
                  <a:lnTo>
                    <a:pt x="92" y="339"/>
                  </a:lnTo>
                  <a:lnTo>
                    <a:pt x="91" y="336"/>
                  </a:lnTo>
                  <a:lnTo>
                    <a:pt x="96" y="329"/>
                  </a:lnTo>
                  <a:lnTo>
                    <a:pt x="104" y="319"/>
                  </a:lnTo>
                  <a:lnTo>
                    <a:pt x="116" y="308"/>
                  </a:lnTo>
                  <a:lnTo>
                    <a:pt x="127" y="301"/>
                  </a:lnTo>
                  <a:lnTo>
                    <a:pt x="138" y="292"/>
                  </a:lnTo>
                  <a:lnTo>
                    <a:pt x="152" y="281"/>
                  </a:lnTo>
                  <a:lnTo>
                    <a:pt x="167" y="273"/>
                  </a:lnTo>
                  <a:lnTo>
                    <a:pt x="177" y="268"/>
                  </a:lnTo>
                  <a:lnTo>
                    <a:pt x="183" y="266"/>
                  </a:lnTo>
                  <a:lnTo>
                    <a:pt x="190" y="266"/>
                  </a:lnTo>
                  <a:lnTo>
                    <a:pt x="196" y="263"/>
                  </a:lnTo>
                  <a:lnTo>
                    <a:pt x="201" y="262"/>
                  </a:lnTo>
                  <a:lnTo>
                    <a:pt x="207" y="254"/>
                  </a:lnTo>
                  <a:lnTo>
                    <a:pt x="218" y="240"/>
                  </a:lnTo>
                  <a:lnTo>
                    <a:pt x="230" y="227"/>
                  </a:lnTo>
                  <a:lnTo>
                    <a:pt x="239" y="219"/>
                  </a:lnTo>
                  <a:lnTo>
                    <a:pt x="245" y="214"/>
                  </a:lnTo>
                  <a:lnTo>
                    <a:pt x="253" y="208"/>
                  </a:lnTo>
                  <a:lnTo>
                    <a:pt x="259" y="203"/>
                  </a:lnTo>
                  <a:lnTo>
                    <a:pt x="262" y="199"/>
                  </a:lnTo>
                  <a:lnTo>
                    <a:pt x="264" y="192"/>
                  </a:lnTo>
                  <a:lnTo>
                    <a:pt x="264" y="180"/>
                  </a:lnTo>
                  <a:lnTo>
                    <a:pt x="262" y="167"/>
                  </a:lnTo>
                  <a:lnTo>
                    <a:pt x="264" y="152"/>
                  </a:lnTo>
                  <a:lnTo>
                    <a:pt x="266" y="136"/>
                  </a:lnTo>
                  <a:lnTo>
                    <a:pt x="267" y="119"/>
                  </a:lnTo>
                  <a:lnTo>
                    <a:pt x="270" y="104"/>
                  </a:lnTo>
                  <a:lnTo>
                    <a:pt x="270" y="94"/>
                  </a:lnTo>
                  <a:lnTo>
                    <a:pt x="270" y="84"/>
                  </a:lnTo>
                  <a:lnTo>
                    <a:pt x="270" y="72"/>
                  </a:lnTo>
                  <a:lnTo>
                    <a:pt x="270" y="61"/>
                  </a:lnTo>
                  <a:lnTo>
                    <a:pt x="267" y="56"/>
                  </a:lnTo>
                  <a:lnTo>
                    <a:pt x="265" y="56"/>
                  </a:lnTo>
                  <a:lnTo>
                    <a:pt x="264" y="57"/>
                  </a:lnTo>
                  <a:lnTo>
                    <a:pt x="262" y="59"/>
                  </a:lnTo>
                  <a:lnTo>
                    <a:pt x="262" y="61"/>
                  </a:lnTo>
                  <a:lnTo>
                    <a:pt x="261" y="67"/>
                  </a:lnTo>
                  <a:lnTo>
                    <a:pt x="260" y="85"/>
                  </a:lnTo>
                  <a:lnTo>
                    <a:pt x="257" y="108"/>
                  </a:lnTo>
                  <a:lnTo>
                    <a:pt x="256" y="129"/>
                  </a:lnTo>
                  <a:lnTo>
                    <a:pt x="253" y="146"/>
                  </a:lnTo>
                  <a:lnTo>
                    <a:pt x="250" y="166"/>
                  </a:lnTo>
                  <a:lnTo>
                    <a:pt x="248" y="181"/>
                  </a:lnTo>
                  <a:lnTo>
                    <a:pt x="245" y="193"/>
                  </a:lnTo>
                  <a:lnTo>
                    <a:pt x="235" y="203"/>
                  </a:lnTo>
                  <a:lnTo>
                    <a:pt x="218" y="216"/>
                  </a:lnTo>
                  <a:lnTo>
                    <a:pt x="200" y="228"/>
                  </a:lnTo>
                  <a:lnTo>
                    <a:pt x="184" y="237"/>
                  </a:lnTo>
                  <a:lnTo>
                    <a:pt x="167" y="249"/>
                  </a:lnTo>
                  <a:lnTo>
                    <a:pt x="144" y="267"/>
                  </a:lnTo>
                  <a:lnTo>
                    <a:pt x="122" y="283"/>
                  </a:lnTo>
                  <a:lnTo>
                    <a:pt x="111" y="289"/>
                  </a:lnTo>
                  <a:lnTo>
                    <a:pt x="107" y="278"/>
                  </a:lnTo>
                  <a:lnTo>
                    <a:pt x="107" y="262"/>
                  </a:lnTo>
                  <a:lnTo>
                    <a:pt x="108" y="247"/>
                  </a:lnTo>
                  <a:lnTo>
                    <a:pt x="109" y="237"/>
                  </a:lnTo>
                  <a:lnTo>
                    <a:pt x="111" y="228"/>
                  </a:lnTo>
                  <a:lnTo>
                    <a:pt x="116" y="215"/>
                  </a:lnTo>
                  <a:lnTo>
                    <a:pt x="122" y="202"/>
                  </a:lnTo>
                  <a:lnTo>
                    <a:pt x="128" y="192"/>
                  </a:lnTo>
                  <a:lnTo>
                    <a:pt x="134" y="184"/>
                  </a:lnTo>
                  <a:lnTo>
                    <a:pt x="142" y="174"/>
                  </a:lnTo>
                  <a:lnTo>
                    <a:pt x="146" y="167"/>
                  </a:lnTo>
                  <a:lnTo>
                    <a:pt x="148" y="162"/>
                  </a:lnTo>
                  <a:lnTo>
                    <a:pt x="145" y="162"/>
                  </a:lnTo>
                  <a:lnTo>
                    <a:pt x="142" y="163"/>
                  </a:lnTo>
                  <a:lnTo>
                    <a:pt x="138" y="166"/>
                  </a:lnTo>
                  <a:lnTo>
                    <a:pt x="137" y="167"/>
                  </a:lnTo>
                  <a:lnTo>
                    <a:pt x="132" y="173"/>
                  </a:lnTo>
                  <a:lnTo>
                    <a:pt x="120" y="191"/>
                  </a:lnTo>
                  <a:lnTo>
                    <a:pt x="108" y="212"/>
                  </a:lnTo>
                  <a:lnTo>
                    <a:pt x="101" y="230"/>
                  </a:lnTo>
                  <a:lnTo>
                    <a:pt x="97" y="244"/>
                  </a:lnTo>
                  <a:lnTo>
                    <a:pt x="96" y="262"/>
                  </a:lnTo>
                  <a:lnTo>
                    <a:pt x="93" y="278"/>
                  </a:lnTo>
                  <a:lnTo>
                    <a:pt x="93" y="289"/>
                  </a:lnTo>
                  <a:lnTo>
                    <a:pt x="91" y="294"/>
                  </a:lnTo>
                  <a:lnTo>
                    <a:pt x="86" y="302"/>
                  </a:lnTo>
                  <a:lnTo>
                    <a:pt x="79" y="309"/>
                  </a:lnTo>
                  <a:lnTo>
                    <a:pt x="72" y="315"/>
                  </a:lnTo>
                  <a:lnTo>
                    <a:pt x="58" y="323"/>
                  </a:lnTo>
                  <a:lnTo>
                    <a:pt x="40" y="333"/>
                  </a:lnTo>
                  <a:lnTo>
                    <a:pt x="22" y="344"/>
                  </a:lnTo>
                  <a:lnTo>
                    <a:pt x="15" y="353"/>
                  </a:lnTo>
                  <a:lnTo>
                    <a:pt x="11" y="356"/>
                  </a:lnTo>
                  <a:lnTo>
                    <a:pt x="10" y="358"/>
                  </a:lnTo>
                  <a:lnTo>
                    <a:pt x="9" y="353"/>
                  </a:lnTo>
                  <a:lnTo>
                    <a:pt x="8" y="344"/>
                  </a:lnTo>
                  <a:lnTo>
                    <a:pt x="5" y="331"/>
                  </a:lnTo>
                  <a:lnTo>
                    <a:pt x="5" y="315"/>
                  </a:lnTo>
                  <a:lnTo>
                    <a:pt x="5" y="300"/>
                  </a:lnTo>
                  <a:lnTo>
                    <a:pt x="8" y="284"/>
                  </a:lnTo>
                  <a:lnTo>
                    <a:pt x="8" y="267"/>
                  </a:lnTo>
                  <a:lnTo>
                    <a:pt x="6" y="249"/>
                  </a:lnTo>
                  <a:lnTo>
                    <a:pt x="4" y="232"/>
                  </a:lnTo>
                  <a:lnTo>
                    <a:pt x="2" y="219"/>
                  </a:lnTo>
                  <a:lnTo>
                    <a:pt x="0" y="209"/>
                  </a:lnTo>
                  <a:lnTo>
                    <a:pt x="3" y="198"/>
                  </a:lnTo>
                  <a:lnTo>
                    <a:pt x="9" y="183"/>
                  </a:lnTo>
                  <a:lnTo>
                    <a:pt x="23" y="166"/>
                  </a:lnTo>
                  <a:lnTo>
                    <a:pt x="40" y="146"/>
                  </a:lnTo>
                  <a:lnTo>
                    <a:pt x="58" y="133"/>
                  </a:lnTo>
                  <a:lnTo>
                    <a:pt x="74" y="122"/>
                  </a:lnTo>
                  <a:lnTo>
                    <a:pt x="85" y="115"/>
                  </a:lnTo>
                  <a:lnTo>
                    <a:pt x="98" y="105"/>
                  </a:lnTo>
                  <a:lnTo>
                    <a:pt x="119" y="91"/>
                  </a:lnTo>
                  <a:lnTo>
                    <a:pt x="139" y="73"/>
                  </a:lnTo>
                  <a:lnTo>
                    <a:pt x="156" y="62"/>
                  </a:lnTo>
                  <a:lnTo>
                    <a:pt x="172" y="51"/>
                  </a:lnTo>
                  <a:lnTo>
                    <a:pt x="195" y="40"/>
                  </a:lnTo>
                  <a:lnTo>
                    <a:pt x="216" y="31"/>
                  </a:lnTo>
                  <a:lnTo>
                    <a:pt x="230" y="26"/>
                  </a:lnTo>
                  <a:lnTo>
                    <a:pt x="238" y="22"/>
                  </a:lnTo>
                  <a:lnTo>
                    <a:pt x="248" y="20"/>
                  </a:lnTo>
                  <a:lnTo>
                    <a:pt x="255" y="17"/>
                  </a:lnTo>
                  <a:lnTo>
                    <a:pt x="257" y="14"/>
                  </a:lnTo>
                  <a:lnTo>
                    <a:pt x="257" y="9"/>
                  </a:lnTo>
                  <a:lnTo>
                    <a:pt x="256" y="6"/>
                  </a:lnTo>
                  <a:lnTo>
                    <a:pt x="255" y="5"/>
                  </a:lnTo>
                  <a:lnTo>
                    <a:pt x="254" y="6"/>
                  </a:lnTo>
                  <a:lnTo>
                    <a:pt x="242" y="11"/>
                  </a:lnTo>
                  <a:lnTo>
                    <a:pt x="220" y="20"/>
                  </a:lnTo>
                  <a:lnTo>
                    <a:pt x="197" y="28"/>
                  </a:lnTo>
                  <a:lnTo>
                    <a:pt x="183" y="33"/>
                  </a:lnTo>
                  <a:lnTo>
                    <a:pt x="179" y="33"/>
                  </a:lnTo>
                  <a:lnTo>
                    <a:pt x="180" y="31"/>
                  </a:lnTo>
                  <a:lnTo>
                    <a:pt x="181" y="28"/>
                  </a:lnTo>
                  <a:lnTo>
                    <a:pt x="183" y="28"/>
                  </a:lnTo>
                  <a:lnTo>
                    <a:pt x="187" y="25"/>
                  </a:lnTo>
                  <a:lnTo>
                    <a:pt x="200" y="20"/>
                  </a:lnTo>
                  <a:lnTo>
                    <a:pt x="214" y="15"/>
                  </a:lnTo>
                  <a:lnTo>
                    <a:pt x="226" y="11"/>
                  </a:lnTo>
                  <a:lnTo>
                    <a:pt x="236" y="8"/>
                  </a:lnTo>
                  <a:lnTo>
                    <a:pt x="248" y="4"/>
                  </a:lnTo>
                  <a:lnTo>
                    <a:pt x="259" y="2"/>
                  </a:lnTo>
                  <a:lnTo>
                    <a:pt x="266" y="0"/>
                  </a:lnTo>
                  <a:lnTo>
                    <a:pt x="266" y="3"/>
                  </a:lnTo>
                  <a:lnTo>
                    <a:pt x="265" y="10"/>
                  </a:lnTo>
                  <a:lnTo>
                    <a:pt x="262" y="16"/>
                  </a:lnTo>
                  <a:lnTo>
                    <a:pt x="26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103"/>
            <p:cNvSpPr>
              <a:spLocks/>
            </p:cNvSpPr>
            <p:nvPr/>
          </p:nvSpPr>
          <p:spPr bwMode="auto">
            <a:xfrm>
              <a:off x="3662" y="786"/>
              <a:ext cx="365" cy="354"/>
            </a:xfrm>
            <a:custGeom>
              <a:avLst/>
              <a:gdLst>
                <a:gd name="T0" fmla="*/ 360 w 365"/>
                <a:gd name="T1" fmla="*/ 127 h 354"/>
                <a:gd name="T2" fmla="*/ 343 w 365"/>
                <a:gd name="T3" fmla="*/ 115 h 354"/>
                <a:gd name="T4" fmla="*/ 288 w 365"/>
                <a:gd name="T5" fmla="*/ 226 h 354"/>
                <a:gd name="T6" fmla="*/ 254 w 365"/>
                <a:gd name="T7" fmla="*/ 213 h 354"/>
                <a:gd name="T8" fmla="*/ 269 w 365"/>
                <a:gd name="T9" fmla="*/ 135 h 354"/>
                <a:gd name="T10" fmla="*/ 250 w 365"/>
                <a:gd name="T11" fmla="*/ 138 h 354"/>
                <a:gd name="T12" fmla="*/ 228 w 365"/>
                <a:gd name="T13" fmla="*/ 231 h 354"/>
                <a:gd name="T14" fmla="*/ 205 w 365"/>
                <a:gd name="T15" fmla="*/ 289 h 354"/>
                <a:gd name="T16" fmla="*/ 149 w 365"/>
                <a:gd name="T17" fmla="*/ 343 h 354"/>
                <a:gd name="T18" fmla="*/ 129 w 365"/>
                <a:gd name="T19" fmla="*/ 333 h 354"/>
                <a:gd name="T20" fmla="*/ 116 w 365"/>
                <a:gd name="T21" fmla="*/ 232 h 354"/>
                <a:gd name="T22" fmla="*/ 169 w 365"/>
                <a:gd name="T23" fmla="*/ 129 h 354"/>
                <a:gd name="T24" fmla="*/ 238 w 365"/>
                <a:gd name="T25" fmla="*/ 92 h 354"/>
                <a:gd name="T26" fmla="*/ 241 w 365"/>
                <a:gd name="T27" fmla="*/ 77 h 354"/>
                <a:gd name="T28" fmla="*/ 210 w 365"/>
                <a:gd name="T29" fmla="*/ 55 h 354"/>
                <a:gd name="T30" fmla="*/ 221 w 365"/>
                <a:gd name="T31" fmla="*/ 1 h 354"/>
                <a:gd name="T32" fmla="*/ 172 w 365"/>
                <a:gd name="T33" fmla="*/ 88 h 354"/>
                <a:gd name="T34" fmla="*/ 114 w 365"/>
                <a:gd name="T35" fmla="*/ 178 h 354"/>
                <a:gd name="T36" fmla="*/ 86 w 365"/>
                <a:gd name="T37" fmla="*/ 243 h 354"/>
                <a:gd name="T38" fmla="*/ 46 w 365"/>
                <a:gd name="T39" fmla="*/ 203 h 354"/>
                <a:gd name="T40" fmla="*/ 76 w 365"/>
                <a:gd name="T41" fmla="*/ 124 h 354"/>
                <a:gd name="T42" fmla="*/ 91 w 365"/>
                <a:gd name="T43" fmla="*/ 67 h 354"/>
                <a:gd name="T44" fmla="*/ 65 w 365"/>
                <a:gd name="T45" fmla="*/ 116 h 354"/>
                <a:gd name="T46" fmla="*/ 32 w 365"/>
                <a:gd name="T47" fmla="*/ 172 h 354"/>
                <a:gd name="T48" fmla="*/ 28 w 365"/>
                <a:gd name="T49" fmla="*/ 135 h 354"/>
                <a:gd name="T50" fmla="*/ 14 w 365"/>
                <a:gd name="T51" fmla="*/ 139 h 354"/>
                <a:gd name="T52" fmla="*/ 16 w 365"/>
                <a:gd name="T53" fmla="*/ 182 h 354"/>
                <a:gd name="T54" fmla="*/ 82 w 365"/>
                <a:gd name="T55" fmla="*/ 291 h 354"/>
                <a:gd name="T56" fmla="*/ 75 w 365"/>
                <a:gd name="T57" fmla="*/ 269 h 354"/>
                <a:gd name="T58" fmla="*/ 22 w 365"/>
                <a:gd name="T59" fmla="*/ 193 h 354"/>
                <a:gd name="T60" fmla="*/ 10 w 365"/>
                <a:gd name="T61" fmla="*/ 152 h 354"/>
                <a:gd name="T62" fmla="*/ 23 w 365"/>
                <a:gd name="T63" fmla="*/ 162 h 354"/>
                <a:gd name="T64" fmla="*/ 43 w 365"/>
                <a:gd name="T65" fmla="*/ 166 h 354"/>
                <a:gd name="T66" fmla="*/ 78 w 365"/>
                <a:gd name="T67" fmla="*/ 86 h 354"/>
                <a:gd name="T68" fmla="*/ 91 w 365"/>
                <a:gd name="T69" fmla="*/ 79 h 354"/>
                <a:gd name="T70" fmla="*/ 65 w 365"/>
                <a:gd name="T71" fmla="*/ 156 h 354"/>
                <a:gd name="T72" fmla="*/ 41 w 365"/>
                <a:gd name="T73" fmla="*/ 202 h 354"/>
                <a:gd name="T74" fmla="*/ 87 w 365"/>
                <a:gd name="T75" fmla="*/ 260 h 354"/>
                <a:gd name="T76" fmla="*/ 115 w 365"/>
                <a:gd name="T77" fmla="*/ 201 h 354"/>
                <a:gd name="T78" fmla="*/ 156 w 365"/>
                <a:gd name="T79" fmla="*/ 121 h 354"/>
                <a:gd name="T80" fmla="*/ 224 w 365"/>
                <a:gd name="T81" fmla="*/ 22 h 354"/>
                <a:gd name="T82" fmla="*/ 184 w 365"/>
                <a:gd name="T83" fmla="*/ 100 h 354"/>
                <a:gd name="T84" fmla="*/ 225 w 365"/>
                <a:gd name="T85" fmla="*/ 87 h 354"/>
                <a:gd name="T86" fmla="*/ 191 w 365"/>
                <a:gd name="T87" fmla="*/ 109 h 354"/>
                <a:gd name="T88" fmla="*/ 140 w 365"/>
                <a:gd name="T89" fmla="*/ 175 h 354"/>
                <a:gd name="T90" fmla="*/ 107 w 365"/>
                <a:gd name="T91" fmla="*/ 270 h 354"/>
                <a:gd name="T92" fmla="*/ 134 w 365"/>
                <a:gd name="T93" fmla="*/ 351 h 354"/>
                <a:gd name="T94" fmla="*/ 179 w 365"/>
                <a:gd name="T95" fmla="*/ 314 h 354"/>
                <a:gd name="T96" fmla="*/ 234 w 365"/>
                <a:gd name="T97" fmla="*/ 267 h 354"/>
                <a:gd name="T98" fmla="*/ 248 w 365"/>
                <a:gd name="T99" fmla="*/ 162 h 354"/>
                <a:gd name="T100" fmla="*/ 263 w 365"/>
                <a:gd name="T101" fmla="*/ 132 h 354"/>
                <a:gd name="T102" fmla="*/ 248 w 365"/>
                <a:gd name="T103" fmla="*/ 248 h 354"/>
                <a:gd name="T104" fmla="*/ 277 w 365"/>
                <a:gd name="T105" fmla="*/ 243 h 354"/>
                <a:gd name="T106" fmla="*/ 335 w 365"/>
                <a:gd name="T107" fmla="*/ 169 h 354"/>
                <a:gd name="T108" fmla="*/ 361 w 365"/>
                <a:gd name="T109" fmla="*/ 105 h 354"/>
                <a:gd name="T110" fmla="*/ 327 w 365"/>
                <a:gd name="T111" fmla="*/ 207 h 3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5"/>
                <a:gd name="T169" fmla="*/ 0 h 354"/>
                <a:gd name="T170" fmla="*/ 365 w 365"/>
                <a:gd name="T171" fmla="*/ 354 h 3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5" h="354">
                  <a:moveTo>
                    <a:pt x="337" y="204"/>
                  </a:moveTo>
                  <a:lnTo>
                    <a:pt x="336" y="201"/>
                  </a:lnTo>
                  <a:lnTo>
                    <a:pt x="338" y="196"/>
                  </a:lnTo>
                  <a:lnTo>
                    <a:pt x="342" y="186"/>
                  </a:lnTo>
                  <a:lnTo>
                    <a:pt x="347" y="174"/>
                  </a:lnTo>
                  <a:lnTo>
                    <a:pt x="353" y="152"/>
                  </a:lnTo>
                  <a:lnTo>
                    <a:pt x="360" y="127"/>
                  </a:lnTo>
                  <a:lnTo>
                    <a:pt x="365" y="105"/>
                  </a:lnTo>
                  <a:lnTo>
                    <a:pt x="365" y="96"/>
                  </a:lnTo>
                  <a:lnTo>
                    <a:pt x="361" y="96"/>
                  </a:lnTo>
                  <a:lnTo>
                    <a:pt x="354" y="98"/>
                  </a:lnTo>
                  <a:lnTo>
                    <a:pt x="348" y="102"/>
                  </a:lnTo>
                  <a:lnTo>
                    <a:pt x="346" y="104"/>
                  </a:lnTo>
                  <a:lnTo>
                    <a:pt x="343" y="115"/>
                  </a:lnTo>
                  <a:lnTo>
                    <a:pt x="338" y="137"/>
                  </a:lnTo>
                  <a:lnTo>
                    <a:pt x="332" y="159"/>
                  </a:lnTo>
                  <a:lnTo>
                    <a:pt x="327" y="178"/>
                  </a:lnTo>
                  <a:lnTo>
                    <a:pt x="319" y="190"/>
                  </a:lnTo>
                  <a:lnTo>
                    <a:pt x="309" y="203"/>
                  </a:lnTo>
                  <a:lnTo>
                    <a:pt x="297" y="215"/>
                  </a:lnTo>
                  <a:lnTo>
                    <a:pt x="288" y="226"/>
                  </a:lnTo>
                  <a:lnTo>
                    <a:pt x="279" y="233"/>
                  </a:lnTo>
                  <a:lnTo>
                    <a:pt x="269" y="243"/>
                  </a:lnTo>
                  <a:lnTo>
                    <a:pt x="261" y="248"/>
                  </a:lnTo>
                  <a:lnTo>
                    <a:pt x="255" y="250"/>
                  </a:lnTo>
                  <a:lnTo>
                    <a:pt x="253" y="243"/>
                  </a:lnTo>
                  <a:lnTo>
                    <a:pt x="253" y="228"/>
                  </a:lnTo>
                  <a:lnTo>
                    <a:pt x="254" y="213"/>
                  </a:lnTo>
                  <a:lnTo>
                    <a:pt x="255" y="202"/>
                  </a:lnTo>
                  <a:lnTo>
                    <a:pt x="256" y="192"/>
                  </a:lnTo>
                  <a:lnTo>
                    <a:pt x="259" y="176"/>
                  </a:lnTo>
                  <a:lnTo>
                    <a:pt x="261" y="163"/>
                  </a:lnTo>
                  <a:lnTo>
                    <a:pt x="262" y="155"/>
                  </a:lnTo>
                  <a:lnTo>
                    <a:pt x="265" y="147"/>
                  </a:lnTo>
                  <a:lnTo>
                    <a:pt x="269" y="135"/>
                  </a:lnTo>
                  <a:lnTo>
                    <a:pt x="273" y="123"/>
                  </a:lnTo>
                  <a:lnTo>
                    <a:pt x="272" y="120"/>
                  </a:lnTo>
                  <a:lnTo>
                    <a:pt x="266" y="121"/>
                  </a:lnTo>
                  <a:lnTo>
                    <a:pt x="260" y="124"/>
                  </a:lnTo>
                  <a:lnTo>
                    <a:pt x="256" y="128"/>
                  </a:lnTo>
                  <a:lnTo>
                    <a:pt x="254" y="132"/>
                  </a:lnTo>
                  <a:lnTo>
                    <a:pt x="250" y="138"/>
                  </a:lnTo>
                  <a:lnTo>
                    <a:pt x="244" y="152"/>
                  </a:lnTo>
                  <a:lnTo>
                    <a:pt x="238" y="170"/>
                  </a:lnTo>
                  <a:lnTo>
                    <a:pt x="234" y="190"/>
                  </a:lnTo>
                  <a:lnTo>
                    <a:pt x="232" y="202"/>
                  </a:lnTo>
                  <a:lnTo>
                    <a:pt x="230" y="211"/>
                  </a:lnTo>
                  <a:lnTo>
                    <a:pt x="228" y="220"/>
                  </a:lnTo>
                  <a:lnTo>
                    <a:pt x="228" y="231"/>
                  </a:lnTo>
                  <a:lnTo>
                    <a:pt x="230" y="242"/>
                  </a:lnTo>
                  <a:lnTo>
                    <a:pt x="230" y="254"/>
                  </a:lnTo>
                  <a:lnTo>
                    <a:pt x="230" y="263"/>
                  </a:lnTo>
                  <a:lnTo>
                    <a:pt x="228" y="269"/>
                  </a:lnTo>
                  <a:lnTo>
                    <a:pt x="224" y="274"/>
                  </a:lnTo>
                  <a:lnTo>
                    <a:pt x="215" y="281"/>
                  </a:lnTo>
                  <a:lnTo>
                    <a:pt x="205" y="289"/>
                  </a:lnTo>
                  <a:lnTo>
                    <a:pt x="197" y="293"/>
                  </a:lnTo>
                  <a:lnTo>
                    <a:pt x="187" y="299"/>
                  </a:lnTo>
                  <a:lnTo>
                    <a:pt x="174" y="309"/>
                  </a:lnTo>
                  <a:lnTo>
                    <a:pt x="162" y="321"/>
                  </a:lnTo>
                  <a:lnTo>
                    <a:pt x="155" y="332"/>
                  </a:lnTo>
                  <a:lnTo>
                    <a:pt x="150" y="338"/>
                  </a:lnTo>
                  <a:lnTo>
                    <a:pt x="149" y="343"/>
                  </a:lnTo>
                  <a:lnTo>
                    <a:pt x="149" y="345"/>
                  </a:lnTo>
                  <a:lnTo>
                    <a:pt x="146" y="345"/>
                  </a:lnTo>
                  <a:lnTo>
                    <a:pt x="140" y="344"/>
                  </a:lnTo>
                  <a:lnTo>
                    <a:pt x="134" y="343"/>
                  </a:lnTo>
                  <a:lnTo>
                    <a:pt x="132" y="340"/>
                  </a:lnTo>
                  <a:lnTo>
                    <a:pt x="129" y="333"/>
                  </a:lnTo>
                  <a:lnTo>
                    <a:pt x="125" y="321"/>
                  </a:lnTo>
                  <a:lnTo>
                    <a:pt x="120" y="307"/>
                  </a:lnTo>
                  <a:lnTo>
                    <a:pt x="116" y="293"/>
                  </a:lnTo>
                  <a:lnTo>
                    <a:pt x="115" y="279"/>
                  </a:lnTo>
                  <a:lnTo>
                    <a:pt x="114" y="261"/>
                  </a:lnTo>
                  <a:lnTo>
                    <a:pt x="114" y="243"/>
                  </a:lnTo>
                  <a:lnTo>
                    <a:pt x="116" y="232"/>
                  </a:lnTo>
                  <a:lnTo>
                    <a:pt x="122" y="221"/>
                  </a:lnTo>
                  <a:lnTo>
                    <a:pt x="131" y="204"/>
                  </a:lnTo>
                  <a:lnTo>
                    <a:pt x="140" y="185"/>
                  </a:lnTo>
                  <a:lnTo>
                    <a:pt x="149" y="170"/>
                  </a:lnTo>
                  <a:lnTo>
                    <a:pt x="157" y="156"/>
                  </a:lnTo>
                  <a:lnTo>
                    <a:pt x="164" y="141"/>
                  </a:lnTo>
                  <a:lnTo>
                    <a:pt x="169" y="129"/>
                  </a:lnTo>
                  <a:lnTo>
                    <a:pt x="173" y="124"/>
                  </a:lnTo>
                  <a:lnTo>
                    <a:pt x="179" y="120"/>
                  </a:lnTo>
                  <a:lnTo>
                    <a:pt x="191" y="114"/>
                  </a:lnTo>
                  <a:lnTo>
                    <a:pt x="204" y="105"/>
                  </a:lnTo>
                  <a:lnTo>
                    <a:pt x="216" y="102"/>
                  </a:lnTo>
                  <a:lnTo>
                    <a:pt x="226" y="98"/>
                  </a:lnTo>
                  <a:lnTo>
                    <a:pt x="238" y="92"/>
                  </a:lnTo>
                  <a:lnTo>
                    <a:pt x="248" y="87"/>
                  </a:lnTo>
                  <a:lnTo>
                    <a:pt x="251" y="83"/>
                  </a:lnTo>
                  <a:lnTo>
                    <a:pt x="251" y="80"/>
                  </a:lnTo>
                  <a:lnTo>
                    <a:pt x="251" y="76"/>
                  </a:lnTo>
                  <a:lnTo>
                    <a:pt x="251" y="74"/>
                  </a:lnTo>
                  <a:lnTo>
                    <a:pt x="241" y="77"/>
                  </a:lnTo>
                  <a:lnTo>
                    <a:pt x="221" y="86"/>
                  </a:lnTo>
                  <a:lnTo>
                    <a:pt x="201" y="92"/>
                  </a:lnTo>
                  <a:lnTo>
                    <a:pt x="190" y="94"/>
                  </a:lnTo>
                  <a:lnTo>
                    <a:pt x="191" y="87"/>
                  </a:lnTo>
                  <a:lnTo>
                    <a:pt x="196" y="75"/>
                  </a:lnTo>
                  <a:lnTo>
                    <a:pt x="204" y="63"/>
                  </a:lnTo>
                  <a:lnTo>
                    <a:pt x="210" y="55"/>
                  </a:lnTo>
                  <a:lnTo>
                    <a:pt x="215" y="46"/>
                  </a:lnTo>
                  <a:lnTo>
                    <a:pt x="222" y="34"/>
                  </a:lnTo>
                  <a:lnTo>
                    <a:pt x="230" y="23"/>
                  </a:lnTo>
                  <a:lnTo>
                    <a:pt x="233" y="17"/>
                  </a:lnTo>
                  <a:lnTo>
                    <a:pt x="231" y="12"/>
                  </a:lnTo>
                  <a:lnTo>
                    <a:pt x="227" y="6"/>
                  </a:lnTo>
                  <a:lnTo>
                    <a:pt x="221" y="1"/>
                  </a:lnTo>
                  <a:lnTo>
                    <a:pt x="219" y="0"/>
                  </a:lnTo>
                  <a:lnTo>
                    <a:pt x="214" y="7"/>
                  </a:lnTo>
                  <a:lnTo>
                    <a:pt x="207" y="21"/>
                  </a:lnTo>
                  <a:lnTo>
                    <a:pt x="198" y="36"/>
                  </a:lnTo>
                  <a:lnTo>
                    <a:pt x="192" y="52"/>
                  </a:lnTo>
                  <a:lnTo>
                    <a:pt x="183" y="68"/>
                  </a:lnTo>
                  <a:lnTo>
                    <a:pt x="172" y="88"/>
                  </a:lnTo>
                  <a:lnTo>
                    <a:pt x="158" y="109"/>
                  </a:lnTo>
                  <a:lnTo>
                    <a:pt x="148" y="126"/>
                  </a:lnTo>
                  <a:lnTo>
                    <a:pt x="137" y="138"/>
                  </a:lnTo>
                  <a:lnTo>
                    <a:pt x="126" y="150"/>
                  </a:lnTo>
                  <a:lnTo>
                    <a:pt x="119" y="162"/>
                  </a:lnTo>
                  <a:lnTo>
                    <a:pt x="115" y="172"/>
                  </a:lnTo>
                  <a:lnTo>
                    <a:pt x="114" y="178"/>
                  </a:lnTo>
                  <a:lnTo>
                    <a:pt x="114" y="184"/>
                  </a:lnTo>
                  <a:lnTo>
                    <a:pt x="113" y="191"/>
                  </a:lnTo>
                  <a:lnTo>
                    <a:pt x="109" y="201"/>
                  </a:lnTo>
                  <a:lnTo>
                    <a:pt x="100" y="210"/>
                  </a:lnTo>
                  <a:lnTo>
                    <a:pt x="94" y="221"/>
                  </a:lnTo>
                  <a:lnTo>
                    <a:pt x="88" y="231"/>
                  </a:lnTo>
                  <a:lnTo>
                    <a:pt x="86" y="243"/>
                  </a:lnTo>
                  <a:lnTo>
                    <a:pt x="85" y="249"/>
                  </a:lnTo>
                  <a:lnTo>
                    <a:pt x="80" y="246"/>
                  </a:lnTo>
                  <a:lnTo>
                    <a:pt x="74" y="240"/>
                  </a:lnTo>
                  <a:lnTo>
                    <a:pt x="70" y="235"/>
                  </a:lnTo>
                  <a:lnTo>
                    <a:pt x="64" y="227"/>
                  </a:lnTo>
                  <a:lnTo>
                    <a:pt x="55" y="215"/>
                  </a:lnTo>
                  <a:lnTo>
                    <a:pt x="46" y="203"/>
                  </a:lnTo>
                  <a:lnTo>
                    <a:pt x="44" y="196"/>
                  </a:lnTo>
                  <a:lnTo>
                    <a:pt x="47" y="190"/>
                  </a:lnTo>
                  <a:lnTo>
                    <a:pt x="55" y="182"/>
                  </a:lnTo>
                  <a:lnTo>
                    <a:pt x="62" y="172"/>
                  </a:lnTo>
                  <a:lnTo>
                    <a:pt x="68" y="159"/>
                  </a:lnTo>
                  <a:lnTo>
                    <a:pt x="73" y="143"/>
                  </a:lnTo>
                  <a:lnTo>
                    <a:pt x="76" y="124"/>
                  </a:lnTo>
                  <a:lnTo>
                    <a:pt x="81" y="108"/>
                  </a:lnTo>
                  <a:lnTo>
                    <a:pt x="86" y="98"/>
                  </a:lnTo>
                  <a:lnTo>
                    <a:pt x="91" y="91"/>
                  </a:lnTo>
                  <a:lnTo>
                    <a:pt x="94" y="83"/>
                  </a:lnTo>
                  <a:lnTo>
                    <a:pt x="96" y="76"/>
                  </a:lnTo>
                  <a:lnTo>
                    <a:pt x="94" y="71"/>
                  </a:lnTo>
                  <a:lnTo>
                    <a:pt x="91" y="67"/>
                  </a:lnTo>
                  <a:lnTo>
                    <a:pt x="86" y="61"/>
                  </a:lnTo>
                  <a:lnTo>
                    <a:pt x="82" y="57"/>
                  </a:lnTo>
                  <a:lnTo>
                    <a:pt x="81" y="59"/>
                  </a:lnTo>
                  <a:lnTo>
                    <a:pt x="78" y="70"/>
                  </a:lnTo>
                  <a:lnTo>
                    <a:pt x="73" y="87"/>
                  </a:lnTo>
                  <a:lnTo>
                    <a:pt x="68" y="104"/>
                  </a:lnTo>
                  <a:lnTo>
                    <a:pt x="65" y="116"/>
                  </a:lnTo>
                  <a:lnTo>
                    <a:pt x="62" y="124"/>
                  </a:lnTo>
                  <a:lnTo>
                    <a:pt x="57" y="134"/>
                  </a:lnTo>
                  <a:lnTo>
                    <a:pt x="53" y="144"/>
                  </a:lnTo>
                  <a:lnTo>
                    <a:pt x="50" y="151"/>
                  </a:lnTo>
                  <a:lnTo>
                    <a:pt x="44" y="158"/>
                  </a:lnTo>
                  <a:lnTo>
                    <a:pt x="38" y="166"/>
                  </a:lnTo>
                  <a:lnTo>
                    <a:pt x="32" y="172"/>
                  </a:lnTo>
                  <a:lnTo>
                    <a:pt x="29" y="175"/>
                  </a:lnTo>
                  <a:lnTo>
                    <a:pt x="28" y="172"/>
                  </a:lnTo>
                  <a:lnTo>
                    <a:pt x="28" y="167"/>
                  </a:lnTo>
                  <a:lnTo>
                    <a:pt x="27" y="161"/>
                  </a:lnTo>
                  <a:lnTo>
                    <a:pt x="27" y="156"/>
                  </a:lnTo>
                  <a:lnTo>
                    <a:pt x="27" y="149"/>
                  </a:lnTo>
                  <a:lnTo>
                    <a:pt x="28" y="135"/>
                  </a:lnTo>
                  <a:lnTo>
                    <a:pt x="28" y="123"/>
                  </a:lnTo>
                  <a:lnTo>
                    <a:pt x="27" y="118"/>
                  </a:lnTo>
                  <a:lnTo>
                    <a:pt x="22" y="121"/>
                  </a:lnTo>
                  <a:lnTo>
                    <a:pt x="18" y="124"/>
                  </a:lnTo>
                  <a:lnTo>
                    <a:pt x="16" y="129"/>
                  </a:lnTo>
                  <a:lnTo>
                    <a:pt x="15" y="134"/>
                  </a:lnTo>
                  <a:lnTo>
                    <a:pt x="14" y="139"/>
                  </a:lnTo>
                  <a:lnTo>
                    <a:pt x="9" y="146"/>
                  </a:lnTo>
                  <a:lnTo>
                    <a:pt x="4" y="151"/>
                  </a:lnTo>
                  <a:lnTo>
                    <a:pt x="0" y="155"/>
                  </a:lnTo>
                  <a:lnTo>
                    <a:pt x="2" y="156"/>
                  </a:lnTo>
                  <a:lnTo>
                    <a:pt x="6" y="161"/>
                  </a:lnTo>
                  <a:lnTo>
                    <a:pt x="11" y="168"/>
                  </a:lnTo>
                  <a:lnTo>
                    <a:pt x="16" y="182"/>
                  </a:lnTo>
                  <a:lnTo>
                    <a:pt x="20" y="199"/>
                  </a:lnTo>
                  <a:lnTo>
                    <a:pt x="28" y="216"/>
                  </a:lnTo>
                  <a:lnTo>
                    <a:pt x="37" y="229"/>
                  </a:lnTo>
                  <a:lnTo>
                    <a:pt x="47" y="242"/>
                  </a:lnTo>
                  <a:lnTo>
                    <a:pt x="58" y="255"/>
                  </a:lnTo>
                  <a:lnTo>
                    <a:pt x="73" y="274"/>
                  </a:lnTo>
                  <a:lnTo>
                    <a:pt x="82" y="291"/>
                  </a:lnTo>
                  <a:lnTo>
                    <a:pt x="88" y="302"/>
                  </a:lnTo>
                  <a:lnTo>
                    <a:pt x="90" y="302"/>
                  </a:lnTo>
                  <a:lnTo>
                    <a:pt x="91" y="298"/>
                  </a:lnTo>
                  <a:lnTo>
                    <a:pt x="91" y="291"/>
                  </a:lnTo>
                  <a:lnTo>
                    <a:pt x="90" y="289"/>
                  </a:lnTo>
                  <a:lnTo>
                    <a:pt x="84" y="283"/>
                  </a:lnTo>
                  <a:lnTo>
                    <a:pt x="75" y="269"/>
                  </a:lnTo>
                  <a:lnTo>
                    <a:pt x="63" y="255"/>
                  </a:lnTo>
                  <a:lnTo>
                    <a:pt x="56" y="245"/>
                  </a:lnTo>
                  <a:lnTo>
                    <a:pt x="49" y="235"/>
                  </a:lnTo>
                  <a:lnTo>
                    <a:pt x="39" y="223"/>
                  </a:lnTo>
                  <a:lnTo>
                    <a:pt x="29" y="209"/>
                  </a:lnTo>
                  <a:lnTo>
                    <a:pt x="26" y="201"/>
                  </a:lnTo>
                  <a:lnTo>
                    <a:pt x="22" y="193"/>
                  </a:lnTo>
                  <a:lnTo>
                    <a:pt x="20" y="184"/>
                  </a:lnTo>
                  <a:lnTo>
                    <a:pt x="16" y="174"/>
                  </a:lnTo>
                  <a:lnTo>
                    <a:pt x="14" y="168"/>
                  </a:lnTo>
                  <a:lnTo>
                    <a:pt x="11" y="162"/>
                  </a:lnTo>
                  <a:lnTo>
                    <a:pt x="10" y="157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49"/>
                  </a:lnTo>
                  <a:lnTo>
                    <a:pt x="17" y="139"/>
                  </a:lnTo>
                  <a:lnTo>
                    <a:pt x="22" y="132"/>
                  </a:lnTo>
                  <a:lnTo>
                    <a:pt x="23" y="132"/>
                  </a:lnTo>
                  <a:lnTo>
                    <a:pt x="22" y="139"/>
                  </a:lnTo>
                  <a:lnTo>
                    <a:pt x="22" y="150"/>
                  </a:lnTo>
                  <a:lnTo>
                    <a:pt x="23" y="162"/>
                  </a:lnTo>
                  <a:lnTo>
                    <a:pt x="26" y="170"/>
                  </a:lnTo>
                  <a:lnTo>
                    <a:pt x="26" y="175"/>
                  </a:lnTo>
                  <a:lnTo>
                    <a:pt x="27" y="179"/>
                  </a:lnTo>
                  <a:lnTo>
                    <a:pt x="28" y="180"/>
                  </a:lnTo>
                  <a:lnTo>
                    <a:pt x="29" y="181"/>
                  </a:lnTo>
                  <a:lnTo>
                    <a:pt x="33" y="176"/>
                  </a:lnTo>
                  <a:lnTo>
                    <a:pt x="43" y="166"/>
                  </a:lnTo>
                  <a:lnTo>
                    <a:pt x="52" y="153"/>
                  </a:lnTo>
                  <a:lnTo>
                    <a:pt x="59" y="145"/>
                  </a:lnTo>
                  <a:lnTo>
                    <a:pt x="63" y="134"/>
                  </a:lnTo>
                  <a:lnTo>
                    <a:pt x="68" y="120"/>
                  </a:lnTo>
                  <a:lnTo>
                    <a:pt x="74" y="104"/>
                  </a:lnTo>
                  <a:lnTo>
                    <a:pt x="76" y="93"/>
                  </a:lnTo>
                  <a:lnTo>
                    <a:pt x="78" y="86"/>
                  </a:lnTo>
                  <a:lnTo>
                    <a:pt x="79" y="79"/>
                  </a:lnTo>
                  <a:lnTo>
                    <a:pt x="81" y="73"/>
                  </a:lnTo>
                  <a:lnTo>
                    <a:pt x="84" y="70"/>
                  </a:lnTo>
                  <a:lnTo>
                    <a:pt x="86" y="71"/>
                  </a:lnTo>
                  <a:lnTo>
                    <a:pt x="88" y="74"/>
                  </a:lnTo>
                  <a:lnTo>
                    <a:pt x="90" y="76"/>
                  </a:lnTo>
                  <a:lnTo>
                    <a:pt x="91" y="79"/>
                  </a:lnTo>
                  <a:lnTo>
                    <a:pt x="87" y="83"/>
                  </a:lnTo>
                  <a:lnTo>
                    <a:pt x="82" y="94"/>
                  </a:lnTo>
                  <a:lnTo>
                    <a:pt x="76" y="109"/>
                  </a:lnTo>
                  <a:lnTo>
                    <a:pt x="73" y="122"/>
                  </a:lnTo>
                  <a:lnTo>
                    <a:pt x="69" y="134"/>
                  </a:lnTo>
                  <a:lnTo>
                    <a:pt x="68" y="145"/>
                  </a:lnTo>
                  <a:lnTo>
                    <a:pt x="65" y="156"/>
                  </a:lnTo>
                  <a:lnTo>
                    <a:pt x="61" y="166"/>
                  </a:lnTo>
                  <a:lnTo>
                    <a:pt x="52" y="174"/>
                  </a:lnTo>
                  <a:lnTo>
                    <a:pt x="46" y="184"/>
                  </a:lnTo>
                  <a:lnTo>
                    <a:pt x="40" y="191"/>
                  </a:lnTo>
                  <a:lnTo>
                    <a:pt x="39" y="196"/>
                  </a:lnTo>
                  <a:lnTo>
                    <a:pt x="39" y="197"/>
                  </a:lnTo>
                  <a:lnTo>
                    <a:pt x="41" y="202"/>
                  </a:lnTo>
                  <a:lnTo>
                    <a:pt x="45" y="210"/>
                  </a:lnTo>
                  <a:lnTo>
                    <a:pt x="50" y="220"/>
                  </a:lnTo>
                  <a:lnTo>
                    <a:pt x="57" y="229"/>
                  </a:lnTo>
                  <a:lnTo>
                    <a:pt x="69" y="242"/>
                  </a:lnTo>
                  <a:lnTo>
                    <a:pt x="80" y="252"/>
                  </a:lnTo>
                  <a:lnTo>
                    <a:pt x="86" y="260"/>
                  </a:lnTo>
                  <a:lnTo>
                    <a:pt x="87" y="260"/>
                  </a:lnTo>
                  <a:lnTo>
                    <a:pt x="90" y="257"/>
                  </a:lnTo>
                  <a:lnTo>
                    <a:pt x="91" y="251"/>
                  </a:lnTo>
                  <a:lnTo>
                    <a:pt x="92" y="246"/>
                  </a:lnTo>
                  <a:lnTo>
                    <a:pt x="94" y="237"/>
                  </a:lnTo>
                  <a:lnTo>
                    <a:pt x="102" y="223"/>
                  </a:lnTo>
                  <a:lnTo>
                    <a:pt x="110" y="209"/>
                  </a:lnTo>
                  <a:lnTo>
                    <a:pt x="115" y="201"/>
                  </a:lnTo>
                  <a:lnTo>
                    <a:pt x="117" y="193"/>
                  </a:lnTo>
                  <a:lnTo>
                    <a:pt x="120" y="185"/>
                  </a:lnTo>
                  <a:lnTo>
                    <a:pt x="122" y="176"/>
                  </a:lnTo>
                  <a:lnTo>
                    <a:pt x="123" y="168"/>
                  </a:lnTo>
                  <a:lnTo>
                    <a:pt x="129" y="156"/>
                  </a:lnTo>
                  <a:lnTo>
                    <a:pt x="143" y="139"/>
                  </a:lnTo>
                  <a:lnTo>
                    <a:pt x="156" y="121"/>
                  </a:lnTo>
                  <a:lnTo>
                    <a:pt x="167" y="108"/>
                  </a:lnTo>
                  <a:lnTo>
                    <a:pt x="177" y="87"/>
                  </a:lnTo>
                  <a:lnTo>
                    <a:pt x="195" y="55"/>
                  </a:lnTo>
                  <a:lnTo>
                    <a:pt x="210" y="26"/>
                  </a:lnTo>
                  <a:lnTo>
                    <a:pt x="220" y="12"/>
                  </a:lnTo>
                  <a:lnTo>
                    <a:pt x="222" y="16"/>
                  </a:lnTo>
                  <a:lnTo>
                    <a:pt x="224" y="22"/>
                  </a:lnTo>
                  <a:lnTo>
                    <a:pt x="216" y="32"/>
                  </a:lnTo>
                  <a:lnTo>
                    <a:pt x="204" y="53"/>
                  </a:lnTo>
                  <a:lnTo>
                    <a:pt x="191" y="75"/>
                  </a:lnTo>
                  <a:lnTo>
                    <a:pt x="185" y="90"/>
                  </a:lnTo>
                  <a:lnTo>
                    <a:pt x="183" y="94"/>
                  </a:lnTo>
                  <a:lnTo>
                    <a:pt x="183" y="98"/>
                  </a:lnTo>
                  <a:lnTo>
                    <a:pt x="184" y="100"/>
                  </a:lnTo>
                  <a:lnTo>
                    <a:pt x="186" y="100"/>
                  </a:lnTo>
                  <a:lnTo>
                    <a:pt x="190" y="99"/>
                  </a:lnTo>
                  <a:lnTo>
                    <a:pt x="195" y="98"/>
                  </a:lnTo>
                  <a:lnTo>
                    <a:pt x="201" y="97"/>
                  </a:lnTo>
                  <a:lnTo>
                    <a:pt x="205" y="96"/>
                  </a:lnTo>
                  <a:lnTo>
                    <a:pt x="212" y="92"/>
                  </a:lnTo>
                  <a:lnTo>
                    <a:pt x="225" y="87"/>
                  </a:lnTo>
                  <a:lnTo>
                    <a:pt x="237" y="83"/>
                  </a:lnTo>
                  <a:lnTo>
                    <a:pt x="243" y="82"/>
                  </a:lnTo>
                  <a:lnTo>
                    <a:pt x="241" y="88"/>
                  </a:lnTo>
                  <a:lnTo>
                    <a:pt x="234" y="91"/>
                  </a:lnTo>
                  <a:lnTo>
                    <a:pt x="220" y="97"/>
                  </a:lnTo>
                  <a:lnTo>
                    <a:pt x="204" y="103"/>
                  </a:lnTo>
                  <a:lnTo>
                    <a:pt x="191" y="109"/>
                  </a:lnTo>
                  <a:lnTo>
                    <a:pt x="183" y="110"/>
                  </a:lnTo>
                  <a:lnTo>
                    <a:pt x="178" y="114"/>
                  </a:lnTo>
                  <a:lnTo>
                    <a:pt x="173" y="118"/>
                  </a:lnTo>
                  <a:lnTo>
                    <a:pt x="166" y="127"/>
                  </a:lnTo>
                  <a:lnTo>
                    <a:pt x="156" y="140"/>
                  </a:lnTo>
                  <a:lnTo>
                    <a:pt x="148" y="158"/>
                  </a:lnTo>
                  <a:lnTo>
                    <a:pt x="140" y="175"/>
                  </a:lnTo>
                  <a:lnTo>
                    <a:pt x="132" y="188"/>
                  </a:lnTo>
                  <a:lnTo>
                    <a:pt x="125" y="199"/>
                  </a:lnTo>
                  <a:lnTo>
                    <a:pt x="119" y="213"/>
                  </a:lnTo>
                  <a:lnTo>
                    <a:pt x="113" y="225"/>
                  </a:lnTo>
                  <a:lnTo>
                    <a:pt x="110" y="237"/>
                  </a:lnTo>
                  <a:lnTo>
                    <a:pt x="107" y="250"/>
                  </a:lnTo>
                  <a:lnTo>
                    <a:pt x="107" y="270"/>
                  </a:lnTo>
                  <a:lnTo>
                    <a:pt x="108" y="290"/>
                  </a:lnTo>
                  <a:lnTo>
                    <a:pt x="113" y="308"/>
                  </a:lnTo>
                  <a:lnTo>
                    <a:pt x="117" y="322"/>
                  </a:lnTo>
                  <a:lnTo>
                    <a:pt x="123" y="336"/>
                  </a:lnTo>
                  <a:lnTo>
                    <a:pt x="127" y="345"/>
                  </a:lnTo>
                  <a:lnTo>
                    <a:pt x="131" y="350"/>
                  </a:lnTo>
                  <a:lnTo>
                    <a:pt x="134" y="351"/>
                  </a:lnTo>
                  <a:lnTo>
                    <a:pt x="142" y="354"/>
                  </a:lnTo>
                  <a:lnTo>
                    <a:pt x="146" y="354"/>
                  </a:lnTo>
                  <a:lnTo>
                    <a:pt x="151" y="353"/>
                  </a:lnTo>
                  <a:lnTo>
                    <a:pt x="154" y="346"/>
                  </a:lnTo>
                  <a:lnTo>
                    <a:pt x="158" y="337"/>
                  </a:lnTo>
                  <a:lnTo>
                    <a:pt x="167" y="326"/>
                  </a:lnTo>
                  <a:lnTo>
                    <a:pt x="179" y="314"/>
                  </a:lnTo>
                  <a:lnTo>
                    <a:pt x="195" y="302"/>
                  </a:lnTo>
                  <a:lnTo>
                    <a:pt x="209" y="292"/>
                  </a:lnTo>
                  <a:lnTo>
                    <a:pt x="221" y="284"/>
                  </a:lnTo>
                  <a:lnTo>
                    <a:pt x="228" y="278"/>
                  </a:lnTo>
                  <a:lnTo>
                    <a:pt x="232" y="274"/>
                  </a:lnTo>
                  <a:lnTo>
                    <a:pt x="233" y="269"/>
                  </a:lnTo>
                  <a:lnTo>
                    <a:pt x="234" y="267"/>
                  </a:lnTo>
                  <a:lnTo>
                    <a:pt x="236" y="266"/>
                  </a:lnTo>
                  <a:lnTo>
                    <a:pt x="236" y="255"/>
                  </a:lnTo>
                  <a:lnTo>
                    <a:pt x="236" y="233"/>
                  </a:lnTo>
                  <a:lnTo>
                    <a:pt x="236" y="209"/>
                  </a:lnTo>
                  <a:lnTo>
                    <a:pt x="238" y="196"/>
                  </a:lnTo>
                  <a:lnTo>
                    <a:pt x="242" y="182"/>
                  </a:lnTo>
                  <a:lnTo>
                    <a:pt x="248" y="162"/>
                  </a:lnTo>
                  <a:lnTo>
                    <a:pt x="253" y="144"/>
                  </a:lnTo>
                  <a:lnTo>
                    <a:pt x="256" y="134"/>
                  </a:lnTo>
                  <a:lnTo>
                    <a:pt x="259" y="132"/>
                  </a:lnTo>
                  <a:lnTo>
                    <a:pt x="262" y="131"/>
                  </a:lnTo>
                  <a:lnTo>
                    <a:pt x="265" y="128"/>
                  </a:lnTo>
                  <a:lnTo>
                    <a:pt x="266" y="127"/>
                  </a:lnTo>
                  <a:lnTo>
                    <a:pt x="263" y="132"/>
                  </a:lnTo>
                  <a:lnTo>
                    <a:pt x="259" y="144"/>
                  </a:lnTo>
                  <a:lnTo>
                    <a:pt x="255" y="158"/>
                  </a:lnTo>
                  <a:lnTo>
                    <a:pt x="253" y="174"/>
                  </a:lnTo>
                  <a:lnTo>
                    <a:pt x="250" y="191"/>
                  </a:lnTo>
                  <a:lnTo>
                    <a:pt x="249" y="215"/>
                  </a:lnTo>
                  <a:lnTo>
                    <a:pt x="248" y="235"/>
                  </a:lnTo>
                  <a:lnTo>
                    <a:pt x="248" y="248"/>
                  </a:lnTo>
                  <a:lnTo>
                    <a:pt x="248" y="254"/>
                  </a:lnTo>
                  <a:lnTo>
                    <a:pt x="250" y="256"/>
                  </a:lnTo>
                  <a:lnTo>
                    <a:pt x="254" y="258"/>
                  </a:lnTo>
                  <a:lnTo>
                    <a:pt x="257" y="258"/>
                  </a:lnTo>
                  <a:lnTo>
                    <a:pt x="262" y="255"/>
                  </a:lnTo>
                  <a:lnTo>
                    <a:pt x="269" y="249"/>
                  </a:lnTo>
                  <a:lnTo>
                    <a:pt x="277" y="243"/>
                  </a:lnTo>
                  <a:lnTo>
                    <a:pt x="283" y="238"/>
                  </a:lnTo>
                  <a:lnTo>
                    <a:pt x="290" y="229"/>
                  </a:lnTo>
                  <a:lnTo>
                    <a:pt x="303" y="216"/>
                  </a:lnTo>
                  <a:lnTo>
                    <a:pt x="315" y="202"/>
                  </a:lnTo>
                  <a:lnTo>
                    <a:pt x="324" y="192"/>
                  </a:lnTo>
                  <a:lnTo>
                    <a:pt x="330" y="182"/>
                  </a:lnTo>
                  <a:lnTo>
                    <a:pt x="335" y="169"/>
                  </a:lnTo>
                  <a:lnTo>
                    <a:pt x="338" y="156"/>
                  </a:lnTo>
                  <a:lnTo>
                    <a:pt x="342" y="149"/>
                  </a:lnTo>
                  <a:lnTo>
                    <a:pt x="343" y="139"/>
                  </a:lnTo>
                  <a:lnTo>
                    <a:pt x="347" y="124"/>
                  </a:lnTo>
                  <a:lnTo>
                    <a:pt x="350" y="111"/>
                  </a:lnTo>
                  <a:lnTo>
                    <a:pt x="353" y="105"/>
                  </a:lnTo>
                  <a:lnTo>
                    <a:pt x="361" y="105"/>
                  </a:lnTo>
                  <a:lnTo>
                    <a:pt x="358" y="116"/>
                  </a:lnTo>
                  <a:lnTo>
                    <a:pt x="350" y="139"/>
                  </a:lnTo>
                  <a:lnTo>
                    <a:pt x="343" y="164"/>
                  </a:lnTo>
                  <a:lnTo>
                    <a:pt x="338" y="180"/>
                  </a:lnTo>
                  <a:lnTo>
                    <a:pt x="333" y="188"/>
                  </a:lnTo>
                  <a:lnTo>
                    <a:pt x="330" y="198"/>
                  </a:lnTo>
                  <a:lnTo>
                    <a:pt x="327" y="207"/>
                  </a:lnTo>
                  <a:lnTo>
                    <a:pt x="329" y="210"/>
                  </a:lnTo>
                  <a:lnTo>
                    <a:pt x="331" y="209"/>
                  </a:lnTo>
                  <a:lnTo>
                    <a:pt x="333" y="207"/>
                  </a:lnTo>
                  <a:lnTo>
                    <a:pt x="336" y="204"/>
                  </a:lnTo>
                  <a:lnTo>
                    <a:pt x="337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104"/>
            <p:cNvSpPr>
              <a:spLocks/>
            </p:cNvSpPr>
            <p:nvPr/>
          </p:nvSpPr>
          <p:spPr bwMode="auto">
            <a:xfrm>
              <a:off x="3615" y="1040"/>
              <a:ext cx="186" cy="448"/>
            </a:xfrm>
            <a:custGeom>
              <a:avLst/>
              <a:gdLst>
                <a:gd name="T0" fmla="*/ 131 w 186"/>
                <a:gd name="T1" fmla="*/ 30 h 448"/>
                <a:gd name="T2" fmla="*/ 145 w 186"/>
                <a:gd name="T3" fmla="*/ 84 h 448"/>
                <a:gd name="T4" fmla="*/ 172 w 186"/>
                <a:gd name="T5" fmla="*/ 153 h 448"/>
                <a:gd name="T6" fmla="*/ 178 w 186"/>
                <a:gd name="T7" fmla="*/ 171 h 448"/>
                <a:gd name="T8" fmla="*/ 175 w 186"/>
                <a:gd name="T9" fmla="*/ 203 h 448"/>
                <a:gd name="T10" fmla="*/ 162 w 186"/>
                <a:gd name="T11" fmla="*/ 219 h 448"/>
                <a:gd name="T12" fmla="*/ 134 w 186"/>
                <a:gd name="T13" fmla="*/ 189 h 448"/>
                <a:gd name="T14" fmla="*/ 120 w 186"/>
                <a:gd name="T15" fmla="*/ 188 h 448"/>
                <a:gd name="T16" fmla="*/ 135 w 186"/>
                <a:gd name="T17" fmla="*/ 212 h 448"/>
                <a:gd name="T18" fmla="*/ 162 w 186"/>
                <a:gd name="T19" fmla="*/ 235 h 448"/>
                <a:gd name="T20" fmla="*/ 174 w 186"/>
                <a:gd name="T21" fmla="*/ 245 h 448"/>
                <a:gd name="T22" fmla="*/ 172 w 186"/>
                <a:gd name="T23" fmla="*/ 289 h 448"/>
                <a:gd name="T24" fmla="*/ 164 w 186"/>
                <a:gd name="T25" fmla="*/ 328 h 448"/>
                <a:gd name="T26" fmla="*/ 164 w 186"/>
                <a:gd name="T27" fmla="*/ 356 h 448"/>
                <a:gd name="T28" fmla="*/ 169 w 186"/>
                <a:gd name="T29" fmla="*/ 383 h 448"/>
                <a:gd name="T30" fmla="*/ 149 w 186"/>
                <a:gd name="T31" fmla="*/ 375 h 448"/>
                <a:gd name="T32" fmla="*/ 116 w 186"/>
                <a:gd name="T33" fmla="*/ 339 h 448"/>
                <a:gd name="T34" fmla="*/ 85 w 186"/>
                <a:gd name="T35" fmla="*/ 308 h 448"/>
                <a:gd name="T36" fmla="*/ 56 w 186"/>
                <a:gd name="T37" fmla="*/ 267 h 448"/>
                <a:gd name="T38" fmla="*/ 33 w 186"/>
                <a:gd name="T39" fmla="*/ 191 h 448"/>
                <a:gd name="T40" fmla="*/ 24 w 186"/>
                <a:gd name="T41" fmla="*/ 155 h 448"/>
                <a:gd name="T42" fmla="*/ 21 w 186"/>
                <a:gd name="T43" fmla="*/ 102 h 448"/>
                <a:gd name="T44" fmla="*/ 17 w 186"/>
                <a:gd name="T45" fmla="*/ 31 h 448"/>
                <a:gd name="T46" fmla="*/ 6 w 186"/>
                <a:gd name="T47" fmla="*/ 31 h 448"/>
                <a:gd name="T48" fmla="*/ 1 w 186"/>
                <a:gd name="T49" fmla="*/ 85 h 448"/>
                <a:gd name="T50" fmla="*/ 4 w 186"/>
                <a:gd name="T51" fmla="*/ 171 h 448"/>
                <a:gd name="T52" fmla="*/ 15 w 186"/>
                <a:gd name="T53" fmla="*/ 237 h 448"/>
                <a:gd name="T54" fmla="*/ 23 w 186"/>
                <a:gd name="T55" fmla="*/ 272 h 448"/>
                <a:gd name="T56" fmla="*/ 51 w 186"/>
                <a:gd name="T57" fmla="*/ 294 h 448"/>
                <a:gd name="T58" fmla="*/ 84 w 186"/>
                <a:gd name="T59" fmla="*/ 337 h 448"/>
                <a:gd name="T60" fmla="*/ 122 w 186"/>
                <a:gd name="T61" fmla="*/ 392 h 448"/>
                <a:gd name="T62" fmla="*/ 145 w 186"/>
                <a:gd name="T63" fmla="*/ 422 h 448"/>
                <a:gd name="T64" fmla="*/ 186 w 186"/>
                <a:gd name="T65" fmla="*/ 441 h 448"/>
                <a:gd name="T66" fmla="*/ 141 w 186"/>
                <a:gd name="T67" fmla="*/ 410 h 448"/>
                <a:gd name="T68" fmla="*/ 115 w 186"/>
                <a:gd name="T69" fmla="*/ 371 h 448"/>
                <a:gd name="T70" fmla="*/ 85 w 186"/>
                <a:gd name="T71" fmla="*/ 329 h 448"/>
                <a:gd name="T72" fmla="*/ 47 w 186"/>
                <a:gd name="T73" fmla="*/ 278 h 448"/>
                <a:gd name="T74" fmla="*/ 32 w 186"/>
                <a:gd name="T75" fmla="*/ 267 h 448"/>
                <a:gd name="T76" fmla="*/ 23 w 186"/>
                <a:gd name="T77" fmla="*/ 248 h 448"/>
                <a:gd name="T78" fmla="*/ 14 w 186"/>
                <a:gd name="T79" fmla="*/ 212 h 448"/>
                <a:gd name="T80" fmla="*/ 11 w 186"/>
                <a:gd name="T81" fmla="*/ 182 h 448"/>
                <a:gd name="T82" fmla="*/ 7 w 186"/>
                <a:gd name="T83" fmla="*/ 134 h 448"/>
                <a:gd name="T84" fmla="*/ 7 w 186"/>
                <a:gd name="T85" fmla="*/ 39 h 448"/>
                <a:gd name="T86" fmla="*/ 16 w 186"/>
                <a:gd name="T87" fmla="*/ 61 h 448"/>
                <a:gd name="T88" fmla="*/ 17 w 186"/>
                <a:gd name="T89" fmla="*/ 108 h 448"/>
                <a:gd name="T90" fmla="*/ 17 w 186"/>
                <a:gd name="T91" fmla="*/ 138 h 448"/>
                <a:gd name="T92" fmla="*/ 27 w 186"/>
                <a:gd name="T93" fmla="*/ 196 h 448"/>
                <a:gd name="T94" fmla="*/ 38 w 186"/>
                <a:gd name="T95" fmla="*/ 235 h 448"/>
                <a:gd name="T96" fmla="*/ 56 w 186"/>
                <a:gd name="T97" fmla="*/ 278 h 448"/>
                <a:gd name="T98" fmla="*/ 90 w 186"/>
                <a:gd name="T99" fmla="*/ 322 h 448"/>
                <a:gd name="T100" fmla="*/ 135 w 186"/>
                <a:gd name="T101" fmla="*/ 369 h 448"/>
                <a:gd name="T102" fmla="*/ 161 w 186"/>
                <a:gd name="T103" fmla="*/ 391 h 448"/>
                <a:gd name="T104" fmla="*/ 176 w 186"/>
                <a:gd name="T105" fmla="*/ 392 h 448"/>
                <a:gd name="T106" fmla="*/ 174 w 186"/>
                <a:gd name="T107" fmla="*/ 341 h 448"/>
                <a:gd name="T108" fmla="*/ 175 w 186"/>
                <a:gd name="T109" fmla="*/ 287 h 448"/>
                <a:gd name="T110" fmla="*/ 179 w 186"/>
                <a:gd name="T111" fmla="*/ 257 h 448"/>
                <a:gd name="T112" fmla="*/ 176 w 186"/>
                <a:gd name="T113" fmla="*/ 232 h 448"/>
                <a:gd name="T114" fmla="*/ 180 w 186"/>
                <a:gd name="T115" fmla="*/ 211 h 448"/>
                <a:gd name="T116" fmla="*/ 184 w 186"/>
                <a:gd name="T117" fmla="*/ 176 h 448"/>
                <a:gd name="T118" fmla="*/ 161 w 186"/>
                <a:gd name="T119" fmla="*/ 107 h 448"/>
                <a:gd name="T120" fmla="*/ 138 w 186"/>
                <a:gd name="T121" fmla="*/ 33 h 448"/>
                <a:gd name="T122" fmla="*/ 135 w 186"/>
                <a:gd name="T123" fmla="*/ 0 h 4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6"/>
                <a:gd name="T187" fmla="*/ 0 h 448"/>
                <a:gd name="T188" fmla="*/ 186 w 186"/>
                <a:gd name="T189" fmla="*/ 448 h 4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6" h="448">
                  <a:moveTo>
                    <a:pt x="131" y="2"/>
                  </a:moveTo>
                  <a:lnTo>
                    <a:pt x="129" y="12"/>
                  </a:lnTo>
                  <a:lnTo>
                    <a:pt x="131" y="30"/>
                  </a:lnTo>
                  <a:lnTo>
                    <a:pt x="133" y="48"/>
                  </a:lnTo>
                  <a:lnTo>
                    <a:pt x="139" y="65"/>
                  </a:lnTo>
                  <a:lnTo>
                    <a:pt x="145" y="84"/>
                  </a:lnTo>
                  <a:lnTo>
                    <a:pt x="155" y="112"/>
                  </a:lnTo>
                  <a:lnTo>
                    <a:pt x="163" y="137"/>
                  </a:lnTo>
                  <a:lnTo>
                    <a:pt x="172" y="153"/>
                  </a:lnTo>
                  <a:lnTo>
                    <a:pt x="175" y="160"/>
                  </a:lnTo>
                  <a:lnTo>
                    <a:pt x="178" y="166"/>
                  </a:lnTo>
                  <a:lnTo>
                    <a:pt x="178" y="171"/>
                  </a:lnTo>
                  <a:lnTo>
                    <a:pt x="178" y="175"/>
                  </a:lnTo>
                  <a:lnTo>
                    <a:pt x="176" y="185"/>
                  </a:lnTo>
                  <a:lnTo>
                    <a:pt x="175" y="203"/>
                  </a:lnTo>
                  <a:lnTo>
                    <a:pt x="173" y="219"/>
                  </a:lnTo>
                  <a:lnTo>
                    <a:pt x="169" y="226"/>
                  </a:lnTo>
                  <a:lnTo>
                    <a:pt x="162" y="219"/>
                  </a:lnTo>
                  <a:lnTo>
                    <a:pt x="151" y="207"/>
                  </a:lnTo>
                  <a:lnTo>
                    <a:pt x="140" y="194"/>
                  </a:lnTo>
                  <a:lnTo>
                    <a:pt x="134" y="189"/>
                  </a:lnTo>
                  <a:lnTo>
                    <a:pt x="129" y="188"/>
                  </a:lnTo>
                  <a:lnTo>
                    <a:pt x="125" y="188"/>
                  </a:lnTo>
                  <a:lnTo>
                    <a:pt x="120" y="188"/>
                  </a:lnTo>
                  <a:lnTo>
                    <a:pt x="119" y="191"/>
                  </a:lnTo>
                  <a:lnTo>
                    <a:pt x="125" y="199"/>
                  </a:lnTo>
                  <a:lnTo>
                    <a:pt x="135" y="212"/>
                  </a:lnTo>
                  <a:lnTo>
                    <a:pt x="147" y="224"/>
                  </a:lnTo>
                  <a:lnTo>
                    <a:pt x="157" y="232"/>
                  </a:lnTo>
                  <a:lnTo>
                    <a:pt x="162" y="235"/>
                  </a:lnTo>
                  <a:lnTo>
                    <a:pt x="168" y="238"/>
                  </a:lnTo>
                  <a:lnTo>
                    <a:pt x="172" y="242"/>
                  </a:lnTo>
                  <a:lnTo>
                    <a:pt x="174" y="245"/>
                  </a:lnTo>
                  <a:lnTo>
                    <a:pt x="173" y="252"/>
                  </a:lnTo>
                  <a:lnTo>
                    <a:pt x="173" y="270"/>
                  </a:lnTo>
                  <a:lnTo>
                    <a:pt x="172" y="289"/>
                  </a:lnTo>
                  <a:lnTo>
                    <a:pt x="169" y="306"/>
                  </a:lnTo>
                  <a:lnTo>
                    <a:pt x="166" y="317"/>
                  </a:lnTo>
                  <a:lnTo>
                    <a:pt x="164" y="328"/>
                  </a:lnTo>
                  <a:lnTo>
                    <a:pt x="163" y="337"/>
                  </a:lnTo>
                  <a:lnTo>
                    <a:pt x="163" y="346"/>
                  </a:lnTo>
                  <a:lnTo>
                    <a:pt x="164" y="356"/>
                  </a:lnTo>
                  <a:lnTo>
                    <a:pt x="167" y="368"/>
                  </a:lnTo>
                  <a:lnTo>
                    <a:pt x="169" y="378"/>
                  </a:lnTo>
                  <a:lnTo>
                    <a:pt x="169" y="383"/>
                  </a:lnTo>
                  <a:lnTo>
                    <a:pt x="164" y="383"/>
                  </a:lnTo>
                  <a:lnTo>
                    <a:pt x="157" y="382"/>
                  </a:lnTo>
                  <a:lnTo>
                    <a:pt x="149" y="375"/>
                  </a:lnTo>
                  <a:lnTo>
                    <a:pt x="143" y="366"/>
                  </a:lnTo>
                  <a:lnTo>
                    <a:pt x="132" y="353"/>
                  </a:lnTo>
                  <a:lnTo>
                    <a:pt x="116" y="339"/>
                  </a:lnTo>
                  <a:lnTo>
                    <a:pt x="100" y="324"/>
                  </a:lnTo>
                  <a:lnTo>
                    <a:pt x="92" y="316"/>
                  </a:lnTo>
                  <a:lnTo>
                    <a:pt x="85" y="308"/>
                  </a:lnTo>
                  <a:lnTo>
                    <a:pt x="75" y="295"/>
                  </a:lnTo>
                  <a:lnTo>
                    <a:pt x="63" y="281"/>
                  </a:lnTo>
                  <a:lnTo>
                    <a:pt x="56" y="267"/>
                  </a:lnTo>
                  <a:lnTo>
                    <a:pt x="49" y="247"/>
                  </a:lnTo>
                  <a:lnTo>
                    <a:pt x="40" y="218"/>
                  </a:lnTo>
                  <a:lnTo>
                    <a:pt x="33" y="191"/>
                  </a:lnTo>
                  <a:lnTo>
                    <a:pt x="30" y="182"/>
                  </a:lnTo>
                  <a:lnTo>
                    <a:pt x="28" y="173"/>
                  </a:lnTo>
                  <a:lnTo>
                    <a:pt x="24" y="155"/>
                  </a:lnTo>
                  <a:lnTo>
                    <a:pt x="21" y="135"/>
                  </a:lnTo>
                  <a:lnTo>
                    <a:pt x="21" y="121"/>
                  </a:lnTo>
                  <a:lnTo>
                    <a:pt x="21" y="102"/>
                  </a:lnTo>
                  <a:lnTo>
                    <a:pt x="21" y="72"/>
                  </a:lnTo>
                  <a:lnTo>
                    <a:pt x="18" y="43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0" y="31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3" y="50"/>
                  </a:lnTo>
                  <a:lnTo>
                    <a:pt x="1" y="85"/>
                  </a:lnTo>
                  <a:lnTo>
                    <a:pt x="0" y="125"/>
                  </a:lnTo>
                  <a:lnTo>
                    <a:pt x="1" y="153"/>
                  </a:lnTo>
                  <a:lnTo>
                    <a:pt x="4" y="171"/>
                  </a:lnTo>
                  <a:lnTo>
                    <a:pt x="6" y="194"/>
                  </a:lnTo>
                  <a:lnTo>
                    <a:pt x="9" y="216"/>
                  </a:lnTo>
                  <a:lnTo>
                    <a:pt x="15" y="237"/>
                  </a:lnTo>
                  <a:lnTo>
                    <a:pt x="18" y="255"/>
                  </a:lnTo>
                  <a:lnTo>
                    <a:pt x="21" y="266"/>
                  </a:lnTo>
                  <a:lnTo>
                    <a:pt x="23" y="272"/>
                  </a:lnTo>
                  <a:lnTo>
                    <a:pt x="29" y="275"/>
                  </a:lnTo>
                  <a:lnTo>
                    <a:pt x="38" y="281"/>
                  </a:lnTo>
                  <a:lnTo>
                    <a:pt x="51" y="294"/>
                  </a:lnTo>
                  <a:lnTo>
                    <a:pt x="63" y="308"/>
                  </a:lnTo>
                  <a:lnTo>
                    <a:pt x="73" y="323"/>
                  </a:lnTo>
                  <a:lnTo>
                    <a:pt x="84" y="337"/>
                  </a:lnTo>
                  <a:lnTo>
                    <a:pt x="99" y="358"/>
                  </a:lnTo>
                  <a:lnTo>
                    <a:pt x="114" y="378"/>
                  </a:lnTo>
                  <a:lnTo>
                    <a:pt x="122" y="392"/>
                  </a:lnTo>
                  <a:lnTo>
                    <a:pt x="126" y="401"/>
                  </a:lnTo>
                  <a:lnTo>
                    <a:pt x="137" y="412"/>
                  </a:lnTo>
                  <a:lnTo>
                    <a:pt x="145" y="422"/>
                  </a:lnTo>
                  <a:lnTo>
                    <a:pt x="150" y="425"/>
                  </a:lnTo>
                  <a:lnTo>
                    <a:pt x="184" y="448"/>
                  </a:lnTo>
                  <a:lnTo>
                    <a:pt x="186" y="441"/>
                  </a:lnTo>
                  <a:lnTo>
                    <a:pt x="178" y="435"/>
                  </a:lnTo>
                  <a:lnTo>
                    <a:pt x="160" y="422"/>
                  </a:lnTo>
                  <a:lnTo>
                    <a:pt x="141" y="410"/>
                  </a:lnTo>
                  <a:lnTo>
                    <a:pt x="133" y="401"/>
                  </a:lnTo>
                  <a:lnTo>
                    <a:pt x="127" y="391"/>
                  </a:lnTo>
                  <a:lnTo>
                    <a:pt x="115" y="371"/>
                  </a:lnTo>
                  <a:lnTo>
                    <a:pt x="100" y="352"/>
                  </a:lnTo>
                  <a:lnTo>
                    <a:pt x="94" y="341"/>
                  </a:lnTo>
                  <a:lnTo>
                    <a:pt x="85" y="329"/>
                  </a:lnTo>
                  <a:lnTo>
                    <a:pt x="70" y="308"/>
                  </a:lnTo>
                  <a:lnTo>
                    <a:pt x="55" y="289"/>
                  </a:lnTo>
                  <a:lnTo>
                    <a:pt x="47" y="278"/>
                  </a:lnTo>
                  <a:lnTo>
                    <a:pt x="44" y="276"/>
                  </a:lnTo>
                  <a:lnTo>
                    <a:pt x="38" y="271"/>
                  </a:lnTo>
                  <a:lnTo>
                    <a:pt x="32" y="267"/>
                  </a:lnTo>
                  <a:lnTo>
                    <a:pt x="30" y="266"/>
                  </a:lnTo>
                  <a:lnTo>
                    <a:pt x="28" y="261"/>
                  </a:lnTo>
                  <a:lnTo>
                    <a:pt x="23" y="248"/>
                  </a:lnTo>
                  <a:lnTo>
                    <a:pt x="18" y="231"/>
                  </a:lnTo>
                  <a:lnTo>
                    <a:pt x="14" y="212"/>
                  </a:lnTo>
                  <a:lnTo>
                    <a:pt x="14" y="211"/>
                  </a:lnTo>
                  <a:lnTo>
                    <a:pt x="11" y="195"/>
                  </a:lnTo>
                  <a:lnTo>
                    <a:pt x="11" y="182"/>
                  </a:lnTo>
                  <a:lnTo>
                    <a:pt x="11" y="170"/>
                  </a:lnTo>
                  <a:lnTo>
                    <a:pt x="11" y="161"/>
                  </a:lnTo>
                  <a:lnTo>
                    <a:pt x="7" y="134"/>
                  </a:lnTo>
                  <a:lnTo>
                    <a:pt x="7" y="92"/>
                  </a:lnTo>
                  <a:lnTo>
                    <a:pt x="7" y="55"/>
                  </a:lnTo>
                  <a:lnTo>
                    <a:pt x="7" y="39"/>
                  </a:lnTo>
                  <a:lnTo>
                    <a:pt x="15" y="37"/>
                  </a:lnTo>
                  <a:lnTo>
                    <a:pt x="15" y="44"/>
                  </a:lnTo>
                  <a:lnTo>
                    <a:pt x="16" y="61"/>
                  </a:lnTo>
                  <a:lnTo>
                    <a:pt x="16" y="79"/>
                  </a:lnTo>
                  <a:lnTo>
                    <a:pt x="17" y="96"/>
                  </a:lnTo>
                  <a:lnTo>
                    <a:pt x="17" y="108"/>
                  </a:lnTo>
                  <a:lnTo>
                    <a:pt x="17" y="120"/>
                  </a:lnTo>
                  <a:lnTo>
                    <a:pt x="16" y="131"/>
                  </a:lnTo>
                  <a:lnTo>
                    <a:pt x="17" y="138"/>
                  </a:lnTo>
                  <a:lnTo>
                    <a:pt x="18" y="150"/>
                  </a:lnTo>
                  <a:lnTo>
                    <a:pt x="22" y="173"/>
                  </a:lnTo>
                  <a:lnTo>
                    <a:pt x="27" y="196"/>
                  </a:lnTo>
                  <a:lnTo>
                    <a:pt x="29" y="210"/>
                  </a:lnTo>
                  <a:lnTo>
                    <a:pt x="32" y="218"/>
                  </a:lnTo>
                  <a:lnTo>
                    <a:pt x="38" y="235"/>
                  </a:lnTo>
                  <a:lnTo>
                    <a:pt x="45" y="253"/>
                  </a:lnTo>
                  <a:lnTo>
                    <a:pt x="50" y="266"/>
                  </a:lnTo>
                  <a:lnTo>
                    <a:pt x="56" y="278"/>
                  </a:lnTo>
                  <a:lnTo>
                    <a:pt x="69" y="296"/>
                  </a:lnTo>
                  <a:lnTo>
                    <a:pt x="82" y="312"/>
                  </a:lnTo>
                  <a:lnTo>
                    <a:pt x="90" y="322"/>
                  </a:lnTo>
                  <a:lnTo>
                    <a:pt x="98" y="331"/>
                  </a:lnTo>
                  <a:lnTo>
                    <a:pt x="117" y="351"/>
                  </a:lnTo>
                  <a:lnTo>
                    <a:pt x="135" y="369"/>
                  </a:lnTo>
                  <a:lnTo>
                    <a:pt x="145" y="380"/>
                  </a:lnTo>
                  <a:lnTo>
                    <a:pt x="150" y="384"/>
                  </a:lnTo>
                  <a:lnTo>
                    <a:pt x="161" y="391"/>
                  </a:lnTo>
                  <a:lnTo>
                    <a:pt x="170" y="397"/>
                  </a:lnTo>
                  <a:lnTo>
                    <a:pt x="176" y="400"/>
                  </a:lnTo>
                  <a:lnTo>
                    <a:pt x="176" y="392"/>
                  </a:lnTo>
                  <a:lnTo>
                    <a:pt x="175" y="375"/>
                  </a:lnTo>
                  <a:lnTo>
                    <a:pt x="174" y="356"/>
                  </a:lnTo>
                  <a:lnTo>
                    <a:pt x="174" y="341"/>
                  </a:lnTo>
                  <a:lnTo>
                    <a:pt x="174" y="325"/>
                  </a:lnTo>
                  <a:lnTo>
                    <a:pt x="175" y="306"/>
                  </a:lnTo>
                  <a:lnTo>
                    <a:pt x="175" y="287"/>
                  </a:lnTo>
                  <a:lnTo>
                    <a:pt x="178" y="276"/>
                  </a:lnTo>
                  <a:lnTo>
                    <a:pt x="179" y="267"/>
                  </a:lnTo>
                  <a:lnTo>
                    <a:pt x="179" y="257"/>
                  </a:lnTo>
                  <a:lnTo>
                    <a:pt x="178" y="246"/>
                  </a:lnTo>
                  <a:lnTo>
                    <a:pt x="178" y="238"/>
                  </a:lnTo>
                  <a:lnTo>
                    <a:pt x="176" y="232"/>
                  </a:lnTo>
                  <a:lnTo>
                    <a:pt x="176" y="223"/>
                  </a:lnTo>
                  <a:lnTo>
                    <a:pt x="178" y="216"/>
                  </a:lnTo>
                  <a:lnTo>
                    <a:pt x="180" y="211"/>
                  </a:lnTo>
                  <a:lnTo>
                    <a:pt x="181" y="201"/>
                  </a:lnTo>
                  <a:lnTo>
                    <a:pt x="184" y="189"/>
                  </a:lnTo>
                  <a:lnTo>
                    <a:pt x="184" y="176"/>
                  </a:lnTo>
                  <a:lnTo>
                    <a:pt x="182" y="165"/>
                  </a:lnTo>
                  <a:lnTo>
                    <a:pt x="175" y="143"/>
                  </a:lnTo>
                  <a:lnTo>
                    <a:pt x="161" y="107"/>
                  </a:lnTo>
                  <a:lnTo>
                    <a:pt x="146" y="70"/>
                  </a:lnTo>
                  <a:lnTo>
                    <a:pt x="140" y="48"/>
                  </a:lnTo>
                  <a:lnTo>
                    <a:pt x="138" y="33"/>
                  </a:lnTo>
                  <a:lnTo>
                    <a:pt x="137" y="18"/>
                  </a:lnTo>
                  <a:lnTo>
                    <a:pt x="135" y="4"/>
                  </a:lnTo>
                  <a:lnTo>
                    <a:pt x="135" y="0"/>
                  </a:lnTo>
                  <a:lnTo>
                    <a:pt x="13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105"/>
            <p:cNvSpPr>
              <a:spLocks/>
            </p:cNvSpPr>
            <p:nvPr/>
          </p:nvSpPr>
          <p:spPr bwMode="auto">
            <a:xfrm>
              <a:off x="3641" y="1118"/>
              <a:ext cx="53" cy="116"/>
            </a:xfrm>
            <a:custGeom>
              <a:avLst/>
              <a:gdLst>
                <a:gd name="T0" fmla="*/ 0 w 53"/>
                <a:gd name="T1" fmla="*/ 83 h 116"/>
                <a:gd name="T2" fmla="*/ 3 w 53"/>
                <a:gd name="T3" fmla="*/ 74 h 116"/>
                <a:gd name="T4" fmla="*/ 13 w 53"/>
                <a:gd name="T5" fmla="*/ 58 h 116"/>
                <a:gd name="T6" fmla="*/ 24 w 53"/>
                <a:gd name="T7" fmla="*/ 43 h 116"/>
                <a:gd name="T8" fmla="*/ 30 w 53"/>
                <a:gd name="T9" fmla="*/ 35 h 116"/>
                <a:gd name="T10" fmla="*/ 31 w 53"/>
                <a:gd name="T11" fmla="*/ 29 h 116"/>
                <a:gd name="T12" fmla="*/ 35 w 53"/>
                <a:gd name="T13" fmla="*/ 19 h 116"/>
                <a:gd name="T14" fmla="*/ 37 w 53"/>
                <a:gd name="T15" fmla="*/ 11 h 116"/>
                <a:gd name="T16" fmla="*/ 41 w 53"/>
                <a:gd name="T17" fmla="*/ 4 h 116"/>
                <a:gd name="T18" fmla="*/ 44 w 53"/>
                <a:gd name="T19" fmla="*/ 0 h 116"/>
                <a:gd name="T20" fmla="*/ 49 w 53"/>
                <a:gd name="T21" fmla="*/ 1 h 116"/>
                <a:gd name="T22" fmla="*/ 51 w 53"/>
                <a:gd name="T23" fmla="*/ 4 h 116"/>
                <a:gd name="T24" fmla="*/ 53 w 53"/>
                <a:gd name="T25" fmla="*/ 5 h 116"/>
                <a:gd name="T26" fmla="*/ 51 w 53"/>
                <a:gd name="T27" fmla="*/ 10 h 116"/>
                <a:gd name="T28" fmla="*/ 47 w 53"/>
                <a:gd name="T29" fmla="*/ 22 h 116"/>
                <a:gd name="T30" fmla="*/ 41 w 53"/>
                <a:gd name="T31" fmla="*/ 37 h 116"/>
                <a:gd name="T32" fmla="*/ 35 w 53"/>
                <a:gd name="T33" fmla="*/ 53 h 116"/>
                <a:gd name="T34" fmla="*/ 26 w 53"/>
                <a:gd name="T35" fmla="*/ 71 h 116"/>
                <a:gd name="T36" fmla="*/ 16 w 53"/>
                <a:gd name="T37" fmla="*/ 92 h 116"/>
                <a:gd name="T38" fmla="*/ 7 w 53"/>
                <a:gd name="T39" fmla="*/ 107 h 116"/>
                <a:gd name="T40" fmla="*/ 4 w 53"/>
                <a:gd name="T41" fmla="*/ 116 h 116"/>
                <a:gd name="T42" fmla="*/ 0 w 53"/>
                <a:gd name="T43" fmla="*/ 83 h 116"/>
                <a:gd name="T44" fmla="*/ 0 w 53"/>
                <a:gd name="T45" fmla="*/ 83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"/>
                <a:gd name="T70" fmla="*/ 0 h 116"/>
                <a:gd name="T71" fmla="*/ 53 w 53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" h="116">
                  <a:moveTo>
                    <a:pt x="0" y="83"/>
                  </a:moveTo>
                  <a:lnTo>
                    <a:pt x="3" y="74"/>
                  </a:lnTo>
                  <a:lnTo>
                    <a:pt x="13" y="58"/>
                  </a:lnTo>
                  <a:lnTo>
                    <a:pt x="24" y="43"/>
                  </a:lnTo>
                  <a:lnTo>
                    <a:pt x="30" y="35"/>
                  </a:lnTo>
                  <a:lnTo>
                    <a:pt x="31" y="29"/>
                  </a:lnTo>
                  <a:lnTo>
                    <a:pt x="35" y="19"/>
                  </a:lnTo>
                  <a:lnTo>
                    <a:pt x="37" y="11"/>
                  </a:lnTo>
                  <a:lnTo>
                    <a:pt x="41" y="4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1" y="4"/>
                  </a:lnTo>
                  <a:lnTo>
                    <a:pt x="53" y="5"/>
                  </a:lnTo>
                  <a:lnTo>
                    <a:pt x="51" y="10"/>
                  </a:lnTo>
                  <a:lnTo>
                    <a:pt x="47" y="22"/>
                  </a:lnTo>
                  <a:lnTo>
                    <a:pt x="41" y="37"/>
                  </a:lnTo>
                  <a:lnTo>
                    <a:pt x="35" y="53"/>
                  </a:lnTo>
                  <a:lnTo>
                    <a:pt x="26" y="71"/>
                  </a:lnTo>
                  <a:lnTo>
                    <a:pt x="16" y="92"/>
                  </a:lnTo>
                  <a:lnTo>
                    <a:pt x="7" y="107"/>
                  </a:lnTo>
                  <a:lnTo>
                    <a:pt x="4" y="11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106"/>
            <p:cNvSpPr>
              <a:spLocks/>
            </p:cNvSpPr>
            <p:nvPr/>
          </p:nvSpPr>
          <p:spPr bwMode="auto">
            <a:xfrm>
              <a:off x="3557" y="1268"/>
              <a:ext cx="78" cy="21"/>
            </a:xfrm>
            <a:custGeom>
              <a:avLst/>
              <a:gdLst>
                <a:gd name="T0" fmla="*/ 73 w 78"/>
                <a:gd name="T1" fmla="*/ 8 h 21"/>
                <a:gd name="T2" fmla="*/ 62 w 78"/>
                <a:gd name="T3" fmla="*/ 10 h 21"/>
                <a:gd name="T4" fmla="*/ 47 w 78"/>
                <a:gd name="T5" fmla="*/ 13 h 21"/>
                <a:gd name="T6" fmla="*/ 32 w 78"/>
                <a:gd name="T7" fmla="*/ 12 h 21"/>
                <a:gd name="T8" fmla="*/ 21 w 78"/>
                <a:gd name="T9" fmla="*/ 9 h 21"/>
                <a:gd name="T10" fmla="*/ 12 w 78"/>
                <a:gd name="T11" fmla="*/ 6 h 21"/>
                <a:gd name="T12" fmla="*/ 6 w 78"/>
                <a:gd name="T13" fmla="*/ 2 h 21"/>
                <a:gd name="T14" fmla="*/ 2 w 78"/>
                <a:gd name="T15" fmla="*/ 0 h 21"/>
                <a:gd name="T16" fmla="*/ 0 w 78"/>
                <a:gd name="T17" fmla="*/ 0 h 21"/>
                <a:gd name="T18" fmla="*/ 0 w 78"/>
                <a:gd name="T19" fmla="*/ 10 h 21"/>
                <a:gd name="T20" fmla="*/ 3 w 78"/>
                <a:gd name="T21" fmla="*/ 13 h 21"/>
                <a:gd name="T22" fmla="*/ 11 w 78"/>
                <a:gd name="T23" fmla="*/ 15 h 21"/>
                <a:gd name="T24" fmla="*/ 22 w 78"/>
                <a:gd name="T25" fmla="*/ 19 h 21"/>
                <a:gd name="T26" fmla="*/ 32 w 78"/>
                <a:gd name="T27" fmla="*/ 21 h 21"/>
                <a:gd name="T28" fmla="*/ 44 w 78"/>
                <a:gd name="T29" fmla="*/ 21 h 21"/>
                <a:gd name="T30" fmla="*/ 58 w 78"/>
                <a:gd name="T31" fmla="*/ 21 h 21"/>
                <a:gd name="T32" fmla="*/ 72 w 78"/>
                <a:gd name="T33" fmla="*/ 21 h 21"/>
                <a:gd name="T34" fmla="*/ 78 w 78"/>
                <a:gd name="T35" fmla="*/ 21 h 21"/>
                <a:gd name="T36" fmla="*/ 73 w 78"/>
                <a:gd name="T37" fmla="*/ 8 h 21"/>
                <a:gd name="T38" fmla="*/ 73 w 78"/>
                <a:gd name="T39" fmla="*/ 8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"/>
                <a:gd name="T61" fmla="*/ 0 h 21"/>
                <a:gd name="T62" fmla="*/ 78 w 78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" h="21">
                  <a:moveTo>
                    <a:pt x="73" y="8"/>
                  </a:moveTo>
                  <a:lnTo>
                    <a:pt x="62" y="10"/>
                  </a:lnTo>
                  <a:lnTo>
                    <a:pt x="47" y="13"/>
                  </a:lnTo>
                  <a:lnTo>
                    <a:pt x="32" y="12"/>
                  </a:lnTo>
                  <a:lnTo>
                    <a:pt x="21" y="9"/>
                  </a:lnTo>
                  <a:lnTo>
                    <a:pt x="12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15"/>
                  </a:lnTo>
                  <a:lnTo>
                    <a:pt x="22" y="19"/>
                  </a:lnTo>
                  <a:lnTo>
                    <a:pt x="32" y="21"/>
                  </a:lnTo>
                  <a:lnTo>
                    <a:pt x="44" y="21"/>
                  </a:lnTo>
                  <a:lnTo>
                    <a:pt x="58" y="21"/>
                  </a:lnTo>
                  <a:lnTo>
                    <a:pt x="72" y="21"/>
                  </a:lnTo>
                  <a:lnTo>
                    <a:pt x="78" y="21"/>
                  </a:lnTo>
                  <a:lnTo>
                    <a:pt x="7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107"/>
            <p:cNvSpPr>
              <a:spLocks/>
            </p:cNvSpPr>
            <p:nvPr/>
          </p:nvSpPr>
          <p:spPr bwMode="auto">
            <a:xfrm>
              <a:off x="4197" y="1896"/>
              <a:ext cx="34" cy="38"/>
            </a:xfrm>
            <a:custGeom>
              <a:avLst/>
              <a:gdLst>
                <a:gd name="T0" fmla="*/ 13 w 34"/>
                <a:gd name="T1" fmla="*/ 0 h 38"/>
                <a:gd name="T2" fmla="*/ 13 w 34"/>
                <a:gd name="T3" fmla="*/ 15 h 38"/>
                <a:gd name="T4" fmla="*/ 16 w 34"/>
                <a:gd name="T5" fmla="*/ 23 h 38"/>
                <a:gd name="T6" fmla="*/ 21 w 34"/>
                <a:gd name="T7" fmla="*/ 27 h 38"/>
                <a:gd name="T8" fmla="*/ 25 w 34"/>
                <a:gd name="T9" fmla="*/ 28 h 38"/>
                <a:gd name="T10" fmla="*/ 31 w 34"/>
                <a:gd name="T11" fmla="*/ 29 h 38"/>
                <a:gd name="T12" fmla="*/ 34 w 34"/>
                <a:gd name="T13" fmla="*/ 30 h 38"/>
                <a:gd name="T14" fmla="*/ 30 w 34"/>
                <a:gd name="T15" fmla="*/ 38 h 38"/>
                <a:gd name="T16" fmla="*/ 28 w 34"/>
                <a:gd name="T17" fmla="*/ 38 h 38"/>
                <a:gd name="T18" fmla="*/ 22 w 34"/>
                <a:gd name="T19" fmla="*/ 36 h 38"/>
                <a:gd name="T20" fmla="*/ 16 w 34"/>
                <a:gd name="T21" fmla="*/ 33 h 38"/>
                <a:gd name="T22" fmla="*/ 7 w 34"/>
                <a:gd name="T23" fmla="*/ 27 h 38"/>
                <a:gd name="T24" fmla="*/ 1 w 34"/>
                <a:gd name="T25" fmla="*/ 17 h 38"/>
                <a:gd name="T26" fmla="*/ 0 w 34"/>
                <a:gd name="T27" fmla="*/ 9 h 38"/>
                <a:gd name="T28" fmla="*/ 0 w 34"/>
                <a:gd name="T29" fmla="*/ 3 h 38"/>
                <a:gd name="T30" fmla="*/ 1 w 34"/>
                <a:gd name="T31" fmla="*/ 0 h 38"/>
                <a:gd name="T32" fmla="*/ 13 w 34"/>
                <a:gd name="T33" fmla="*/ 0 h 38"/>
                <a:gd name="T34" fmla="*/ 13 w 34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"/>
                <a:gd name="T55" fmla="*/ 0 h 38"/>
                <a:gd name="T56" fmla="*/ 34 w 34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" h="38">
                  <a:moveTo>
                    <a:pt x="13" y="0"/>
                  </a:moveTo>
                  <a:lnTo>
                    <a:pt x="13" y="15"/>
                  </a:lnTo>
                  <a:lnTo>
                    <a:pt x="16" y="23"/>
                  </a:lnTo>
                  <a:lnTo>
                    <a:pt x="21" y="27"/>
                  </a:lnTo>
                  <a:lnTo>
                    <a:pt x="25" y="28"/>
                  </a:lnTo>
                  <a:lnTo>
                    <a:pt x="31" y="29"/>
                  </a:lnTo>
                  <a:lnTo>
                    <a:pt x="34" y="30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2" y="36"/>
                  </a:lnTo>
                  <a:lnTo>
                    <a:pt x="16" y="33"/>
                  </a:lnTo>
                  <a:lnTo>
                    <a:pt x="7" y="27"/>
                  </a:lnTo>
                  <a:lnTo>
                    <a:pt x="1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108"/>
            <p:cNvSpPr>
              <a:spLocks/>
            </p:cNvSpPr>
            <p:nvPr/>
          </p:nvSpPr>
          <p:spPr bwMode="auto">
            <a:xfrm>
              <a:off x="4220" y="1909"/>
              <a:ext cx="64" cy="68"/>
            </a:xfrm>
            <a:custGeom>
              <a:avLst/>
              <a:gdLst>
                <a:gd name="T0" fmla="*/ 64 w 64"/>
                <a:gd name="T1" fmla="*/ 9 h 68"/>
                <a:gd name="T2" fmla="*/ 59 w 64"/>
                <a:gd name="T3" fmla="*/ 4 h 68"/>
                <a:gd name="T4" fmla="*/ 48 w 64"/>
                <a:gd name="T5" fmla="*/ 2 h 68"/>
                <a:gd name="T6" fmla="*/ 35 w 64"/>
                <a:gd name="T7" fmla="*/ 0 h 68"/>
                <a:gd name="T8" fmla="*/ 23 w 64"/>
                <a:gd name="T9" fmla="*/ 3 h 68"/>
                <a:gd name="T10" fmla="*/ 12 w 64"/>
                <a:gd name="T11" fmla="*/ 8 h 68"/>
                <a:gd name="T12" fmla="*/ 6 w 64"/>
                <a:gd name="T13" fmla="*/ 16 h 68"/>
                <a:gd name="T14" fmla="*/ 2 w 64"/>
                <a:gd name="T15" fmla="*/ 23 h 68"/>
                <a:gd name="T16" fmla="*/ 0 w 64"/>
                <a:gd name="T17" fmla="*/ 33 h 68"/>
                <a:gd name="T18" fmla="*/ 0 w 64"/>
                <a:gd name="T19" fmla="*/ 40 h 68"/>
                <a:gd name="T20" fmla="*/ 5 w 64"/>
                <a:gd name="T21" fmla="*/ 49 h 68"/>
                <a:gd name="T22" fmla="*/ 8 w 64"/>
                <a:gd name="T23" fmla="*/ 56 h 68"/>
                <a:gd name="T24" fmla="*/ 13 w 64"/>
                <a:gd name="T25" fmla="*/ 63 h 68"/>
                <a:gd name="T26" fmla="*/ 20 w 64"/>
                <a:gd name="T27" fmla="*/ 66 h 68"/>
                <a:gd name="T28" fmla="*/ 30 w 64"/>
                <a:gd name="T29" fmla="*/ 67 h 68"/>
                <a:gd name="T30" fmla="*/ 39 w 64"/>
                <a:gd name="T31" fmla="*/ 67 h 68"/>
                <a:gd name="T32" fmla="*/ 42 w 64"/>
                <a:gd name="T33" fmla="*/ 68 h 68"/>
                <a:gd name="T34" fmla="*/ 42 w 64"/>
                <a:gd name="T35" fmla="*/ 63 h 68"/>
                <a:gd name="T36" fmla="*/ 39 w 64"/>
                <a:gd name="T37" fmla="*/ 62 h 68"/>
                <a:gd name="T38" fmla="*/ 29 w 64"/>
                <a:gd name="T39" fmla="*/ 61 h 68"/>
                <a:gd name="T40" fmla="*/ 17 w 64"/>
                <a:gd name="T41" fmla="*/ 57 h 68"/>
                <a:gd name="T42" fmla="*/ 10 w 64"/>
                <a:gd name="T43" fmla="*/ 52 h 68"/>
                <a:gd name="T44" fmla="*/ 5 w 64"/>
                <a:gd name="T45" fmla="*/ 44 h 68"/>
                <a:gd name="T46" fmla="*/ 5 w 64"/>
                <a:gd name="T47" fmla="*/ 34 h 68"/>
                <a:gd name="T48" fmla="*/ 6 w 64"/>
                <a:gd name="T49" fmla="*/ 23 h 68"/>
                <a:gd name="T50" fmla="*/ 10 w 64"/>
                <a:gd name="T51" fmla="*/ 17 h 68"/>
                <a:gd name="T52" fmla="*/ 14 w 64"/>
                <a:gd name="T53" fmla="*/ 11 h 68"/>
                <a:gd name="T54" fmla="*/ 24 w 64"/>
                <a:gd name="T55" fmla="*/ 9 h 68"/>
                <a:gd name="T56" fmla="*/ 33 w 64"/>
                <a:gd name="T57" fmla="*/ 7 h 68"/>
                <a:gd name="T58" fmla="*/ 40 w 64"/>
                <a:gd name="T59" fmla="*/ 5 h 68"/>
                <a:gd name="T60" fmla="*/ 45 w 64"/>
                <a:gd name="T61" fmla="*/ 5 h 68"/>
                <a:gd name="T62" fmla="*/ 53 w 64"/>
                <a:gd name="T63" fmla="*/ 9 h 68"/>
                <a:gd name="T64" fmla="*/ 59 w 64"/>
                <a:gd name="T65" fmla="*/ 11 h 68"/>
                <a:gd name="T66" fmla="*/ 63 w 64"/>
                <a:gd name="T67" fmla="*/ 14 h 68"/>
                <a:gd name="T68" fmla="*/ 64 w 64"/>
                <a:gd name="T69" fmla="*/ 9 h 68"/>
                <a:gd name="T70" fmla="*/ 64 w 64"/>
                <a:gd name="T71" fmla="*/ 9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8"/>
                <a:gd name="T110" fmla="*/ 64 w 64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8">
                  <a:moveTo>
                    <a:pt x="64" y="9"/>
                  </a:moveTo>
                  <a:lnTo>
                    <a:pt x="59" y="4"/>
                  </a:lnTo>
                  <a:lnTo>
                    <a:pt x="48" y="2"/>
                  </a:lnTo>
                  <a:lnTo>
                    <a:pt x="35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5" y="49"/>
                  </a:lnTo>
                  <a:lnTo>
                    <a:pt x="8" y="56"/>
                  </a:lnTo>
                  <a:lnTo>
                    <a:pt x="13" y="63"/>
                  </a:lnTo>
                  <a:lnTo>
                    <a:pt x="20" y="66"/>
                  </a:lnTo>
                  <a:lnTo>
                    <a:pt x="30" y="67"/>
                  </a:lnTo>
                  <a:lnTo>
                    <a:pt x="39" y="67"/>
                  </a:lnTo>
                  <a:lnTo>
                    <a:pt x="42" y="68"/>
                  </a:lnTo>
                  <a:lnTo>
                    <a:pt x="42" y="63"/>
                  </a:lnTo>
                  <a:lnTo>
                    <a:pt x="39" y="62"/>
                  </a:lnTo>
                  <a:lnTo>
                    <a:pt x="29" y="61"/>
                  </a:lnTo>
                  <a:lnTo>
                    <a:pt x="17" y="57"/>
                  </a:lnTo>
                  <a:lnTo>
                    <a:pt x="10" y="52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6" y="23"/>
                  </a:lnTo>
                  <a:lnTo>
                    <a:pt x="10" y="17"/>
                  </a:lnTo>
                  <a:lnTo>
                    <a:pt x="14" y="11"/>
                  </a:lnTo>
                  <a:lnTo>
                    <a:pt x="24" y="9"/>
                  </a:lnTo>
                  <a:lnTo>
                    <a:pt x="33" y="7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3" y="9"/>
                  </a:lnTo>
                  <a:lnTo>
                    <a:pt x="59" y="11"/>
                  </a:lnTo>
                  <a:lnTo>
                    <a:pt x="63" y="14"/>
                  </a:lnTo>
                  <a:lnTo>
                    <a:pt x="6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109"/>
            <p:cNvSpPr>
              <a:spLocks/>
            </p:cNvSpPr>
            <p:nvPr/>
          </p:nvSpPr>
          <p:spPr bwMode="auto">
            <a:xfrm>
              <a:off x="4257" y="1917"/>
              <a:ext cx="29" cy="60"/>
            </a:xfrm>
            <a:custGeom>
              <a:avLst/>
              <a:gdLst>
                <a:gd name="T0" fmla="*/ 25 w 29"/>
                <a:gd name="T1" fmla="*/ 0 h 60"/>
                <a:gd name="T2" fmla="*/ 18 w 29"/>
                <a:gd name="T3" fmla="*/ 5 h 60"/>
                <a:gd name="T4" fmla="*/ 14 w 29"/>
                <a:gd name="T5" fmla="*/ 14 h 60"/>
                <a:gd name="T6" fmla="*/ 9 w 29"/>
                <a:gd name="T7" fmla="*/ 24 h 60"/>
                <a:gd name="T8" fmla="*/ 8 w 29"/>
                <a:gd name="T9" fmla="*/ 32 h 60"/>
                <a:gd name="T10" fmla="*/ 4 w 29"/>
                <a:gd name="T11" fmla="*/ 40 h 60"/>
                <a:gd name="T12" fmla="*/ 3 w 29"/>
                <a:gd name="T13" fmla="*/ 48 h 60"/>
                <a:gd name="T14" fmla="*/ 0 w 29"/>
                <a:gd name="T15" fmla="*/ 55 h 60"/>
                <a:gd name="T16" fmla="*/ 0 w 29"/>
                <a:gd name="T17" fmla="*/ 59 h 60"/>
                <a:gd name="T18" fmla="*/ 4 w 29"/>
                <a:gd name="T19" fmla="*/ 60 h 60"/>
                <a:gd name="T20" fmla="*/ 5 w 29"/>
                <a:gd name="T21" fmla="*/ 54 h 60"/>
                <a:gd name="T22" fmla="*/ 8 w 29"/>
                <a:gd name="T23" fmla="*/ 43 h 60"/>
                <a:gd name="T24" fmla="*/ 11 w 29"/>
                <a:gd name="T25" fmla="*/ 30 h 60"/>
                <a:gd name="T26" fmla="*/ 16 w 29"/>
                <a:gd name="T27" fmla="*/ 23 h 60"/>
                <a:gd name="T28" fmla="*/ 20 w 29"/>
                <a:gd name="T29" fmla="*/ 15 h 60"/>
                <a:gd name="T30" fmla="*/ 25 w 29"/>
                <a:gd name="T31" fmla="*/ 9 h 60"/>
                <a:gd name="T32" fmla="*/ 27 w 29"/>
                <a:gd name="T33" fmla="*/ 5 h 60"/>
                <a:gd name="T34" fmla="*/ 29 w 29"/>
                <a:gd name="T35" fmla="*/ 2 h 60"/>
                <a:gd name="T36" fmla="*/ 28 w 29"/>
                <a:gd name="T37" fmla="*/ 0 h 60"/>
                <a:gd name="T38" fmla="*/ 27 w 29"/>
                <a:gd name="T39" fmla="*/ 0 h 60"/>
                <a:gd name="T40" fmla="*/ 25 w 29"/>
                <a:gd name="T41" fmla="*/ 0 h 60"/>
                <a:gd name="T42" fmla="*/ 25 w 29"/>
                <a:gd name="T43" fmla="*/ 0 h 60"/>
                <a:gd name="T44" fmla="*/ 25 w 29"/>
                <a:gd name="T45" fmla="*/ 0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60"/>
                <a:gd name="T71" fmla="*/ 29 w 29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60">
                  <a:moveTo>
                    <a:pt x="25" y="0"/>
                  </a:moveTo>
                  <a:lnTo>
                    <a:pt x="18" y="5"/>
                  </a:lnTo>
                  <a:lnTo>
                    <a:pt x="14" y="14"/>
                  </a:lnTo>
                  <a:lnTo>
                    <a:pt x="9" y="24"/>
                  </a:lnTo>
                  <a:lnTo>
                    <a:pt x="8" y="32"/>
                  </a:lnTo>
                  <a:lnTo>
                    <a:pt x="4" y="40"/>
                  </a:lnTo>
                  <a:lnTo>
                    <a:pt x="3" y="48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0"/>
                  </a:lnTo>
                  <a:lnTo>
                    <a:pt x="5" y="54"/>
                  </a:lnTo>
                  <a:lnTo>
                    <a:pt x="8" y="43"/>
                  </a:lnTo>
                  <a:lnTo>
                    <a:pt x="11" y="30"/>
                  </a:lnTo>
                  <a:lnTo>
                    <a:pt x="16" y="23"/>
                  </a:lnTo>
                  <a:lnTo>
                    <a:pt x="20" y="15"/>
                  </a:lnTo>
                  <a:lnTo>
                    <a:pt x="25" y="9"/>
                  </a:lnTo>
                  <a:lnTo>
                    <a:pt x="27" y="5"/>
                  </a:lnTo>
                  <a:lnTo>
                    <a:pt x="29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110"/>
            <p:cNvSpPr>
              <a:spLocks/>
            </p:cNvSpPr>
            <p:nvPr/>
          </p:nvSpPr>
          <p:spPr bwMode="auto">
            <a:xfrm>
              <a:off x="4261" y="1925"/>
              <a:ext cx="62" cy="59"/>
            </a:xfrm>
            <a:custGeom>
              <a:avLst/>
              <a:gdLst>
                <a:gd name="T0" fmla="*/ 19 w 62"/>
                <a:gd name="T1" fmla="*/ 3 h 59"/>
                <a:gd name="T2" fmla="*/ 25 w 62"/>
                <a:gd name="T3" fmla="*/ 0 h 59"/>
                <a:gd name="T4" fmla="*/ 35 w 62"/>
                <a:gd name="T5" fmla="*/ 0 h 59"/>
                <a:gd name="T6" fmla="*/ 46 w 62"/>
                <a:gd name="T7" fmla="*/ 4 h 59"/>
                <a:gd name="T8" fmla="*/ 56 w 62"/>
                <a:gd name="T9" fmla="*/ 12 h 59"/>
                <a:gd name="T10" fmla="*/ 60 w 62"/>
                <a:gd name="T11" fmla="*/ 23 h 59"/>
                <a:gd name="T12" fmla="*/ 62 w 62"/>
                <a:gd name="T13" fmla="*/ 35 h 59"/>
                <a:gd name="T14" fmla="*/ 59 w 62"/>
                <a:gd name="T15" fmla="*/ 47 h 59"/>
                <a:gd name="T16" fmla="*/ 53 w 62"/>
                <a:gd name="T17" fmla="*/ 56 h 59"/>
                <a:gd name="T18" fmla="*/ 45 w 62"/>
                <a:gd name="T19" fmla="*/ 59 h 59"/>
                <a:gd name="T20" fmla="*/ 35 w 62"/>
                <a:gd name="T21" fmla="*/ 59 h 59"/>
                <a:gd name="T22" fmla="*/ 25 w 62"/>
                <a:gd name="T23" fmla="*/ 57 h 59"/>
                <a:gd name="T24" fmla="*/ 18 w 62"/>
                <a:gd name="T25" fmla="*/ 56 h 59"/>
                <a:gd name="T26" fmla="*/ 13 w 62"/>
                <a:gd name="T27" fmla="*/ 53 h 59"/>
                <a:gd name="T28" fmla="*/ 7 w 62"/>
                <a:gd name="T29" fmla="*/ 51 h 59"/>
                <a:gd name="T30" fmla="*/ 2 w 62"/>
                <a:gd name="T31" fmla="*/ 47 h 59"/>
                <a:gd name="T32" fmla="*/ 0 w 62"/>
                <a:gd name="T33" fmla="*/ 47 h 59"/>
                <a:gd name="T34" fmla="*/ 2 w 62"/>
                <a:gd name="T35" fmla="*/ 40 h 59"/>
                <a:gd name="T36" fmla="*/ 5 w 62"/>
                <a:gd name="T37" fmla="*/ 41 h 59"/>
                <a:gd name="T38" fmla="*/ 12 w 62"/>
                <a:gd name="T39" fmla="*/ 45 h 59"/>
                <a:gd name="T40" fmla="*/ 21 w 62"/>
                <a:gd name="T41" fmla="*/ 48 h 59"/>
                <a:gd name="T42" fmla="*/ 30 w 62"/>
                <a:gd name="T43" fmla="*/ 52 h 59"/>
                <a:gd name="T44" fmla="*/ 37 w 62"/>
                <a:gd name="T45" fmla="*/ 53 h 59"/>
                <a:gd name="T46" fmla="*/ 46 w 62"/>
                <a:gd name="T47" fmla="*/ 52 h 59"/>
                <a:gd name="T48" fmla="*/ 52 w 62"/>
                <a:gd name="T49" fmla="*/ 48 h 59"/>
                <a:gd name="T50" fmla="*/ 56 w 62"/>
                <a:gd name="T51" fmla="*/ 40 h 59"/>
                <a:gd name="T52" fmla="*/ 56 w 62"/>
                <a:gd name="T53" fmla="*/ 29 h 59"/>
                <a:gd name="T54" fmla="*/ 54 w 62"/>
                <a:gd name="T55" fmla="*/ 23 h 59"/>
                <a:gd name="T56" fmla="*/ 52 w 62"/>
                <a:gd name="T57" fmla="*/ 17 h 59"/>
                <a:gd name="T58" fmla="*/ 46 w 62"/>
                <a:gd name="T59" fmla="*/ 12 h 59"/>
                <a:gd name="T60" fmla="*/ 36 w 62"/>
                <a:gd name="T61" fmla="*/ 7 h 59"/>
                <a:gd name="T62" fmla="*/ 25 w 62"/>
                <a:gd name="T63" fmla="*/ 6 h 59"/>
                <a:gd name="T64" fmla="*/ 17 w 62"/>
                <a:gd name="T65" fmla="*/ 6 h 59"/>
                <a:gd name="T66" fmla="*/ 13 w 62"/>
                <a:gd name="T67" fmla="*/ 7 h 59"/>
                <a:gd name="T68" fmla="*/ 19 w 62"/>
                <a:gd name="T69" fmla="*/ 3 h 59"/>
                <a:gd name="T70" fmla="*/ 19 w 62"/>
                <a:gd name="T71" fmla="*/ 3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59"/>
                <a:gd name="T110" fmla="*/ 62 w 62"/>
                <a:gd name="T111" fmla="*/ 59 h 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59">
                  <a:moveTo>
                    <a:pt x="19" y="3"/>
                  </a:moveTo>
                  <a:lnTo>
                    <a:pt x="25" y="0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6" y="12"/>
                  </a:lnTo>
                  <a:lnTo>
                    <a:pt x="60" y="23"/>
                  </a:lnTo>
                  <a:lnTo>
                    <a:pt x="62" y="35"/>
                  </a:lnTo>
                  <a:lnTo>
                    <a:pt x="59" y="47"/>
                  </a:lnTo>
                  <a:lnTo>
                    <a:pt x="53" y="56"/>
                  </a:lnTo>
                  <a:lnTo>
                    <a:pt x="45" y="59"/>
                  </a:lnTo>
                  <a:lnTo>
                    <a:pt x="35" y="59"/>
                  </a:lnTo>
                  <a:lnTo>
                    <a:pt x="25" y="57"/>
                  </a:lnTo>
                  <a:lnTo>
                    <a:pt x="18" y="56"/>
                  </a:lnTo>
                  <a:lnTo>
                    <a:pt x="13" y="53"/>
                  </a:lnTo>
                  <a:lnTo>
                    <a:pt x="7" y="51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5" y="41"/>
                  </a:lnTo>
                  <a:lnTo>
                    <a:pt x="12" y="45"/>
                  </a:lnTo>
                  <a:lnTo>
                    <a:pt x="21" y="48"/>
                  </a:lnTo>
                  <a:lnTo>
                    <a:pt x="30" y="52"/>
                  </a:lnTo>
                  <a:lnTo>
                    <a:pt x="37" y="53"/>
                  </a:lnTo>
                  <a:lnTo>
                    <a:pt x="46" y="52"/>
                  </a:lnTo>
                  <a:lnTo>
                    <a:pt x="52" y="48"/>
                  </a:lnTo>
                  <a:lnTo>
                    <a:pt x="56" y="40"/>
                  </a:lnTo>
                  <a:lnTo>
                    <a:pt x="56" y="29"/>
                  </a:lnTo>
                  <a:lnTo>
                    <a:pt x="54" y="23"/>
                  </a:lnTo>
                  <a:lnTo>
                    <a:pt x="52" y="17"/>
                  </a:lnTo>
                  <a:lnTo>
                    <a:pt x="46" y="12"/>
                  </a:lnTo>
                  <a:lnTo>
                    <a:pt x="36" y="7"/>
                  </a:lnTo>
                  <a:lnTo>
                    <a:pt x="25" y="6"/>
                  </a:lnTo>
                  <a:lnTo>
                    <a:pt x="17" y="6"/>
                  </a:lnTo>
                  <a:lnTo>
                    <a:pt x="13" y="7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111"/>
            <p:cNvSpPr>
              <a:spLocks/>
            </p:cNvSpPr>
            <p:nvPr/>
          </p:nvSpPr>
          <p:spPr bwMode="auto">
            <a:xfrm>
              <a:off x="3818" y="1297"/>
              <a:ext cx="11" cy="92"/>
            </a:xfrm>
            <a:custGeom>
              <a:avLst/>
              <a:gdLst>
                <a:gd name="T0" fmla="*/ 1 w 11"/>
                <a:gd name="T1" fmla="*/ 0 h 92"/>
                <a:gd name="T2" fmla="*/ 0 w 11"/>
                <a:gd name="T3" fmla="*/ 16 h 92"/>
                <a:gd name="T4" fmla="*/ 1 w 11"/>
                <a:gd name="T5" fmla="*/ 48 h 92"/>
                <a:gd name="T6" fmla="*/ 2 w 11"/>
                <a:gd name="T7" fmla="*/ 79 h 92"/>
                <a:gd name="T8" fmla="*/ 4 w 11"/>
                <a:gd name="T9" fmla="*/ 92 h 92"/>
                <a:gd name="T10" fmla="*/ 11 w 11"/>
                <a:gd name="T11" fmla="*/ 79 h 92"/>
                <a:gd name="T12" fmla="*/ 10 w 11"/>
                <a:gd name="T13" fmla="*/ 68 h 92"/>
                <a:gd name="T14" fmla="*/ 10 w 11"/>
                <a:gd name="T15" fmla="*/ 47 h 92"/>
                <a:gd name="T16" fmla="*/ 8 w 11"/>
                <a:gd name="T17" fmla="*/ 24 h 92"/>
                <a:gd name="T18" fmla="*/ 8 w 11"/>
                <a:gd name="T19" fmla="*/ 12 h 92"/>
                <a:gd name="T20" fmla="*/ 6 w 11"/>
                <a:gd name="T21" fmla="*/ 8 h 92"/>
                <a:gd name="T22" fmla="*/ 4 w 11"/>
                <a:gd name="T23" fmla="*/ 4 h 92"/>
                <a:gd name="T24" fmla="*/ 2 w 11"/>
                <a:gd name="T25" fmla="*/ 1 h 92"/>
                <a:gd name="T26" fmla="*/ 1 w 11"/>
                <a:gd name="T27" fmla="*/ 0 h 92"/>
                <a:gd name="T28" fmla="*/ 1 w 11"/>
                <a:gd name="T29" fmla="*/ 0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92"/>
                <a:gd name="T47" fmla="*/ 11 w 11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92">
                  <a:moveTo>
                    <a:pt x="1" y="0"/>
                  </a:moveTo>
                  <a:lnTo>
                    <a:pt x="0" y="16"/>
                  </a:lnTo>
                  <a:lnTo>
                    <a:pt x="1" y="48"/>
                  </a:lnTo>
                  <a:lnTo>
                    <a:pt x="2" y="79"/>
                  </a:lnTo>
                  <a:lnTo>
                    <a:pt x="4" y="92"/>
                  </a:lnTo>
                  <a:lnTo>
                    <a:pt x="11" y="79"/>
                  </a:lnTo>
                  <a:lnTo>
                    <a:pt x="10" y="68"/>
                  </a:lnTo>
                  <a:lnTo>
                    <a:pt x="10" y="47"/>
                  </a:lnTo>
                  <a:lnTo>
                    <a:pt x="8" y="2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4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112"/>
            <p:cNvSpPr>
              <a:spLocks/>
            </p:cNvSpPr>
            <p:nvPr/>
          </p:nvSpPr>
          <p:spPr bwMode="auto">
            <a:xfrm>
              <a:off x="4023" y="1210"/>
              <a:ext cx="71" cy="12"/>
            </a:xfrm>
            <a:custGeom>
              <a:avLst/>
              <a:gdLst>
                <a:gd name="T0" fmla="*/ 7 w 71"/>
                <a:gd name="T1" fmla="*/ 0 h 12"/>
                <a:gd name="T2" fmla="*/ 21 w 71"/>
                <a:gd name="T3" fmla="*/ 2 h 12"/>
                <a:gd name="T4" fmla="*/ 40 w 71"/>
                <a:gd name="T5" fmla="*/ 2 h 12"/>
                <a:gd name="T6" fmla="*/ 58 w 71"/>
                <a:gd name="T7" fmla="*/ 1 h 12"/>
                <a:gd name="T8" fmla="*/ 68 w 71"/>
                <a:gd name="T9" fmla="*/ 0 h 12"/>
                <a:gd name="T10" fmla="*/ 68 w 71"/>
                <a:gd name="T11" fmla="*/ 0 h 12"/>
                <a:gd name="T12" fmla="*/ 70 w 71"/>
                <a:gd name="T13" fmla="*/ 1 h 12"/>
                <a:gd name="T14" fmla="*/ 71 w 71"/>
                <a:gd name="T15" fmla="*/ 2 h 12"/>
                <a:gd name="T16" fmla="*/ 69 w 71"/>
                <a:gd name="T17" fmla="*/ 6 h 12"/>
                <a:gd name="T18" fmla="*/ 55 w 71"/>
                <a:gd name="T19" fmla="*/ 9 h 12"/>
                <a:gd name="T20" fmla="*/ 33 w 71"/>
                <a:gd name="T21" fmla="*/ 12 h 12"/>
                <a:gd name="T22" fmla="*/ 10 w 71"/>
                <a:gd name="T23" fmla="*/ 12 h 12"/>
                <a:gd name="T24" fmla="*/ 0 w 71"/>
                <a:gd name="T25" fmla="*/ 12 h 12"/>
                <a:gd name="T26" fmla="*/ 0 w 71"/>
                <a:gd name="T27" fmla="*/ 9 h 12"/>
                <a:gd name="T28" fmla="*/ 3 w 71"/>
                <a:gd name="T29" fmla="*/ 5 h 12"/>
                <a:gd name="T30" fmla="*/ 6 w 71"/>
                <a:gd name="T31" fmla="*/ 1 h 12"/>
                <a:gd name="T32" fmla="*/ 7 w 71"/>
                <a:gd name="T33" fmla="*/ 0 h 12"/>
                <a:gd name="T34" fmla="*/ 7 w 71"/>
                <a:gd name="T35" fmla="*/ 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12"/>
                <a:gd name="T56" fmla="*/ 71 w 71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12">
                  <a:moveTo>
                    <a:pt x="7" y="0"/>
                  </a:moveTo>
                  <a:lnTo>
                    <a:pt x="21" y="2"/>
                  </a:lnTo>
                  <a:lnTo>
                    <a:pt x="40" y="2"/>
                  </a:lnTo>
                  <a:lnTo>
                    <a:pt x="58" y="1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71" y="2"/>
                  </a:lnTo>
                  <a:lnTo>
                    <a:pt x="69" y="6"/>
                  </a:lnTo>
                  <a:lnTo>
                    <a:pt x="55" y="9"/>
                  </a:lnTo>
                  <a:lnTo>
                    <a:pt x="33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113"/>
            <p:cNvSpPr>
              <a:spLocks/>
            </p:cNvSpPr>
            <p:nvPr/>
          </p:nvSpPr>
          <p:spPr bwMode="auto">
            <a:xfrm>
              <a:off x="4076" y="1069"/>
              <a:ext cx="53" cy="74"/>
            </a:xfrm>
            <a:custGeom>
              <a:avLst/>
              <a:gdLst>
                <a:gd name="T0" fmla="*/ 4 w 53"/>
                <a:gd name="T1" fmla="*/ 43 h 74"/>
                <a:gd name="T2" fmla="*/ 15 w 53"/>
                <a:gd name="T3" fmla="*/ 29 h 74"/>
                <a:gd name="T4" fmla="*/ 28 w 53"/>
                <a:gd name="T5" fmla="*/ 14 h 74"/>
                <a:gd name="T6" fmla="*/ 39 w 53"/>
                <a:gd name="T7" fmla="*/ 3 h 74"/>
                <a:gd name="T8" fmla="*/ 45 w 53"/>
                <a:gd name="T9" fmla="*/ 0 h 74"/>
                <a:gd name="T10" fmla="*/ 47 w 53"/>
                <a:gd name="T11" fmla="*/ 0 h 74"/>
                <a:gd name="T12" fmla="*/ 51 w 53"/>
                <a:gd name="T13" fmla="*/ 1 h 74"/>
                <a:gd name="T14" fmla="*/ 52 w 53"/>
                <a:gd name="T15" fmla="*/ 2 h 74"/>
                <a:gd name="T16" fmla="*/ 53 w 53"/>
                <a:gd name="T17" fmla="*/ 3 h 74"/>
                <a:gd name="T18" fmla="*/ 51 w 53"/>
                <a:gd name="T19" fmla="*/ 6 h 74"/>
                <a:gd name="T20" fmla="*/ 45 w 53"/>
                <a:gd name="T21" fmla="*/ 12 h 74"/>
                <a:gd name="T22" fmla="*/ 38 w 53"/>
                <a:gd name="T23" fmla="*/ 20 h 74"/>
                <a:gd name="T24" fmla="*/ 29 w 53"/>
                <a:gd name="T25" fmla="*/ 29 h 74"/>
                <a:gd name="T26" fmla="*/ 20 w 53"/>
                <a:gd name="T27" fmla="*/ 38 h 74"/>
                <a:gd name="T28" fmla="*/ 11 w 53"/>
                <a:gd name="T29" fmla="*/ 54 h 74"/>
                <a:gd name="T30" fmla="*/ 3 w 53"/>
                <a:gd name="T31" fmla="*/ 68 h 74"/>
                <a:gd name="T32" fmla="*/ 0 w 53"/>
                <a:gd name="T33" fmla="*/ 74 h 74"/>
                <a:gd name="T34" fmla="*/ 4 w 53"/>
                <a:gd name="T35" fmla="*/ 43 h 74"/>
                <a:gd name="T36" fmla="*/ 4 w 53"/>
                <a:gd name="T37" fmla="*/ 43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74"/>
                <a:gd name="T59" fmla="*/ 53 w 53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74">
                  <a:moveTo>
                    <a:pt x="4" y="43"/>
                  </a:moveTo>
                  <a:lnTo>
                    <a:pt x="15" y="29"/>
                  </a:lnTo>
                  <a:lnTo>
                    <a:pt x="28" y="14"/>
                  </a:lnTo>
                  <a:lnTo>
                    <a:pt x="39" y="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1" y="6"/>
                  </a:lnTo>
                  <a:lnTo>
                    <a:pt x="45" y="12"/>
                  </a:lnTo>
                  <a:lnTo>
                    <a:pt x="38" y="20"/>
                  </a:lnTo>
                  <a:lnTo>
                    <a:pt x="29" y="29"/>
                  </a:lnTo>
                  <a:lnTo>
                    <a:pt x="20" y="38"/>
                  </a:lnTo>
                  <a:lnTo>
                    <a:pt x="11" y="54"/>
                  </a:lnTo>
                  <a:lnTo>
                    <a:pt x="3" y="68"/>
                  </a:lnTo>
                  <a:lnTo>
                    <a:pt x="0" y="7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114"/>
            <p:cNvSpPr>
              <a:spLocks/>
            </p:cNvSpPr>
            <p:nvPr/>
          </p:nvSpPr>
          <p:spPr bwMode="auto">
            <a:xfrm>
              <a:off x="4257" y="1515"/>
              <a:ext cx="16" cy="45"/>
            </a:xfrm>
            <a:custGeom>
              <a:avLst/>
              <a:gdLst>
                <a:gd name="T0" fmla="*/ 9 w 16"/>
                <a:gd name="T1" fmla="*/ 2 h 45"/>
                <a:gd name="T2" fmla="*/ 6 w 16"/>
                <a:gd name="T3" fmla="*/ 11 h 45"/>
                <a:gd name="T4" fmla="*/ 4 w 16"/>
                <a:gd name="T5" fmla="*/ 25 h 45"/>
                <a:gd name="T6" fmla="*/ 2 w 16"/>
                <a:gd name="T7" fmla="*/ 37 h 45"/>
                <a:gd name="T8" fmla="*/ 0 w 16"/>
                <a:gd name="T9" fmla="*/ 43 h 45"/>
                <a:gd name="T10" fmla="*/ 2 w 16"/>
                <a:gd name="T11" fmla="*/ 43 h 45"/>
                <a:gd name="T12" fmla="*/ 3 w 16"/>
                <a:gd name="T13" fmla="*/ 45 h 45"/>
                <a:gd name="T14" fmla="*/ 5 w 16"/>
                <a:gd name="T15" fmla="*/ 45 h 45"/>
                <a:gd name="T16" fmla="*/ 6 w 16"/>
                <a:gd name="T17" fmla="*/ 42 h 45"/>
                <a:gd name="T18" fmla="*/ 8 w 16"/>
                <a:gd name="T19" fmla="*/ 34 h 45"/>
                <a:gd name="T20" fmla="*/ 11 w 16"/>
                <a:gd name="T21" fmla="*/ 22 h 45"/>
                <a:gd name="T22" fmla="*/ 15 w 16"/>
                <a:gd name="T23" fmla="*/ 8 h 45"/>
                <a:gd name="T24" fmla="*/ 16 w 16"/>
                <a:gd name="T25" fmla="*/ 1 h 45"/>
                <a:gd name="T26" fmla="*/ 14 w 16"/>
                <a:gd name="T27" fmla="*/ 0 h 45"/>
                <a:gd name="T28" fmla="*/ 11 w 16"/>
                <a:gd name="T29" fmla="*/ 1 h 45"/>
                <a:gd name="T30" fmla="*/ 9 w 16"/>
                <a:gd name="T31" fmla="*/ 1 h 45"/>
                <a:gd name="T32" fmla="*/ 9 w 16"/>
                <a:gd name="T33" fmla="*/ 2 h 45"/>
                <a:gd name="T34" fmla="*/ 9 w 16"/>
                <a:gd name="T35" fmla="*/ 2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5"/>
                <a:gd name="T56" fmla="*/ 16 w 16"/>
                <a:gd name="T57" fmla="*/ 45 h 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5">
                  <a:moveTo>
                    <a:pt x="9" y="2"/>
                  </a:moveTo>
                  <a:lnTo>
                    <a:pt x="6" y="11"/>
                  </a:lnTo>
                  <a:lnTo>
                    <a:pt x="4" y="25"/>
                  </a:lnTo>
                  <a:lnTo>
                    <a:pt x="2" y="37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6" y="42"/>
                  </a:lnTo>
                  <a:lnTo>
                    <a:pt x="8" y="34"/>
                  </a:lnTo>
                  <a:lnTo>
                    <a:pt x="11" y="22"/>
                  </a:lnTo>
                  <a:lnTo>
                    <a:pt x="15" y="8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115"/>
            <p:cNvSpPr>
              <a:spLocks/>
            </p:cNvSpPr>
            <p:nvPr/>
          </p:nvSpPr>
          <p:spPr bwMode="auto">
            <a:xfrm>
              <a:off x="4230" y="1947"/>
              <a:ext cx="23" cy="14"/>
            </a:xfrm>
            <a:custGeom>
              <a:avLst/>
              <a:gdLst>
                <a:gd name="T0" fmla="*/ 0 w 23"/>
                <a:gd name="T1" fmla="*/ 0 h 14"/>
                <a:gd name="T2" fmla="*/ 0 w 23"/>
                <a:gd name="T3" fmla="*/ 7 h 14"/>
                <a:gd name="T4" fmla="*/ 3 w 23"/>
                <a:gd name="T5" fmla="*/ 11 h 14"/>
                <a:gd name="T6" fmla="*/ 6 w 23"/>
                <a:gd name="T7" fmla="*/ 11 h 14"/>
                <a:gd name="T8" fmla="*/ 9 w 23"/>
                <a:gd name="T9" fmla="*/ 12 h 14"/>
                <a:gd name="T10" fmla="*/ 12 w 23"/>
                <a:gd name="T11" fmla="*/ 12 h 14"/>
                <a:gd name="T12" fmla="*/ 15 w 23"/>
                <a:gd name="T13" fmla="*/ 13 h 14"/>
                <a:gd name="T14" fmla="*/ 19 w 23"/>
                <a:gd name="T15" fmla="*/ 14 h 14"/>
                <a:gd name="T16" fmla="*/ 20 w 23"/>
                <a:gd name="T17" fmla="*/ 14 h 14"/>
                <a:gd name="T18" fmla="*/ 21 w 23"/>
                <a:gd name="T19" fmla="*/ 13 h 14"/>
                <a:gd name="T20" fmla="*/ 23 w 23"/>
                <a:gd name="T21" fmla="*/ 12 h 14"/>
                <a:gd name="T22" fmla="*/ 19 w 23"/>
                <a:gd name="T23" fmla="*/ 11 h 14"/>
                <a:gd name="T24" fmla="*/ 16 w 23"/>
                <a:gd name="T25" fmla="*/ 11 h 14"/>
                <a:gd name="T26" fmla="*/ 13 w 23"/>
                <a:gd name="T27" fmla="*/ 10 h 14"/>
                <a:gd name="T28" fmla="*/ 10 w 23"/>
                <a:gd name="T29" fmla="*/ 10 h 14"/>
                <a:gd name="T30" fmla="*/ 7 w 23"/>
                <a:gd name="T31" fmla="*/ 10 h 14"/>
                <a:gd name="T32" fmla="*/ 3 w 23"/>
                <a:gd name="T33" fmla="*/ 7 h 14"/>
                <a:gd name="T34" fmla="*/ 2 w 23"/>
                <a:gd name="T35" fmla="*/ 4 h 14"/>
                <a:gd name="T36" fmla="*/ 2 w 23"/>
                <a:gd name="T37" fmla="*/ 1 h 14"/>
                <a:gd name="T38" fmla="*/ 0 w 23"/>
                <a:gd name="T39" fmla="*/ 0 h 14"/>
                <a:gd name="T40" fmla="*/ 0 w 23"/>
                <a:gd name="T41" fmla="*/ 0 h 14"/>
                <a:gd name="T42" fmla="*/ 0 w 23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14"/>
                <a:gd name="T68" fmla="*/ 23 w 23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14">
                  <a:moveTo>
                    <a:pt x="0" y="0"/>
                  </a:moveTo>
                  <a:lnTo>
                    <a:pt x="0" y="7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2" y="4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116"/>
            <p:cNvSpPr>
              <a:spLocks/>
            </p:cNvSpPr>
            <p:nvPr/>
          </p:nvSpPr>
          <p:spPr bwMode="auto">
            <a:xfrm>
              <a:off x="4232" y="1936"/>
              <a:ext cx="24" cy="10"/>
            </a:xfrm>
            <a:custGeom>
              <a:avLst/>
              <a:gdLst>
                <a:gd name="T0" fmla="*/ 0 w 24"/>
                <a:gd name="T1" fmla="*/ 2 h 10"/>
                <a:gd name="T2" fmla="*/ 2 w 24"/>
                <a:gd name="T3" fmla="*/ 0 h 10"/>
                <a:gd name="T4" fmla="*/ 5 w 24"/>
                <a:gd name="T5" fmla="*/ 0 h 10"/>
                <a:gd name="T6" fmla="*/ 7 w 24"/>
                <a:gd name="T7" fmla="*/ 0 h 10"/>
                <a:gd name="T8" fmla="*/ 10 w 24"/>
                <a:gd name="T9" fmla="*/ 4 h 10"/>
                <a:gd name="T10" fmla="*/ 11 w 24"/>
                <a:gd name="T11" fmla="*/ 6 h 10"/>
                <a:gd name="T12" fmla="*/ 14 w 24"/>
                <a:gd name="T13" fmla="*/ 6 h 10"/>
                <a:gd name="T14" fmla="*/ 17 w 24"/>
                <a:gd name="T15" fmla="*/ 5 h 10"/>
                <a:gd name="T16" fmla="*/ 19 w 24"/>
                <a:gd name="T17" fmla="*/ 5 h 10"/>
                <a:gd name="T18" fmla="*/ 22 w 24"/>
                <a:gd name="T19" fmla="*/ 5 h 10"/>
                <a:gd name="T20" fmla="*/ 24 w 24"/>
                <a:gd name="T21" fmla="*/ 8 h 10"/>
                <a:gd name="T22" fmla="*/ 23 w 24"/>
                <a:gd name="T23" fmla="*/ 10 h 10"/>
                <a:gd name="T24" fmla="*/ 21 w 24"/>
                <a:gd name="T25" fmla="*/ 8 h 10"/>
                <a:gd name="T26" fmla="*/ 16 w 24"/>
                <a:gd name="T27" fmla="*/ 8 h 10"/>
                <a:gd name="T28" fmla="*/ 12 w 24"/>
                <a:gd name="T29" fmla="*/ 8 h 10"/>
                <a:gd name="T30" fmla="*/ 7 w 24"/>
                <a:gd name="T31" fmla="*/ 5 h 10"/>
                <a:gd name="T32" fmla="*/ 5 w 24"/>
                <a:gd name="T33" fmla="*/ 4 h 10"/>
                <a:gd name="T34" fmla="*/ 4 w 24"/>
                <a:gd name="T35" fmla="*/ 4 h 10"/>
                <a:gd name="T36" fmla="*/ 1 w 24"/>
                <a:gd name="T37" fmla="*/ 5 h 10"/>
                <a:gd name="T38" fmla="*/ 0 w 24"/>
                <a:gd name="T39" fmla="*/ 2 h 10"/>
                <a:gd name="T40" fmla="*/ 0 w 24"/>
                <a:gd name="T41" fmla="*/ 2 h 10"/>
                <a:gd name="T42" fmla="*/ 0 w 24"/>
                <a:gd name="T43" fmla="*/ 2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"/>
                <a:gd name="T67" fmla="*/ 0 h 10"/>
                <a:gd name="T68" fmla="*/ 24 w 24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" h="10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117"/>
            <p:cNvSpPr>
              <a:spLocks/>
            </p:cNvSpPr>
            <p:nvPr/>
          </p:nvSpPr>
          <p:spPr bwMode="auto">
            <a:xfrm>
              <a:off x="4236" y="1922"/>
              <a:ext cx="29" cy="8"/>
            </a:xfrm>
            <a:custGeom>
              <a:avLst/>
              <a:gdLst>
                <a:gd name="T0" fmla="*/ 0 w 29"/>
                <a:gd name="T1" fmla="*/ 8 h 8"/>
                <a:gd name="T2" fmla="*/ 3 w 29"/>
                <a:gd name="T3" fmla="*/ 3 h 8"/>
                <a:gd name="T4" fmla="*/ 8 w 29"/>
                <a:gd name="T5" fmla="*/ 3 h 8"/>
                <a:gd name="T6" fmla="*/ 9 w 29"/>
                <a:gd name="T7" fmla="*/ 4 h 8"/>
                <a:gd name="T8" fmla="*/ 12 w 29"/>
                <a:gd name="T9" fmla="*/ 4 h 8"/>
                <a:gd name="T10" fmla="*/ 13 w 29"/>
                <a:gd name="T11" fmla="*/ 2 h 8"/>
                <a:gd name="T12" fmla="*/ 17 w 29"/>
                <a:gd name="T13" fmla="*/ 1 h 8"/>
                <a:gd name="T14" fmla="*/ 20 w 29"/>
                <a:gd name="T15" fmla="*/ 0 h 8"/>
                <a:gd name="T16" fmla="*/ 25 w 29"/>
                <a:gd name="T17" fmla="*/ 1 h 8"/>
                <a:gd name="T18" fmla="*/ 27 w 29"/>
                <a:gd name="T19" fmla="*/ 2 h 8"/>
                <a:gd name="T20" fmla="*/ 29 w 29"/>
                <a:gd name="T21" fmla="*/ 4 h 8"/>
                <a:gd name="T22" fmla="*/ 27 w 29"/>
                <a:gd name="T23" fmla="*/ 6 h 8"/>
                <a:gd name="T24" fmla="*/ 25 w 29"/>
                <a:gd name="T25" fmla="*/ 4 h 8"/>
                <a:gd name="T26" fmla="*/ 19 w 29"/>
                <a:gd name="T27" fmla="*/ 4 h 8"/>
                <a:gd name="T28" fmla="*/ 15 w 29"/>
                <a:gd name="T29" fmla="*/ 8 h 8"/>
                <a:gd name="T30" fmla="*/ 12 w 29"/>
                <a:gd name="T31" fmla="*/ 7 h 8"/>
                <a:gd name="T32" fmla="*/ 8 w 29"/>
                <a:gd name="T33" fmla="*/ 6 h 8"/>
                <a:gd name="T34" fmla="*/ 3 w 29"/>
                <a:gd name="T35" fmla="*/ 7 h 8"/>
                <a:gd name="T36" fmla="*/ 1 w 29"/>
                <a:gd name="T37" fmla="*/ 8 h 8"/>
                <a:gd name="T38" fmla="*/ 0 w 29"/>
                <a:gd name="T39" fmla="*/ 8 h 8"/>
                <a:gd name="T40" fmla="*/ 0 w 29"/>
                <a:gd name="T41" fmla="*/ 8 h 8"/>
                <a:gd name="T42" fmla="*/ 0 w 29"/>
                <a:gd name="T43" fmla="*/ 8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8"/>
                <a:gd name="T68" fmla="*/ 29 w 29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8">
                  <a:moveTo>
                    <a:pt x="0" y="8"/>
                  </a:moveTo>
                  <a:lnTo>
                    <a:pt x="3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8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118"/>
            <p:cNvSpPr>
              <a:spLocks/>
            </p:cNvSpPr>
            <p:nvPr/>
          </p:nvSpPr>
          <p:spPr bwMode="auto">
            <a:xfrm>
              <a:off x="3563" y="1451"/>
              <a:ext cx="14" cy="65"/>
            </a:xfrm>
            <a:custGeom>
              <a:avLst/>
              <a:gdLst>
                <a:gd name="T0" fmla="*/ 5 w 14"/>
                <a:gd name="T1" fmla="*/ 2 h 65"/>
                <a:gd name="T2" fmla="*/ 4 w 14"/>
                <a:gd name="T3" fmla="*/ 8 h 65"/>
                <a:gd name="T4" fmla="*/ 5 w 14"/>
                <a:gd name="T5" fmla="*/ 18 h 65"/>
                <a:gd name="T6" fmla="*/ 6 w 14"/>
                <a:gd name="T7" fmla="*/ 28 h 65"/>
                <a:gd name="T8" fmla="*/ 8 w 14"/>
                <a:gd name="T9" fmla="*/ 35 h 65"/>
                <a:gd name="T10" fmla="*/ 6 w 14"/>
                <a:gd name="T11" fmla="*/ 41 h 65"/>
                <a:gd name="T12" fmla="*/ 4 w 14"/>
                <a:gd name="T13" fmla="*/ 51 h 65"/>
                <a:gd name="T14" fmla="*/ 0 w 14"/>
                <a:gd name="T15" fmla="*/ 59 h 65"/>
                <a:gd name="T16" fmla="*/ 0 w 14"/>
                <a:gd name="T17" fmla="*/ 64 h 65"/>
                <a:gd name="T18" fmla="*/ 3 w 14"/>
                <a:gd name="T19" fmla="*/ 65 h 65"/>
                <a:gd name="T20" fmla="*/ 4 w 14"/>
                <a:gd name="T21" fmla="*/ 63 h 65"/>
                <a:gd name="T22" fmla="*/ 8 w 14"/>
                <a:gd name="T23" fmla="*/ 56 h 65"/>
                <a:gd name="T24" fmla="*/ 11 w 14"/>
                <a:gd name="T25" fmla="*/ 48 h 65"/>
                <a:gd name="T26" fmla="*/ 14 w 14"/>
                <a:gd name="T27" fmla="*/ 40 h 65"/>
                <a:gd name="T28" fmla="*/ 14 w 14"/>
                <a:gd name="T29" fmla="*/ 30 h 65"/>
                <a:gd name="T30" fmla="*/ 12 w 14"/>
                <a:gd name="T31" fmla="*/ 18 h 65"/>
                <a:gd name="T32" fmla="*/ 12 w 14"/>
                <a:gd name="T33" fmla="*/ 7 h 65"/>
                <a:gd name="T34" fmla="*/ 12 w 14"/>
                <a:gd name="T35" fmla="*/ 1 h 65"/>
                <a:gd name="T36" fmla="*/ 11 w 14"/>
                <a:gd name="T37" fmla="*/ 0 h 65"/>
                <a:gd name="T38" fmla="*/ 9 w 14"/>
                <a:gd name="T39" fmla="*/ 1 h 65"/>
                <a:gd name="T40" fmla="*/ 6 w 14"/>
                <a:gd name="T41" fmla="*/ 1 h 65"/>
                <a:gd name="T42" fmla="*/ 5 w 14"/>
                <a:gd name="T43" fmla="*/ 2 h 65"/>
                <a:gd name="T44" fmla="*/ 5 w 14"/>
                <a:gd name="T45" fmla="*/ 2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65"/>
                <a:gd name="T71" fmla="*/ 14 w 14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65">
                  <a:moveTo>
                    <a:pt x="5" y="2"/>
                  </a:moveTo>
                  <a:lnTo>
                    <a:pt x="4" y="8"/>
                  </a:lnTo>
                  <a:lnTo>
                    <a:pt x="5" y="18"/>
                  </a:lnTo>
                  <a:lnTo>
                    <a:pt x="6" y="28"/>
                  </a:lnTo>
                  <a:lnTo>
                    <a:pt x="8" y="35"/>
                  </a:lnTo>
                  <a:lnTo>
                    <a:pt x="6" y="41"/>
                  </a:lnTo>
                  <a:lnTo>
                    <a:pt x="4" y="51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3" y="65"/>
                  </a:lnTo>
                  <a:lnTo>
                    <a:pt x="4" y="63"/>
                  </a:lnTo>
                  <a:lnTo>
                    <a:pt x="8" y="56"/>
                  </a:lnTo>
                  <a:lnTo>
                    <a:pt x="11" y="48"/>
                  </a:lnTo>
                  <a:lnTo>
                    <a:pt x="14" y="40"/>
                  </a:lnTo>
                  <a:lnTo>
                    <a:pt x="14" y="30"/>
                  </a:lnTo>
                  <a:lnTo>
                    <a:pt x="12" y="18"/>
                  </a:lnTo>
                  <a:lnTo>
                    <a:pt x="12" y="7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1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119"/>
            <p:cNvSpPr>
              <a:spLocks/>
            </p:cNvSpPr>
            <p:nvPr/>
          </p:nvSpPr>
          <p:spPr bwMode="auto">
            <a:xfrm>
              <a:off x="4679" y="1236"/>
              <a:ext cx="6" cy="24"/>
            </a:xfrm>
            <a:custGeom>
              <a:avLst/>
              <a:gdLst>
                <a:gd name="T0" fmla="*/ 1 w 6"/>
                <a:gd name="T1" fmla="*/ 0 h 24"/>
                <a:gd name="T2" fmla="*/ 1 w 6"/>
                <a:gd name="T3" fmla="*/ 5 h 24"/>
                <a:gd name="T4" fmla="*/ 1 w 6"/>
                <a:gd name="T5" fmla="*/ 14 h 24"/>
                <a:gd name="T6" fmla="*/ 0 w 6"/>
                <a:gd name="T7" fmla="*/ 21 h 24"/>
                <a:gd name="T8" fmla="*/ 0 w 6"/>
                <a:gd name="T9" fmla="*/ 24 h 24"/>
                <a:gd name="T10" fmla="*/ 1 w 6"/>
                <a:gd name="T11" fmla="*/ 23 h 24"/>
                <a:gd name="T12" fmla="*/ 4 w 6"/>
                <a:gd name="T13" fmla="*/ 22 h 24"/>
                <a:gd name="T14" fmla="*/ 4 w 6"/>
                <a:gd name="T15" fmla="*/ 18 h 24"/>
                <a:gd name="T16" fmla="*/ 4 w 6"/>
                <a:gd name="T17" fmla="*/ 14 h 24"/>
                <a:gd name="T18" fmla="*/ 4 w 6"/>
                <a:gd name="T19" fmla="*/ 7 h 24"/>
                <a:gd name="T20" fmla="*/ 6 w 6"/>
                <a:gd name="T21" fmla="*/ 4 h 24"/>
                <a:gd name="T22" fmla="*/ 3 w 6"/>
                <a:gd name="T23" fmla="*/ 1 h 24"/>
                <a:gd name="T24" fmla="*/ 1 w 6"/>
                <a:gd name="T25" fmla="*/ 0 h 24"/>
                <a:gd name="T26" fmla="*/ 1 w 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24"/>
                <a:gd name="T44" fmla="*/ 6 w 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24">
                  <a:moveTo>
                    <a:pt x="1" y="0"/>
                  </a:moveTo>
                  <a:lnTo>
                    <a:pt x="1" y="5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7"/>
                  </a:lnTo>
                  <a:lnTo>
                    <a:pt x="6" y="4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120"/>
            <p:cNvSpPr>
              <a:spLocks/>
            </p:cNvSpPr>
            <p:nvPr/>
          </p:nvSpPr>
          <p:spPr bwMode="auto">
            <a:xfrm>
              <a:off x="4661" y="1110"/>
              <a:ext cx="24" cy="103"/>
            </a:xfrm>
            <a:custGeom>
              <a:avLst/>
              <a:gdLst>
                <a:gd name="T0" fmla="*/ 19 w 24"/>
                <a:gd name="T1" fmla="*/ 0 h 103"/>
                <a:gd name="T2" fmla="*/ 18 w 24"/>
                <a:gd name="T3" fmla="*/ 10 h 103"/>
                <a:gd name="T4" fmla="*/ 16 w 24"/>
                <a:gd name="T5" fmla="*/ 27 h 103"/>
                <a:gd name="T6" fmla="*/ 15 w 24"/>
                <a:gd name="T7" fmla="*/ 45 h 103"/>
                <a:gd name="T8" fmla="*/ 15 w 24"/>
                <a:gd name="T9" fmla="*/ 59 h 103"/>
                <a:gd name="T10" fmla="*/ 13 w 24"/>
                <a:gd name="T11" fmla="*/ 70 h 103"/>
                <a:gd name="T12" fmla="*/ 8 w 24"/>
                <a:gd name="T13" fmla="*/ 84 h 103"/>
                <a:gd name="T14" fmla="*/ 1 w 24"/>
                <a:gd name="T15" fmla="*/ 97 h 103"/>
                <a:gd name="T16" fmla="*/ 0 w 24"/>
                <a:gd name="T17" fmla="*/ 103 h 103"/>
                <a:gd name="T18" fmla="*/ 7 w 24"/>
                <a:gd name="T19" fmla="*/ 99 h 103"/>
                <a:gd name="T20" fmla="*/ 8 w 24"/>
                <a:gd name="T21" fmla="*/ 94 h 103"/>
                <a:gd name="T22" fmla="*/ 12 w 24"/>
                <a:gd name="T23" fmla="*/ 83 h 103"/>
                <a:gd name="T24" fmla="*/ 16 w 24"/>
                <a:gd name="T25" fmla="*/ 66 h 103"/>
                <a:gd name="T26" fmla="*/ 19 w 24"/>
                <a:gd name="T27" fmla="*/ 48 h 103"/>
                <a:gd name="T28" fmla="*/ 21 w 24"/>
                <a:gd name="T29" fmla="*/ 30 h 103"/>
                <a:gd name="T30" fmla="*/ 22 w 24"/>
                <a:gd name="T31" fmla="*/ 14 h 103"/>
                <a:gd name="T32" fmla="*/ 22 w 24"/>
                <a:gd name="T33" fmla="*/ 4 h 103"/>
                <a:gd name="T34" fmla="*/ 24 w 24"/>
                <a:gd name="T35" fmla="*/ 0 h 103"/>
                <a:gd name="T36" fmla="*/ 19 w 24"/>
                <a:gd name="T37" fmla="*/ 0 h 103"/>
                <a:gd name="T38" fmla="*/ 19 w 24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103"/>
                <a:gd name="T62" fmla="*/ 24 w 24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103">
                  <a:moveTo>
                    <a:pt x="19" y="0"/>
                  </a:moveTo>
                  <a:lnTo>
                    <a:pt x="18" y="10"/>
                  </a:lnTo>
                  <a:lnTo>
                    <a:pt x="16" y="27"/>
                  </a:lnTo>
                  <a:lnTo>
                    <a:pt x="15" y="45"/>
                  </a:lnTo>
                  <a:lnTo>
                    <a:pt x="15" y="59"/>
                  </a:lnTo>
                  <a:lnTo>
                    <a:pt x="13" y="70"/>
                  </a:lnTo>
                  <a:lnTo>
                    <a:pt x="8" y="84"/>
                  </a:lnTo>
                  <a:lnTo>
                    <a:pt x="1" y="97"/>
                  </a:lnTo>
                  <a:lnTo>
                    <a:pt x="0" y="103"/>
                  </a:lnTo>
                  <a:lnTo>
                    <a:pt x="7" y="99"/>
                  </a:lnTo>
                  <a:lnTo>
                    <a:pt x="8" y="94"/>
                  </a:lnTo>
                  <a:lnTo>
                    <a:pt x="12" y="83"/>
                  </a:lnTo>
                  <a:lnTo>
                    <a:pt x="16" y="66"/>
                  </a:lnTo>
                  <a:lnTo>
                    <a:pt x="19" y="48"/>
                  </a:lnTo>
                  <a:lnTo>
                    <a:pt x="21" y="30"/>
                  </a:lnTo>
                  <a:lnTo>
                    <a:pt x="22" y="14"/>
                  </a:lnTo>
                  <a:lnTo>
                    <a:pt x="22" y="4"/>
                  </a:lnTo>
                  <a:lnTo>
                    <a:pt x="2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121"/>
            <p:cNvSpPr>
              <a:spLocks/>
            </p:cNvSpPr>
            <p:nvPr/>
          </p:nvSpPr>
          <p:spPr bwMode="auto">
            <a:xfrm>
              <a:off x="4592" y="1035"/>
              <a:ext cx="274" cy="341"/>
            </a:xfrm>
            <a:custGeom>
              <a:avLst/>
              <a:gdLst>
                <a:gd name="T0" fmla="*/ 32 w 274"/>
                <a:gd name="T1" fmla="*/ 268 h 341"/>
                <a:gd name="T2" fmla="*/ 0 w 274"/>
                <a:gd name="T3" fmla="*/ 309 h 341"/>
                <a:gd name="T4" fmla="*/ 52 w 274"/>
                <a:gd name="T5" fmla="*/ 333 h 341"/>
                <a:gd name="T6" fmla="*/ 91 w 274"/>
                <a:gd name="T7" fmla="*/ 228 h 341"/>
                <a:gd name="T8" fmla="*/ 149 w 274"/>
                <a:gd name="T9" fmla="*/ 231 h 341"/>
                <a:gd name="T10" fmla="*/ 177 w 274"/>
                <a:gd name="T11" fmla="*/ 225 h 341"/>
                <a:gd name="T12" fmla="*/ 161 w 274"/>
                <a:gd name="T13" fmla="*/ 199 h 341"/>
                <a:gd name="T14" fmla="*/ 158 w 274"/>
                <a:gd name="T15" fmla="*/ 184 h 341"/>
                <a:gd name="T16" fmla="*/ 95 w 274"/>
                <a:gd name="T17" fmla="*/ 196 h 341"/>
                <a:gd name="T18" fmla="*/ 148 w 274"/>
                <a:gd name="T19" fmla="*/ 125 h 341"/>
                <a:gd name="T20" fmla="*/ 222 w 274"/>
                <a:gd name="T21" fmla="*/ 128 h 341"/>
                <a:gd name="T22" fmla="*/ 190 w 274"/>
                <a:gd name="T23" fmla="*/ 106 h 341"/>
                <a:gd name="T24" fmla="*/ 235 w 274"/>
                <a:gd name="T25" fmla="*/ 59 h 341"/>
                <a:gd name="T26" fmla="*/ 274 w 274"/>
                <a:gd name="T27" fmla="*/ 11 h 341"/>
                <a:gd name="T28" fmla="*/ 231 w 274"/>
                <a:gd name="T29" fmla="*/ 37 h 341"/>
                <a:gd name="T30" fmla="*/ 204 w 274"/>
                <a:gd name="T31" fmla="*/ 52 h 341"/>
                <a:gd name="T32" fmla="*/ 192 w 274"/>
                <a:gd name="T33" fmla="*/ 6 h 341"/>
                <a:gd name="T34" fmla="*/ 178 w 274"/>
                <a:gd name="T35" fmla="*/ 12 h 341"/>
                <a:gd name="T36" fmla="*/ 194 w 274"/>
                <a:gd name="T37" fmla="*/ 67 h 341"/>
                <a:gd name="T38" fmla="*/ 139 w 274"/>
                <a:gd name="T39" fmla="*/ 108 h 341"/>
                <a:gd name="T40" fmla="*/ 111 w 274"/>
                <a:gd name="T41" fmla="*/ 94 h 341"/>
                <a:gd name="T42" fmla="*/ 114 w 274"/>
                <a:gd name="T43" fmla="*/ 50 h 341"/>
                <a:gd name="T44" fmla="*/ 140 w 274"/>
                <a:gd name="T45" fmla="*/ 24 h 341"/>
                <a:gd name="T46" fmla="*/ 111 w 274"/>
                <a:gd name="T47" fmla="*/ 26 h 341"/>
                <a:gd name="T48" fmla="*/ 100 w 274"/>
                <a:gd name="T49" fmla="*/ 11 h 341"/>
                <a:gd name="T50" fmla="*/ 91 w 274"/>
                <a:gd name="T51" fmla="*/ 54 h 341"/>
                <a:gd name="T52" fmla="*/ 94 w 274"/>
                <a:gd name="T53" fmla="*/ 65 h 341"/>
                <a:gd name="T54" fmla="*/ 100 w 274"/>
                <a:gd name="T55" fmla="*/ 19 h 341"/>
                <a:gd name="T56" fmla="*/ 107 w 274"/>
                <a:gd name="T57" fmla="*/ 25 h 341"/>
                <a:gd name="T58" fmla="*/ 113 w 274"/>
                <a:gd name="T59" fmla="*/ 41 h 341"/>
                <a:gd name="T60" fmla="*/ 139 w 274"/>
                <a:gd name="T61" fmla="*/ 29 h 341"/>
                <a:gd name="T62" fmla="*/ 107 w 274"/>
                <a:gd name="T63" fmla="*/ 50 h 341"/>
                <a:gd name="T64" fmla="*/ 105 w 274"/>
                <a:gd name="T65" fmla="*/ 90 h 341"/>
                <a:gd name="T66" fmla="*/ 105 w 274"/>
                <a:gd name="T67" fmla="*/ 134 h 341"/>
                <a:gd name="T68" fmla="*/ 154 w 274"/>
                <a:gd name="T69" fmla="*/ 104 h 341"/>
                <a:gd name="T70" fmla="*/ 199 w 274"/>
                <a:gd name="T71" fmla="*/ 70 h 341"/>
                <a:gd name="T72" fmla="*/ 180 w 274"/>
                <a:gd name="T73" fmla="*/ 20 h 341"/>
                <a:gd name="T74" fmla="*/ 188 w 274"/>
                <a:gd name="T75" fmla="*/ 9 h 341"/>
                <a:gd name="T76" fmla="*/ 202 w 274"/>
                <a:gd name="T77" fmla="*/ 60 h 341"/>
                <a:gd name="T78" fmla="*/ 246 w 274"/>
                <a:gd name="T79" fmla="*/ 31 h 341"/>
                <a:gd name="T80" fmla="*/ 266 w 274"/>
                <a:gd name="T81" fmla="*/ 12 h 341"/>
                <a:gd name="T82" fmla="*/ 227 w 274"/>
                <a:gd name="T83" fmla="*/ 63 h 341"/>
                <a:gd name="T84" fmla="*/ 186 w 274"/>
                <a:gd name="T85" fmla="*/ 110 h 341"/>
                <a:gd name="T86" fmla="*/ 222 w 274"/>
                <a:gd name="T87" fmla="*/ 117 h 341"/>
                <a:gd name="T88" fmla="*/ 187 w 274"/>
                <a:gd name="T89" fmla="*/ 118 h 341"/>
                <a:gd name="T90" fmla="*/ 119 w 274"/>
                <a:gd name="T91" fmla="*/ 136 h 341"/>
                <a:gd name="T92" fmla="*/ 93 w 274"/>
                <a:gd name="T93" fmla="*/ 171 h 341"/>
                <a:gd name="T94" fmla="*/ 101 w 274"/>
                <a:gd name="T95" fmla="*/ 212 h 341"/>
                <a:gd name="T96" fmla="*/ 157 w 274"/>
                <a:gd name="T97" fmla="*/ 190 h 341"/>
                <a:gd name="T98" fmla="*/ 177 w 274"/>
                <a:gd name="T99" fmla="*/ 187 h 341"/>
                <a:gd name="T100" fmla="*/ 155 w 274"/>
                <a:gd name="T101" fmla="*/ 199 h 341"/>
                <a:gd name="T102" fmla="*/ 139 w 274"/>
                <a:gd name="T103" fmla="*/ 217 h 341"/>
                <a:gd name="T104" fmla="*/ 178 w 274"/>
                <a:gd name="T105" fmla="*/ 230 h 341"/>
                <a:gd name="T106" fmla="*/ 151 w 274"/>
                <a:gd name="T107" fmla="*/ 227 h 341"/>
                <a:gd name="T108" fmla="*/ 125 w 274"/>
                <a:gd name="T109" fmla="*/ 215 h 341"/>
                <a:gd name="T110" fmla="*/ 88 w 274"/>
                <a:gd name="T111" fmla="*/ 221 h 341"/>
                <a:gd name="T112" fmla="*/ 55 w 274"/>
                <a:gd name="T113" fmla="*/ 311 h 341"/>
                <a:gd name="T114" fmla="*/ 7 w 274"/>
                <a:gd name="T115" fmla="*/ 313 h 341"/>
                <a:gd name="T116" fmla="*/ 49 w 274"/>
                <a:gd name="T117" fmla="*/ 239 h 341"/>
                <a:gd name="T118" fmla="*/ 78 w 274"/>
                <a:gd name="T119" fmla="*/ 165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4"/>
                <a:gd name="T181" fmla="*/ 0 h 341"/>
                <a:gd name="T182" fmla="*/ 274 w 274"/>
                <a:gd name="T183" fmla="*/ 341 h 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4" h="341">
                  <a:moveTo>
                    <a:pt x="70" y="174"/>
                  </a:moveTo>
                  <a:lnTo>
                    <a:pt x="64" y="186"/>
                  </a:lnTo>
                  <a:lnTo>
                    <a:pt x="56" y="204"/>
                  </a:lnTo>
                  <a:lnTo>
                    <a:pt x="48" y="225"/>
                  </a:lnTo>
                  <a:lnTo>
                    <a:pt x="41" y="250"/>
                  </a:lnTo>
                  <a:lnTo>
                    <a:pt x="32" y="268"/>
                  </a:lnTo>
                  <a:lnTo>
                    <a:pt x="26" y="280"/>
                  </a:lnTo>
                  <a:lnTo>
                    <a:pt x="20" y="287"/>
                  </a:lnTo>
                  <a:lnTo>
                    <a:pt x="14" y="295"/>
                  </a:lnTo>
                  <a:lnTo>
                    <a:pt x="7" y="301"/>
                  </a:lnTo>
                  <a:lnTo>
                    <a:pt x="2" y="305"/>
                  </a:lnTo>
                  <a:lnTo>
                    <a:pt x="0" y="309"/>
                  </a:lnTo>
                  <a:lnTo>
                    <a:pt x="1" y="313"/>
                  </a:lnTo>
                  <a:lnTo>
                    <a:pt x="7" y="322"/>
                  </a:lnTo>
                  <a:lnTo>
                    <a:pt x="23" y="333"/>
                  </a:lnTo>
                  <a:lnTo>
                    <a:pt x="37" y="340"/>
                  </a:lnTo>
                  <a:lnTo>
                    <a:pt x="47" y="341"/>
                  </a:lnTo>
                  <a:lnTo>
                    <a:pt x="52" y="333"/>
                  </a:lnTo>
                  <a:lnTo>
                    <a:pt x="59" y="321"/>
                  </a:lnTo>
                  <a:lnTo>
                    <a:pt x="65" y="304"/>
                  </a:lnTo>
                  <a:lnTo>
                    <a:pt x="75" y="283"/>
                  </a:lnTo>
                  <a:lnTo>
                    <a:pt x="82" y="262"/>
                  </a:lnTo>
                  <a:lnTo>
                    <a:pt x="88" y="242"/>
                  </a:lnTo>
                  <a:lnTo>
                    <a:pt x="91" y="228"/>
                  </a:lnTo>
                  <a:lnTo>
                    <a:pt x="93" y="223"/>
                  </a:lnTo>
                  <a:lnTo>
                    <a:pt x="129" y="218"/>
                  </a:lnTo>
                  <a:lnTo>
                    <a:pt x="131" y="219"/>
                  </a:lnTo>
                  <a:lnTo>
                    <a:pt x="136" y="225"/>
                  </a:lnTo>
                  <a:lnTo>
                    <a:pt x="142" y="229"/>
                  </a:lnTo>
                  <a:lnTo>
                    <a:pt x="149" y="231"/>
                  </a:lnTo>
                  <a:lnTo>
                    <a:pt x="158" y="231"/>
                  </a:lnTo>
                  <a:lnTo>
                    <a:pt x="169" y="234"/>
                  </a:lnTo>
                  <a:lnTo>
                    <a:pt x="177" y="237"/>
                  </a:lnTo>
                  <a:lnTo>
                    <a:pt x="182" y="239"/>
                  </a:lnTo>
                  <a:lnTo>
                    <a:pt x="184" y="228"/>
                  </a:lnTo>
                  <a:lnTo>
                    <a:pt x="177" y="225"/>
                  </a:lnTo>
                  <a:lnTo>
                    <a:pt x="163" y="222"/>
                  </a:lnTo>
                  <a:lnTo>
                    <a:pt x="147" y="217"/>
                  </a:lnTo>
                  <a:lnTo>
                    <a:pt x="141" y="213"/>
                  </a:lnTo>
                  <a:lnTo>
                    <a:pt x="145" y="208"/>
                  </a:lnTo>
                  <a:lnTo>
                    <a:pt x="153" y="204"/>
                  </a:lnTo>
                  <a:lnTo>
                    <a:pt x="161" y="199"/>
                  </a:lnTo>
                  <a:lnTo>
                    <a:pt x="166" y="196"/>
                  </a:lnTo>
                  <a:lnTo>
                    <a:pt x="187" y="192"/>
                  </a:lnTo>
                  <a:lnTo>
                    <a:pt x="175" y="175"/>
                  </a:lnTo>
                  <a:lnTo>
                    <a:pt x="172" y="175"/>
                  </a:lnTo>
                  <a:lnTo>
                    <a:pt x="166" y="178"/>
                  </a:lnTo>
                  <a:lnTo>
                    <a:pt x="158" y="184"/>
                  </a:lnTo>
                  <a:lnTo>
                    <a:pt x="148" y="192"/>
                  </a:lnTo>
                  <a:lnTo>
                    <a:pt x="135" y="199"/>
                  </a:lnTo>
                  <a:lnTo>
                    <a:pt x="122" y="205"/>
                  </a:lnTo>
                  <a:lnTo>
                    <a:pt x="107" y="207"/>
                  </a:lnTo>
                  <a:lnTo>
                    <a:pt x="97" y="207"/>
                  </a:lnTo>
                  <a:lnTo>
                    <a:pt x="95" y="196"/>
                  </a:lnTo>
                  <a:lnTo>
                    <a:pt x="97" y="178"/>
                  </a:lnTo>
                  <a:lnTo>
                    <a:pt x="101" y="160"/>
                  </a:lnTo>
                  <a:lnTo>
                    <a:pt x="105" y="152"/>
                  </a:lnTo>
                  <a:lnTo>
                    <a:pt x="112" y="146"/>
                  </a:lnTo>
                  <a:lnTo>
                    <a:pt x="130" y="135"/>
                  </a:lnTo>
                  <a:lnTo>
                    <a:pt x="148" y="125"/>
                  </a:lnTo>
                  <a:lnTo>
                    <a:pt x="159" y="120"/>
                  </a:lnTo>
                  <a:lnTo>
                    <a:pt x="170" y="120"/>
                  </a:lnTo>
                  <a:lnTo>
                    <a:pt x="190" y="125"/>
                  </a:lnTo>
                  <a:lnTo>
                    <a:pt x="210" y="129"/>
                  </a:lnTo>
                  <a:lnTo>
                    <a:pt x="219" y="130"/>
                  </a:lnTo>
                  <a:lnTo>
                    <a:pt x="222" y="128"/>
                  </a:lnTo>
                  <a:lnTo>
                    <a:pt x="229" y="120"/>
                  </a:lnTo>
                  <a:lnTo>
                    <a:pt x="235" y="113"/>
                  </a:lnTo>
                  <a:lnTo>
                    <a:pt x="234" y="111"/>
                  </a:lnTo>
                  <a:lnTo>
                    <a:pt x="223" y="110"/>
                  </a:lnTo>
                  <a:lnTo>
                    <a:pt x="206" y="107"/>
                  </a:lnTo>
                  <a:lnTo>
                    <a:pt x="190" y="106"/>
                  </a:lnTo>
                  <a:lnTo>
                    <a:pt x="184" y="105"/>
                  </a:lnTo>
                  <a:lnTo>
                    <a:pt x="187" y="102"/>
                  </a:lnTo>
                  <a:lnTo>
                    <a:pt x="193" y="96"/>
                  </a:lnTo>
                  <a:lnTo>
                    <a:pt x="205" y="85"/>
                  </a:lnTo>
                  <a:lnTo>
                    <a:pt x="221" y="73"/>
                  </a:lnTo>
                  <a:lnTo>
                    <a:pt x="235" y="59"/>
                  </a:lnTo>
                  <a:lnTo>
                    <a:pt x="248" y="46"/>
                  </a:lnTo>
                  <a:lnTo>
                    <a:pt x="257" y="35"/>
                  </a:lnTo>
                  <a:lnTo>
                    <a:pt x="263" y="28"/>
                  </a:lnTo>
                  <a:lnTo>
                    <a:pt x="266" y="21"/>
                  </a:lnTo>
                  <a:lnTo>
                    <a:pt x="270" y="17"/>
                  </a:lnTo>
                  <a:lnTo>
                    <a:pt x="274" y="11"/>
                  </a:lnTo>
                  <a:lnTo>
                    <a:pt x="274" y="7"/>
                  </a:lnTo>
                  <a:lnTo>
                    <a:pt x="269" y="2"/>
                  </a:lnTo>
                  <a:lnTo>
                    <a:pt x="268" y="0"/>
                  </a:lnTo>
                  <a:lnTo>
                    <a:pt x="260" y="7"/>
                  </a:lnTo>
                  <a:lnTo>
                    <a:pt x="247" y="21"/>
                  </a:lnTo>
                  <a:lnTo>
                    <a:pt x="231" y="37"/>
                  </a:lnTo>
                  <a:lnTo>
                    <a:pt x="222" y="48"/>
                  </a:lnTo>
                  <a:lnTo>
                    <a:pt x="218" y="52"/>
                  </a:lnTo>
                  <a:lnTo>
                    <a:pt x="213" y="55"/>
                  </a:lnTo>
                  <a:lnTo>
                    <a:pt x="210" y="58"/>
                  </a:lnTo>
                  <a:lnTo>
                    <a:pt x="207" y="58"/>
                  </a:lnTo>
                  <a:lnTo>
                    <a:pt x="204" y="52"/>
                  </a:lnTo>
                  <a:lnTo>
                    <a:pt x="200" y="41"/>
                  </a:lnTo>
                  <a:lnTo>
                    <a:pt x="195" y="29"/>
                  </a:lnTo>
                  <a:lnTo>
                    <a:pt x="193" y="21"/>
                  </a:lnTo>
                  <a:lnTo>
                    <a:pt x="192" y="14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88" y="6"/>
                  </a:lnTo>
                  <a:lnTo>
                    <a:pt x="184" y="7"/>
                  </a:lnTo>
                  <a:lnTo>
                    <a:pt x="181" y="8"/>
                  </a:lnTo>
                  <a:lnTo>
                    <a:pt x="180" y="9"/>
                  </a:lnTo>
                  <a:lnTo>
                    <a:pt x="178" y="12"/>
                  </a:lnTo>
                  <a:lnTo>
                    <a:pt x="176" y="18"/>
                  </a:lnTo>
                  <a:lnTo>
                    <a:pt x="176" y="28"/>
                  </a:lnTo>
                  <a:lnTo>
                    <a:pt x="178" y="38"/>
                  </a:lnTo>
                  <a:lnTo>
                    <a:pt x="183" y="48"/>
                  </a:lnTo>
                  <a:lnTo>
                    <a:pt x="189" y="59"/>
                  </a:lnTo>
                  <a:lnTo>
                    <a:pt x="194" y="67"/>
                  </a:lnTo>
                  <a:lnTo>
                    <a:pt x="196" y="71"/>
                  </a:lnTo>
                  <a:lnTo>
                    <a:pt x="193" y="73"/>
                  </a:lnTo>
                  <a:lnTo>
                    <a:pt x="184" y="81"/>
                  </a:lnTo>
                  <a:lnTo>
                    <a:pt x="171" y="89"/>
                  </a:lnTo>
                  <a:lnTo>
                    <a:pt x="155" y="99"/>
                  </a:lnTo>
                  <a:lnTo>
                    <a:pt x="139" y="108"/>
                  </a:lnTo>
                  <a:lnTo>
                    <a:pt x="124" y="118"/>
                  </a:lnTo>
                  <a:lnTo>
                    <a:pt x="112" y="124"/>
                  </a:lnTo>
                  <a:lnTo>
                    <a:pt x="108" y="126"/>
                  </a:lnTo>
                  <a:lnTo>
                    <a:pt x="108" y="119"/>
                  </a:lnTo>
                  <a:lnTo>
                    <a:pt x="110" y="107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08" y="69"/>
                  </a:lnTo>
                  <a:lnTo>
                    <a:pt x="108" y="59"/>
                  </a:lnTo>
                  <a:lnTo>
                    <a:pt x="108" y="54"/>
                  </a:lnTo>
                  <a:lnTo>
                    <a:pt x="110" y="53"/>
                  </a:lnTo>
                  <a:lnTo>
                    <a:pt x="114" y="50"/>
                  </a:lnTo>
                  <a:lnTo>
                    <a:pt x="126" y="43"/>
                  </a:lnTo>
                  <a:lnTo>
                    <a:pt x="139" y="37"/>
                  </a:lnTo>
                  <a:lnTo>
                    <a:pt x="143" y="31"/>
                  </a:lnTo>
                  <a:lnTo>
                    <a:pt x="141" y="26"/>
                  </a:lnTo>
                  <a:lnTo>
                    <a:pt x="141" y="25"/>
                  </a:lnTo>
                  <a:lnTo>
                    <a:pt x="140" y="24"/>
                  </a:lnTo>
                  <a:lnTo>
                    <a:pt x="137" y="26"/>
                  </a:lnTo>
                  <a:lnTo>
                    <a:pt x="131" y="29"/>
                  </a:lnTo>
                  <a:lnTo>
                    <a:pt x="124" y="34"/>
                  </a:lnTo>
                  <a:lnTo>
                    <a:pt x="116" y="37"/>
                  </a:lnTo>
                  <a:lnTo>
                    <a:pt x="112" y="37"/>
                  </a:lnTo>
                  <a:lnTo>
                    <a:pt x="111" y="26"/>
                  </a:lnTo>
                  <a:lnTo>
                    <a:pt x="112" y="19"/>
                  </a:lnTo>
                  <a:lnTo>
                    <a:pt x="111" y="13"/>
                  </a:lnTo>
                  <a:lnTo>
                    <a:pt x="110" y="11"/>
                  </a:lnTo>
                  <a:lnTo>
                    <a:pt x="106" y="8"/>
                  </a:lnTo>
                  <a:lnTo>
                    <a:pt x="104" y="9"/>
                  </a:lnTo>
                  <a:lnTo>
                    <a:pt x="100" y="11"/>
                  </a:lnTo>
                  <a:lnTo>
                    <a:pt x="99" y="12"/>
                  </a:lnTo>
                  <a:lnTo>
                    <a:pt x="96" y="14"/>
                  </a:lnTo>
                  <a:lnTo>
                    <a:pt x="95" y="20"/>
                  </a:lnTo>
                  <a:lnTo>
                    <a:pt x="94" y="30"/>
                  </a:lnTo>
                  <a:lnTo>
                    <a:pt x="93" y="42"/>
                  </a:lnTo>
                  <a:lnTo>
                    <a:pt x="91" y="54"/>
                  </a:lnTo>
                  <a:lnTo>
                    <a:pt x="90" y="65"/>
                  </a:lnTo>
                  <a:lnTo>
                    <a:pt x="90" y="71"/>
                  </a:lnTo>
                  <a:lnTo>
                    <a:pt x="90" y="75"/>
                  </a:lnTo>
                  <a:lnTo>
                    <a:pt x="93" y="77"/>
                  </a:lnTo>
                  <a:lnTo>
                    <a:pt x="93" y="73"/>
                  </a:lnTo>
                  <a:lnTo>
                    <a:pt x="94" y="65"/>
                  </a:lnTo>
                  <a:lnTo>
                    <a:pt x="95" y="55"/>
                  </a:lnTo>
                  <a:lnTo>
                    <a:pt x="96" y="49"/>
                  </a:lnTo>
                  <a:lnTo>
                    <a:pt x="96" y="42"/>
                  </a:lnTo>
                  <a:lnTo>
                    <a:pt x="96" y="34"/>
                  </a:lnTo>
                  <a:lnTo>
                    <a:pt x="97" y="24"/>
                  </a:lnTo>
                  <a:lnTo>
                    <a:pt x="100" y="19"/>
                  </a:lnTo>
                  <a:lnTo>
                    <a:pt x="101" y="15"/>
                  </a:lnTo>
                  <a:lnTo>
                    <a:pt x="105" y="13"/>
                  </a:lnTo>
                  <a:lnTo>
                    <a:pt x="107" y="12"/>
                  </a:lnTo>
                  <a:lnTo>
                    <a:pt x="108" y="13"/>
                  </a:lnTo>
                  <a:lnTo>
                    <a:pt x="107" y="18"/>
                  </a:lnTo>
                  <a:lnTo>
                    <a:pt x="107" y="25"/>
                  </a:lnTo>
                  <a:lnTo>
                    <a:pt x="107" y="34"/>
                  </a:lnTo>
                  <a:lnTo>
                    <a:pt x="107" y="38"/>
                  </a:lnTo>
                  <a:lnTo>
                    <a:pt x="110" y="40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8" y="38"/>
                  </a:lnTo>
                  <a:lnTo>
                    <a:pt x="126" y="35"/>
                  </a:lnTo>
                  <a:lnTo>
                    <a:pt x="134" y="31"/>
                  </a:lnTo>
                  <a:lnTo>
                    <a:pt x="137" y="29"/>
                  </a:lnTo>
                  <a:lnTo>
                    <a:pt x="139" y="29"/>
                  </a:lnTo>
                  <a:lnTo>
                    <a:pt x="139" y="30"/>
                  </a:lnTo>
                  <a:lnTo>
                    <a:pt x="137" y="34"/>
                  </a:lnTo>
                  <a:lnTo>
                    <a:pt x="131" y="37"/>
                  </a:lnTo>
                  <a:lnTo>
                    <a:pt x="123" y="42"/>
                  </a:lnTo>
                  <a:lnTo>
                    <a:pt x="112" y="47"/>
                  </a:lnTo>
                  <a:lnTo>
                    <a:pt x="107" y="50"/>
                  </a:lnTo>
                  <a:lnTo>
                    <a:pt x="106" y="55"/>
                  </a:lnTo>
                  <a:lnTo>
                    <a:pt x="105" y="65"/>
                  </a:lnTo>
                  <a:lnTo>
                    <a:pt x="104" y="75"/>
                  </a:lnTo>
                  <a:lnTo>
                    <a:pt x="105" y="82"/>
                  </a:lnTo>
                  <a:lnTo>
                    <a:pt x="105" y="85"/>
                  </a:lnTo>
                  <a:lnTo>
                    <a:pt x="105" y="90"/>
                  </a:lnTo>
                  <a:lnTo>
                    <a:pt x="105" y="95"/>
                  </a:lnTo>
                  <a:lnTo>
                    <a:pt x="106" y="101"/>
                  </a:lnTo>
                  <a:lnTo>
                    <a:pt x="105" y="110"/>
                  </a:lnTo>
                  <a:lnTo>
                    <a:pt x="105" y="119"/>
                  </a:lnTo>
                  <a:lnTo>
                    <a:pt x="104" y="129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16" y="129"/>
                  </a:lnTo>
                  <a:lnTo>
                    <a:pt x="125" y="122"/>
                  </a:lnTo>
                  <a:lnTo>
                    <a:pt x="134" y="116"/>
                  </a:lnTo>
                  <a:lnTo>
                    <a:pt x="143" y="110"/>
                  </a:lnTo>
                  <a:lnTo>
                    <a:pt x="154" y="104"/>
                  </a:lnTo>
                  <a:lnTo>
                    <a:pt x="165" y="97"/>
                  </a:lnTo>
                  <a:lnTo>
                    <a:pt x="175" y="91"/>
                  </a:lnTo>
                  <a:lnTo>
                    <a:pt x="183" y="85"/>
                  </a:lnTo>
                  <a:lnTo>
                    <a:pt x="192" y="81"/>
                  </a:lnTo>
                  <a:lnTo>
                    <a:pt x="198" y="75"/>
                  </a:lnTo>
                  <a:lnTo>
                    <a:pt x="199" y="70"/>
                  </a:lnTo>
                  <a:lnTo>
                    <a:pt x="195" y="60"/>
                  </a:lnTo>
                  <a:lnTo>
                    <a:pt x="189" y="52"/>
                  </a:lnTo>
                  <a:lnTo>
                    <a:pt x="184" y="41"/>
                  </a:lnTo>
                  <a:lnTo>
                    <a:pt x="181" y="35"/>
                  </a:lnTo>
                  <a:lnTo>
                    <a:pt x="180" y="28"/>
                  </a:lnTo>
                  <a:lnTo>
                    <a:pt x="180" y="20"/>
                  </a:lnTo>
                  <a:lnTo>
                    <a:pt x="180" y="15"/>
                  </a:lnTo>
                  <a:lnTo>
                    <a:pt x="181" y="12"/>
                  </a:lnTo>
                  <a:lnTo>
                    <a:pt x="182" y="11"/>
                  </a:lnTo>
                  <a:lnTo>
                    <a:pt x="186" y="9"/>
                  </a:lnTo>
                  <a:lnTo>
                    <a:pt x="187" y="8"/>
                  </a:lnTo>
                  <a:lnTo>
                    <a:pt x="188" y="9"/>
                  </a:lnTo>
                  <a:lnTo>
                    <a:pt x="189" y="15"/>
                  </a:lnTo>
                  <a:lnTo>
                    <a:pt x="193" y="29"/>
                  </a:lnTo>
                  <a:lnTo>
                    <a:pt x="198" y="42"/>
                  </a:lnTo>
                  <a:lnTo>
                    <a:pt x="200" y="52"/>
                  </a:lnTo>
                  <a:lnTo>
                    <a:pt x="201" y="55"/>
                  </a:lnTo>
                  <a:lnTo>
                    <a:pt x="202" y="60"/>
                  </a:lnTo>
                  <a:lnTo>
                    <a:pt x="205" y="64"/>
                  </a:lnTo>
                  <a:lnTo>
                    <a:pt x="209" y="64"/>
                  </a:lnTo>
                  <a:lnTo>
                    <a:pt x="217" y="58"/>
                  </a:lnTo>
                  <a:lnTo>
                    <a:pt x="227" y="49"/>
                  </a:lnTo>
                  <a:lnTo>
                    <a:pt x="236" y="38"/>
                  </a:lnTo>
                  <a:lnTo>
                    <a:pt x="246" y="31"/>
                  </a:lnTo>
                  <a:lnTo>
                    <a:pt x="251" y="23"/>
                  </a:lnTo>
                  <a:lnTo>
                    <a:pt x="257" y="18"/>
                  </a:lnTo>
                  <a:lnTo>
                    <a:pt x="262" y="13"/>
                  </a:lnTo>
                  <a:lnTo>
                    <a:pt x="265" y="11"/>
                  </a:lnTo>
                  <a:lnTo>
                    <a:pt x="266" y="9"/>
                  </a:lnTo>
                  <a:lnTo>
                    <a:pt x="266" y="12"/>
                  </a:lnTo>
                  <a:lnTo>
                    <a:pt x="266" y="13"/>
                  </a:lnTo>
                  <a:lnTo>
                    <a:pt x="268" y="15"/>
                  </a:lnTo>
                  <a:lnTo>
                    <a:pt x="263" y="21"/>
                  </a:lnTo>
                  <a:lnTo>
                    <a:pt x="251" y="35"/>
                  </a:lnTo>
                  <a:lnTo>
                    <a:pt x="237" y="50"/>
                  </a:lnTo>
                  <a:lnTo>
                    <a:pt x="227" y="63"/>
                  </a:lnTo>
                  <a:lnTo>
                    <a:pt x="215" y="72"/>
                  </a:lnTo>
                  <a:lnTo>
                    <a:pt x="199" y="85"/>
                  </a:lnTo>
                  <a:lnTo>
                    <a:pt x="183" y="97"/>
                  </a:lnTo>
                  <a:lnTo>
                    <a:pt x="176" y="105"/>
                  </a:lnTo>
                  <a:lnTo>
                    <a:pt x="178" y="107"/>
                  </a:lnTo>
                  <a:lnTo>
                    <a:pt x="186" y="110"/>
                  </a:lnTo>
                  <a:lnTo>
                    <a:pt x="192" y="111"/>
                  </a:lnTo>
                  <a:lnTo>
                    <a:pt x="198" y="111"/>
                  </a:lnTo>
                  <a:lnTo>
                    <a:pt x="202" y="112"/>
                  </a:lnTo>
                  <a:lnTo>
                    <a:pt x="211" y="113"/>
                  </a:lnTo>
                  <a:lnTo>
                    <a:pt x="219" y="116"/>
                  </a:lnTo>
                  <a:lnTo>
                    <a:pt x="222" y="117"/>
                  </a:lnTo>
                  <a:lnTo>
                    <a:pt x="221" y="119"/>
                  </a:lnTo>
                  <a:lnTo>
                    <a:pt x="218" y="122"/>
                  </a:lnTo>
                  <a:lnTo>
                    <a:pt x="216" y="124"/>
                  </a:lnTo>
                  <a:lnTo>
                    <a:pt x="213" y="125"/>
                  </a:lnTo>
                  <a:lnTo>
                    <a:pt x="204" y="123"/>
                  </a:lnTo>
                  <a:lnTo>
                    <a:pt x="187" y="118"/>
                  </a:lnTo>
                  <a:lnTo>
                    <a:pt x="170" y="114"/>
                  </a:lnTo>
                  <a:lnTo>
                    <a:pt x="159" y="114"/>
                  </a:lnTo>
                  <a:lnTo>
                    <a:pt x="152" y="117"/>
                  </a:lnTo>
                  <a:lnTo>
                    <a:pt x="140" y="124"/>
                  </a:lnTo>
                  <a:lnTo>
                    <a:pt x="128" y="131"/>
                  </a:lnTo>
                  <a:lnTo>
                    <a:pt x="119" y="136"/>
                  </a:lnTo>
                  <a:lnTo>
                    <a:pt x="113" y="140"/>
                  </a:lnTo>
                  <a:lnTo>
                    <a:pt x="107" y="142"/>
                  </a:lnTo>
                  <a:lnTo>
                    <a:pt x="101" y="146"/>
                  </a:lnTo>
                  <a:lnTo>
                    <a:pt x="99" y="149"/>
                  </a:lnTo>
                  <a:lnTo>
                    <a:pt x="95" y="158"/>
                  </a:lnTo>
                  <a:lnTo>
                    <a:pt x="93" y="171"/>
                  </a:lnTo>
                  <a:lnTo>
                    <a:pt x="90" y="184"/>
                  </a:lnTo>
                  <a:lnTo>
                    <a:pt x="88" y="196"/>
                  </a:lnTo>
                  <a:lnTo>
                    <a:pt x="88" y="205"/>
                  </a:lnTo>
                  <a:lnTo>
                    <a:pt x="93" y="210"/>
                  </a:lnTo>
                  <a:lnTo>
                    <a:pt x="96" y="211"/>
                  </a:lnTo>
                  <a:lnTo>
                    <a:pt x="101" y="212"/>
                  </a:lnTo>
                  <a:lnTo>
                    <a:pt x="108" y="210"/>
                  </a:lnTo>
                  <a:lnTo>
                    <a:pt x="117" y="208"/>
                  </a:lnTo>
                  <a:lnTo>
                    <a:pt x="126" y="206"/>
                  </a:lnTo>
                  <a:lnTo>
                    <a:pt x="137" y="202"/>
                  </a:lnTo>
                  <a:lnTo>
                    <a:pt x="147" y="195"/>
                  </a:lnTo>
                  <a:lnTo>
                    <a:pt x="157" y="190"/>
                  </a:lnTo>
                  <a:lnTo>
                    <a:pt x="163" y="184"/>
                  </a:lnTo>
                  <a:lnTo>
                    <a:pt x="169" y="182"/>
                  </a:lnTo>
                  <a:lnTo>
                    <a:pt x="172" y="181"/>
                  </a:lnTo>
                  <a:lnTo>
                    <a:pt x="175" y="183"/>
                  </a:lnTo>
                  <a:lnTo>
                    <a:pt x="175" y="184"/>
                  </a:lnTo>
                  <a:lnTo>
                    <a:pt x="177" y="187"/>
                  </a:lnTo>
                  <a:lnTo>
                    <a:pt x="178" y="189"/>
                  </a:lnTo>
                  <a:lnTo>
                    <a:pt x="178" y="192"/>
                  </a:lnTo>
                  <a:lnTo>
                    <a:pt x="175" y="192"/>
                  </a:lnTo>
                  <a:lnTo>
                    <a:pt x="170" y="192"/>
                  </a:lnTo>
                  <a:lnTo>
                    <a:pt x="163" y="194"/>
                  </a:lnTo>
                  <a:lnTo>
                    <a:pt x="155" y="199"/>
                  </a:lnTo>
                  <a:lnTo>
                    <a:pt x="147" y="204"/>
                  </a:lnTo>
                  <a:lnTo>
                    <a:pt x="141" y="207"/>
                  </a:lnTo>
                  <a:lnTo>
                    <a:pt x="136" y="210"/>
                  </a:lnTo>
                  <a:lnTo>
                    <a:pt x="135" y="213"/>
                  </a:lnTo>
                  <a:lnTo>
                    <a:pt x="136" y="216"/>
                  </a:lnTo>
                  <a:lnTo>
                    <a:pt x="139" y="217"/>
                  </a:lnTo>
                  <a:lnTo>
                    <a:pt x="142" y="218"/>
                  </a:lnTo>
                  <a:lnTo>
                    <a:pt x="147" y="221"/>
                  </a:lnTo>
                  <a:lnTo>
                    <a:pt x="154" y="222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78" y="230"/>
                  </a:lnTo>
                  <a:lnTo>
                    <a:pt x="177" y="233"/>
                  </a:lnTo>
                  <a:lnTo>
                    <a:pt x="177" y="234"/>
                  </a:lnTo>
                  <a:lnTo>
                    <a:pt x="174" y="233"/>
                  </a:lnTo>
                  <a:lnTo>
                    <a:pt x="165" y="229"/>
                  </a:lnTo>
                  <a:lnTo>
                    <a:pt x="157" y="227"/>
                  </a:lnTo>
                  <a:lnTo>
                    <a:pt x="151" y="227"/>
                  </a:lnTo>
                  <a:lnTo>
                    <a:pt x="146" y="225"/>
                  </a:lnTo>
                  <a:lnTo>
                    <a:pt x="140" y="222"/>
                  </a:lnTo>
                  <a:lnTo>
                    <a:pt x="135" y="217"/>
                  </a:lnTo>
                  <a:lnTo>
                    <a:pt x="132" y="215"/>
                  </a:lnTo>
                  <a:lnTo>
                    <a:pt x="129" y="212"/>
                  </a:lnTo>
                  <a:lnTo>
                    <a:pt x="125" y="215"/>
                  </a:lnTo>
                  <a:lnTo>
                    <a:pt x="118" y="216"/>
                  </a:lnTo>
                  <a:lnTo>
                    <a:pt x="112" y="218"/>
                  </a:lnTo>
                  <a:lnTo>
                    <a:pt x="102" y="218"/>
                  </a:lnTo>
                  <a:lnTo>
                    <a:pt x="95" y="219"/>
                  </a:lnTo>
                  <a:lnTo>
                    <a:pt x="90" y="219"/>
                  </a:lnTo>
                  <a:lnTo>
                    <a:pt x="88" y="221"/>
                  </a:lnTo>
                  <a:lnTo>
                    <a:pt x="87" y="228"/>
                  </a:lnTo>
                  <a:lnTo>
                    <a:pt x="82" y="242"/>
                  </a:lnTo>
                  <a:lnTo>
                    <a:pt x="76" y="262"/>
                  </a:lnTo>
                  <a:lnTo>
                    <a:pt x="70" y="278"/>
                  </a:lnTo>
                  <a:lnTo>
                    <a:pt x="64" y="294"/>
                  </a:lnTo>
                  <a:lnTo>
                    <a:pt x="55" y="311"/>
                  </a:lnTo>
                  <a:lnTo>
                    <a:pt x="48" y="326"/>
                  </a:lnTo>
                  <a:lnTo>
                    <a:pt x="43" y="332"/>
                  </a:lnTo>
                  <a:lnTo>
                    <a:pt x="33" y="329"/>
                  </a:lnTo>
                  <a:lnTo>
                    <a:pt x="21" y="323"/>
                  </a:lnTo>
                  <a:lnTo>
                    <a:pt x="12" y="316"/>
                  </a:lnTo>
                  <a:lnTo>
                    <a:pt x="7" y="313"/>
                  </a:lnTo>
                  <a:lnTo>
                    <a:pt x="11" y="310"/>
                  </a:lnTo>
                  <a:lnTo>
                    <a:pt x="19" y="301"/>
                  </a:lnTo>
                  <a:lnTo>
                    <a:pt x="27" y="289"/>
                  </a:lnTo>
                  <a:lnTo>
                    <a:pt x="33" y="280"/>
                  </a:lnTo>
                  <a:lnTo>
                    <a:pt x="40" y="263"/>
                  </a:lnTo>
                  <a:lnTo>
                    <a:pt x="49" y="239"/>
                  </a:lnTo>
                  <a:lnTo>
                    <a:pt x="59" y="215"/>
                  </a:lnTo>
                  <a:lnTo>
                    <a:pt x="65" y="200"/>
                  </a:lnTo>
                  <a:lnTo>
                    <a:pt x="70" y="192"/>
                  </a:lnTo>
                  <a:lnTo>
                    <a:pt x="75" y="182"/>
                  </a:lnTo>
                  <a:lnTo>
                    <a:pt x="77" y="172"/>
                  </a:lnTo>
                  <a:lnTo>
                    <a:pt x="78" y="165"/>
                  </a:lnTo>
                  <a:lnTo>
                    <a:pt x="70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122"/>
            <p:cNvSpPr>
              <a:spLocks/>
            </p:cNvSpPr>
            <p:nvPr/>
          </p:nvSpPr>
          <p:spPr bwMode="auto">
            <a:xfrm>
              <a:off x="4341" y="1259"/>
              <a:ext cx="21" cy="16"/>
            </a:xfrm>
            <a:custGeom>
              <a:avLst/>
              <a:gdLst>
                <a:gd name="T0" fmla="*/ 2 w 21"/>
                <a:gd name="T1" fmla="*/ 7 h 16"/>
                <a:gd name="T2" fmla="*/ 6 w 21"/>
                <a:gd name="T3" fmla="*/ 3 h 16"/>
                <a:gd name="T4" fmla="*/ 12 w 21"/>
                <a:gd name="T5" fmla="*/ 1 h 16"/>
                <a:gd name="T6" fmla="*/ 15 w 21"/>
                <a:gd name="T7" fmla="*/ 0 h 16"/>
                <a:gd name="T8" fmla="*/ 18 w 21"/>
                <a:gd name="T9" fmla="*/ 0 h 16"/>
                <a:gd name="T10" fmla="*/ 18 w 21"/>
                <a:gd name="T11" fmla="*/ 0 h 16"/>
                <a:gd name="T12" fmla="*/ 20 w 21"/>
                <a:gd name="T13" fmla="*/ 0 h 16"/>
                <a:gd name="T14" fmla="*/ 21 w 21"/>
                <a:gd name="T15" fmla="*/ 1 h 16"/>
                <a:gd name="T16" fmla="*/ 21 w 21"/>
                <a:gd name="T17" fmla="*/ 3 h 16"/>
                <a:gd name="T18" fmla="*/ 18 w 21"/>
                <a:gd name="T19" fmla="*/ 4 h 16"/>
                <a:gd name="T20" fmla="*/ 12 w 21"/>
                <a:gd name="T21" fmla="*/ 7 h 16"/>
                <a:gd name="T22" fmla="*/ 6 w 21"/>
                <a:gd name="T23" fmla="*/ 11 h 16"/>
                <a:gd name="T24" fmla="*/ 1 w 21"/>
                <a:gd name="T25" fmla="*/ 15 h 16"/>
                <a:gd name="T26" fmla="*/ 0 w 21"/>
                <a:gd name="T27" fmla="*/ 16 h 16"/>
                <a:gd name="T28" fmla="*/ 0 w 21"/>
                <a:gd name="T29" fmla="*/ 12 h 16"/>
                <a:gd name="T30" fmla="*/ 1 w 21"/>
                <a:gd name="T31" fmla="*/ 9 h 16"/>
                <a:gd name="T32" fmla="*/ 2 w 21"/>
                <a:gd name="T33" fmla="*/ 7 h 16"/>
                <a:gd name="T34" fmla="*/ 2 w 21"/>
                <a:gd name="T35" fmla="*/ 7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16"/>
                <a:gd name="T56" fmla="*/ 21 w 21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16">
                  <a:moveTo>
                    <a:pt x="2" y="7"/>
                  </a:moveTo>
                  <a:lnTo>
                    <a:pt x="6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2" y="7"/>
                  </a:lnTo>
                  <a:lnTo>
                    <a:pt x="6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123"/>
            <p:cNvSpPr>
              <a:spLocks/>
            </p:cNvSpPr>
            <p:nvPr/>
          </p:nvSpPr>
          <p:spPr bwMode="auto">
            <a:xfrm>
              <a:off x="3643" y="1123"/>
              <a:ext cx="46" cy="96"/>
            </a:xfrm>
            <a:custGeom>
              <a:avLst/>
              <a:gdLst>
                <a:gd name="T0" fmla="*/ 39 w 46"/>
                <a:gd name="T1" fmla="*/ 1 h 96"/>
                <a:gd name="T2" fmla="*/ 37 w 46"/>
                <a:gd name="T3" fmla="*/ 6 h 96"/>
                <a:gd name="T4" fmla="*/ 36 w 46"/>
                <a:gd name="T5" fmla="*/ 16 h 96"/>
                <a:gd name="T6" fmla="*/ 33 w 46"/>
                <a:gd name="T7" fmla="*/ 25 h 96"/>
                <a:gd name="T8" fmla="*/ 28 w 46"/>
                <a:gd name="T9" fmla="*/ 37 h 96"/>
                <a:gd name="T10" fmla="*/ 19 w 46"/>
                <a:gd name="T11" fmla="*/ 49 h 96"/>
                <a:gd name="T12" fmla="*/ 10 w 46"/>
                <a:gd name="T13" fmla="*/ 64 h 96"/>
                <a:gd name="T14" fmla="*/ 2 w 46"/>
                <a:gd name="T15" fmla="*/ 75 h 96"/>
                <a:gd name="T16" fmla="*/ 0 w 46"/>
                <a:gd name="T17" fmla="*/ 82 h 96"/>
                <a:gd name="T18" fmla="*/ 0 w 46"/>
                <a:gd name="T19" fmla="*/ 84 h 96"/>
                <a:gd name="T20" fmla="*/ 0 w 46"/>
                <a:gd name="T21" fmla="*/ 90 h 96"/>
                <a:gd name="T22" fmla="*/ 0 w 46"/>
                <a:gd name="T23" fmla="*/ 94 h 96"/>
                <a:gd name="T24" fmla="*/ 2 w 46"/>
                <a:gd name="T25" fmla="*/ 96 h 96"/>
                <a:gd name="T26" fmla="*/ 6 w 46"/>
                <a:gd name="T27" fmla="*/ 88 h 96"/>
                <a:gd name="T28" fmla="*/ 14 w 46"/>
                <a:gd name="T29" fmla="*/ 75 h 96"/>
                <a:gd name="T30" fmla="*/ 22 w 46"/>
                <a:gd name="T31" fmla="*/ 60 h 96"/>
                <a:gd name="T32" fmla="*/ 27 w 46"/>
                <a:gd name="T33" fmla="*/ 52 h 96"/>
                <a:gd name="T34" fmla="*/ 29 w 46"/>
                <a:gd name="T35" fmla="*/ 43 h 96"/>
                <a:gd name="T36" fmla="*/ 35 w 46"/>
                <a:gd name="T37" fmla="*/ 31 h 96"/>
                <a:gd name="T38" fmla="*/ 40 w 46"/>
                <a:gd name="T39" fmla="*/ 19 h 96"/>
                <a:gd name="T40" fmla="*/ 42 w 46"/>
                <a:gd name="T41" fmla="*/ 13 h 96"/>
                <a:gd name="T42" fmla="*/ 43 w 46"/>
                <a:gd name="T43" fmla="*/ 11 h 96"/>
                <a:gd name="T44" fmla="*/ 45 w 46"/>
                <a:gd name="T45" fmla="*/ 7 h 96"/>
                <a:gd name="T46" fmla="*/ 46 w 46"/>
                <a:gd name="T47" fmla="*/ 2 h 96"/>
                <a:gd name="T48" fmla="*/ 46 w 46"/>
                <a:gd name="T49" fmla="*/ 0 h 96"/>
                <a:gd name="T50" fmla="*/ 43 w 46"/>
                <a:gd name="T51" fmla="*/ 0 h 96"/>
                <a:gd name="T52" fmla="*/ 41 w 46"/>
                <a:gd name="T53" fmla="*/ 0 h 96"/>
                <a:gd name="T54" fmla="*/ 40 w 46"/>
                <a:gd name="T55" fmla="*/ 0 h 96"/>
                <a:gd name="T56" fmla="*/ 39 w 46"/>
                <a:gd name="T57" fmla="*/ 1 h 96"/>
                <a:gd name="T58" fmla="*/ 39 w 46"/>
                <a:gd name="T59" fmla="*/ 1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96"/>
                <a:gd name="T92" fmla="*/ 46 w 46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96">
                  <a:moveTo>
                    <a:pt x="39" y="1"/>
                  </a:moveTo>
                  <a:lnTo>
                    <a:pt x="37" y="6"/>
                  </a:lnTo>
                  <a:lnTo>
                    <a:pt x="36" y="16"/>
                  </a:lnTo>
                  <a:lnTo>
                    <a:pt x="33" y="25"/>
                  </a:lnTo>
                  <a:lnTo>
                    <a:pt x="28" y="37"/>
                  </a:lnTo>
                  <a:lnTo>
                    <a:pt x="19" y="49"/>
                  </a:lnTo>
                  <a:lnTo>
                    <a:pt x="10" y="64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6" y="88"/>
                  </a:lnTo>
                  <a:lnTo>
                    <a:pt x="14" y="75"/>
                  </a:lnTo>
                  <a:lnTo>
                    <a:pt x="22" y="60"/>
                  </a:lnTo>
                  <a:lnTo>
                    <a:pt x="27" y="52"/>
                  </a:lnTo>
                  <a:lnTo>
                    <a:pt x="29" y="43"/>
                  </a:lnTo>
                  <a:lnTo>
                    <a:pt x="35" y="31"/>
                  </a:lnTo>
                  <a:lnTo>
                    <a:pt x="40" y="19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5" y="7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FF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124"/>
            <p:cNvSpPr>
              <a:spLocks/>
            </p:cNvSpPr>
            <p:nvPr/>
          </p:nvSpPr>
          <p:spPr bwMode="auto">
            <a:xfrm>
              <a:off x="3784" y="1429"/>
              <a:ext cx="17" cy="56"/>
            </a:xfrm>
            <a:custGeom>
              <a:avLst/>
              <a:gdLst>
                <a:gd name="T0" fmla="*/ 5 w 17"/>
                <a:gd name="T1" fmla="*/ 0 h 56"/>
                <a:gd name="T2" fmla="*/ 9 w 17"/>
                <a:gd name="T3" fmla="*/ 6 h 56"/>
                <a:gd name="T4" fmla="*/ 12 w 17"/>
                <a:gd name="T5" fmla="*/ 15 h 56"/>
                <a:gd name="T6" fmla="*/ 16 w 17"/>
                <a:gd name="T7" fmla="*/ 23 h 56"/>
                <a:gd name="T8" fmla="*/ 17 w 17"/>
                <a:gd name="T9" fmla="*/ 30 h 56"/>
                <a:gd name="T10" fmla="*/ 17 w 17"/>
                <a:gd name="T11" fmla="*/ 38 h 56"/>
                <a:gd name="T12" fmla="*/ 17 w 17"/>
                <a:gd name="T13" fmla="*/ 46 h 56"/>
                <a:gd name="T14" fmla="*/ 17 w 17"/>
                <a:gd name="T15" fmla="*/ 52 h 56"/>
                <a:gd name="T16" fmla="*/ 17 w 17"/>
                <a:gd name="T17" fmla="*/ 56 h 56"/>
                <a:gd name="T18" fmla="*/ 9 w 17"/>
                <a:gd name="T19" fmla="*/ 52 h 56"/>
                <a:gd name="T20" fmla="*/ 9 w 17"/>
                <a:gd name="T21" fmla="*/ 50 h 56"/>
                <a:gd name="T22" fmla="*/ 9 w 17"/>
                <a:gd name="T23" fmla="*/ 43 h 56"/>
                <a:gd name="T24" fmla="*/ 9 w 17"/>
                <a:gd name="T25" fmla="*/ 35 h 56"/>
                <a:gd name="T26" fmla="*/ 9 w 17"/>
                <a:gd name="T27" fmla="*/ 28 h 56"/>
                <a:gd name="T28" fmla="*/ 6 w 17"/>
                <a:gd name="T29" fmla="*/ 21 h 56"/>
                <a:gd name="T30" fmla="*/ 4 w 17"/>
                <a:gd name="T31" fmla="*/ 12 h 56"/>
                <a:gd name="T32" fmla="*/ 1 w 17"/>
                <a:gd name="T33" fmla="*/ 6 h 56"/>
                <a:gd name="T34" fmla="*/ 0 w 17"/>
                <a:gd name="T35" fmla="*/ 4 h 56"/>
                <a:gd name="T36" fmla="*/ 5 w 17"/>
                <a:gd name="T37" fmla="*/ 0 h 56"/>
                <a:gd name="T38" fmla="*/ 5 w 17"/>
                <a:gd name="T39" fmla="*/ 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56"/>
                <a:gd name="T62" fmla="*/ 17 w 17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56">
                  <a:moveTo>
                    <a:pt x="5" y="0"/>
                  </a:moveTo>
                  <a:lnTo>
                    <a:pt x="9" y="6"/>
                  </a:lnTo>
                  <a:lnTo>
                    <a:pt x="12" y="15"/>
                  </a:lnTo>
                  <a:lnTo>
                    <a:pt x="16" y="23"/>
                  </a:lnTo>
                  <a:lnTo>
                    <a:pt x="17" y="30"/>
                  </a:lnTo>
                  <a:lnTo>
                    <a:pt x="17" y="38"/>
                  </a:lnTo>
                  <a:lnTo>
                    <a:pt x="17" y="46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9" y="35"/>
                  </a:lnTo>
                  <a:lnTo>
                    <a:pt x="9" y="28"/>
                  </a:lnTo>
                  <a:lnTo>
                    <a:pt x="6" y="21"/>
                  </a:lnTo>
                  <a:lnTo>
                    <a:pt x="4" y="12"/>
                  </a:lnTo>
                  <a:lnTo>
                    <a:pt x="1" y="6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125"/>
            <p:cNvSpPr>
              <a:spLocks/>
            </p:cNvSpPr>
            <p:nvPr/>
          </p:nvSpPr>
          <p:spPr bwMode="auto">
            <a:xfrm>
              <a:off x="3812" y="1716"/>
              <a:ext cx="24" cy="150"/>
            </a:xfrm>
            <a:custGeom>
              <a:avLst/>
              <a:gdLst>
                <a:gd name="T0" fmla="*/ 8 w 24"/>
                <a:gd name="T1" fmla="*/ 14 h 150"/>
                <a:gd name="T2" fmla="*/ 5 w 24"/>
                <a:gd name="T3" fmla="*/ 26 h 150"/>
                <a:gd name="T4" fmla="*/ 1 w 24"/>
                <a:gd name="T5" fmla="*/ 34 h 150"/>
                <a:gd name="T6" fmla="*/ 0 w 24"/>
                <a:gd name="T7" fmla="*/ 44 h 150"/>
                <a:gd name="T8" fmla="*/ 6 w 24"/>
                <a:gd name="T9" fmla="*/ 57 h 150"/>
                <a:gd name="T10" fmla="*/ 12 w 24"/>
                <a:gd name="T11" fmla="*/ 70 h 150"/>
                <a:gd name="T12" fmla="*/ 18 w 24"/>
                <a:gd name="T13" fmla="*/ 80 h 150"/>
                <a:gd name="T14" fmla="*/ 18 w 24"/>
                <a:gd name="T15" fmla="*/ 89 h 150"/>
                <a:gd name="T16" fmla="*/ 14 w 24"/>
                <a:gd name="T17" fmla="*/ 97 h 150"/>
                <a:gd name="T18" fmla="*/ 10 w 24"/>
                <a:gd name="T19" fmla="*/ 109 h 150"/>
                <a:gd name="T20" fmla="*/ 11 w 24"/>
                <a:gd name="T21" fmla="*/ 127 h 150"/>
                <a:gd name="T22" fmla="*/ 12 w 24"/>
                <a:gd name="T23" fmla="*/ 143 h 150"/>
                <a:gd name="T24" fmla="*/ 13 w 24"/>
                <a:gd name="T25" fmla="*/ 150 h 150"/>
                <a:gd name="T26" fmla="*/ 20 w 24"/>
                <a:gd name="T27" fmla="*/ 150 h 150"/>
                <a:gd name="T28" fmla="*/ 19 w 24"/>
                <a:gd name="T29" fmla="*/ 145 h 150"/>
                <a:gd name="T30" fmla="*/ 18 w 24"/>
                <a:gd name="T31" fmla="*/ 134 h 150"/>
                <a:gd name="T32" fmla="*/ 17 w 24"/>
                <a:gd name="T33" fmla="*/ 122 h 150"/>
                <a:gd name="T34" fmla="*/ 18 w 24"/>
                <a:gd name="T35" fmla="*/ 114 h 150"/>
                <a:gd name="T36" fmla="*/ 20 w 24"/>
                <a:gd name="T37" fmla="*/ 105 h 150"/>
                <a:gd name="T38" fmla="*/ 23 w 24"/>
                <a:gd name="T39" fmla="*/ 97 h 150"/>
                <a:gd name="T40" fmla="*/ 24 w 24"/>
                <a:gd name="T41" fmla="*/ 89 h 150"/>
                <a:gd name="T42" fmla="*/ 23 w 24"/>
                <a:gd name="T43" fmla="*/ 80 h 150"/>
                <a:gd name="T44" fmla="*/ 18 w 24"/>
                <a:gd name="T45" fmla="*/ 72 h 150"/>
                <a:gd name="T46" fmla="*/ 13 w 24"/>
                <a:gd name="T47" fmla="*/ 61 h 150"/>
                <a:gd name="T48" fmla="*/ 10 w 24"/>
                <a:gd name="T49" fmla="*/ 51 h 150"/>
                <a:gd name="T50" fmla="*/ 11 w 24"/>
                <a:gd name="T51" fmla="*/ 44 h 150"/>
                <a:gd name="T52" fmla="*/ 13 w 24"/>
                <a:gd name="T53" fmla="*/ 33 h 150"/>
                <a:gd name="T54" fmla="*/ 17 w 24"/>
                <a:gd name="T55" fmla="*/ 22 h 150"/>
                <a:gd name="T56" fmla="*/ 18 w 24"/>
                <a:gd name="T57" fmla="*/ 11 h 150"/>
                <a:gd name="T58" fmla="*/ 16 w 24"/>
                <a:gd name="T59" fmla="*/ 3 h 150"/>
                <a:gd name="T60" fmla="*/ 12 w 24"/>
                <a:gd name="T61" fmla="*/ 0 h 150"/>
                <a:gd name="T62" fmla="*/ 10 w 24"/>
                <a:gd name="T63" fmla="*/ 5 h 150"/>
                <a:gd name="T64" fmla="*/ 8 w 24"/>
                <a:gd name="T65" fmla="*/ 11 h 150"/>
                <a:gd name="T66" fmla="*/ 8 w 24"/>
                <a:gd name="T67" fmla="*/ 14 h 150"/>
                <a:gd name="T68" fmla="*/ 8 w 24"/>
                <a:gd name="T69" fmla="*/ 14 h 1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150"/>
                <a:gd name="T107" fmla="*/ 24 w 24"/>
                <a:gd name="T108" fmla="*/ 150 h 1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150">
                  <a:moveTo>
                    <a:pt x="8" y="14"/>
                  </a:moveTo>
                  <a:lnTo>
                    <a:pt x="5" y="26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2" y="70"/>
                  </a:lnTo>
                  <a:lnTo>
                    <a:pt x="18" y="80"/>
                  </a:lnTo>
                  <a:lnTo>
                    <a:pt x="18" y="89"/>
                  </a:lnTo>
                  <a:lnTo>
                    <a:pt x="14" y="97"/>
                  </a:lnTo>
                  <a:lnTo>
                    <a:pt x="10" y="109"/>
                  </a:lnTo>
                  <a:lnTo>
                    <a:pt x="11" y="127"/>
                  </a:lnTo>
                  <a:lnTo>
                    <a:pt x="12" y="143"/>
                  </a:lnTo>
                  <a:lnTo>
                    <a:pt x="13" y="150"/>
                  </a:lnTo>
                  <a:lnTo>
                    <a:pt x="20" y="150"/>
                  </a:lnTo>
                  <a:lnTo>
                    <a:pt x="19" y="145"/>
                  </a:lnTo>
                  <a:lnTo>
                    <a:pt x="18" y="134"/>
                  </a:lnTo>
                  <a:lnTo>
                    <a:pt x="17" y="122"/>
                  </a:lnTo>
                  <a:lnTo>
                    <a:pt x="18" y="114"/>
                  </a:lnTo>
                  <a:lnTo>
                    <a:pt x="20" y="105"/>
                  </a:lnTo>
                  <a:lnTo>
                    <a:pt x="23" y="97"/>
                  </a:lnTo>
                  <a:lnTo>
                    <a:pt x="24" y="89"/>
                  </a:lnTo>
                  <a:lnTo>
                    <a:pt x="23" y="80"/>
                  </a:lnTo>
                  <a:lnTo>
                    <a:pt x="18" y="72"/>
                  </a:lnTo>
                  <a:lnTo>
                    <a:pt x="13" y="61"/>
                  </a:lnTo>
                  <a:lnTo>
                    <a:pt x="10" y="51"/>
                  </a:lnTo>
                  <a:lnTo>
                    <a:pt x="11" y="44"/>
                  </a:lnTo>
                  <a:lnTo>
                    <a:pt x="13" y="33"/>
                  </a:lnTo>
                  <a:lnTo>
                    <a:pt x="17" y="22"/>
                  </a:lnTo>
                  <a:lnTo>
                    <a:pt x="18" y="11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8" y="11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126"/>
            <p:cNvSpPr>
              <a:spLocks/>
            </p:cNvSpPr>
            <p:nvPr/>
          </p:nvSpPr>
          <p:spPr bwMode="auto">
            <a:xfrm>
              <a:off x="3853" y="1450"/>
              <a:ext cx="461" cy="380"/>
            </a:xfrm>
            <a:custGeom>
              <a:avLst/>
              <a:gdLst>
                <a:gd name="T0" fmla="*/ 21 w 461"/>
                <a:gd name="T1" fmla="*/ 67 h 380"/>
                <a:gd name="T2" fmla="*/ 100 w 461"/>
                <a:gd name="T3" fmla="*/ 59 h 380"/>
                <a:gd name="T4" fmla="*/ 177 w 461"/>
                <a:gd name="T5" fmla="*/ 57 h 380"/>
                <a:gd name="T6" fmla="*/ 258 w 461"/>
                <a:gd name="T7" fmla="*/ 61 h 380"/>
                <a:gd name="T8" fmla="*/ 323 w 461"/>
                <a:gd name="T9" fmla="*/ 69 h 380"/>
                <a:gd name="T10" fmla="*/ 397 w 461"/>
                <a:gd name="T11" fmla="*/ 65 h 380"/>
                <a:gd name="T12" fmla="*/ 412 w 461"/>
                <a:gd name="T13" fmla="*/ 57 h 380"/>
                <a:gd name="T14" fmla="*/ 409 w 461"/>
                <a:gd name="T15" fmla="*/ 22 h 380"/>
                <a:gd name="T16" fmla="*/ 409 w 461"/>
                <a:gd name="T17" fmla="*/ 2 h 380"/>
                <a:gd name="T18" fmla="*/ 422 w 461"/>
                <a:gd name="T19" fmla="*/ 0 h 380"/>
                <a:gd name="T20" fmla="*/ 437 w 461"/>
                <a:gd name="T21" fmla="*/ 2 h 380"/>
                <a:gd name="T22" fmla="*/ 456 w 461"/>
                <a:gd name="T23" fmla="*/ 1 h 380"/>
                <a:gd name="T24" fmla="*/ 461 w 461"/>
                <a:gd name="T25" fmla="*/ 14 h 380"/>
                <a:gd name="T26" fmla="*/ 459 w 461"/>
                <a:gd name="T27" fmla="*/ 69 h 380"/>
                <a:gd name="T28" fmla="*/ 456 w 461"/>
                <a:gd name="T29" fmla="*/ 111 h 380"/>
                <a:gd name="T30" fmla="*/ 455 w 461"/>
                <a:gd name="T31" fmla="*/ 178 h 380"/>
                <a:gd name="T32" fmla="*/ 451 w 461"/>
                <a:gd name="T33" fmla="*/ 247 h 380"/>
                <a:gd name="T34" fmla="*/ 455 w 461"/>
                <a:gd name="T35" fmla="*/ 351 h 380"/>
                <a:gd name="T36" fmla="*/ 443 w 461"/>
                <a:gd name="T37" fmla="*/ 374 h 380"/>
                <a:gd name="T38" fmla="*/ 406 w 461"/>
                <a:gd name="T39" fmla="*/ 380 h 380"/>
                <a:gd name="T40" fmla="*/ 395 w 461"/>
                <a:gd name="T41" fmla="*/ 364 h 380"/>
                <a:gd name="T42" fmla="*/ 396 w 461"/>
                <a:gd name="T43" fmla="*/ 341 h 380"/>
                <a:gd name="T44" fmla="*/ 389 w 461"/>
                <a:gd name="T45" fmla="*/ 340 h 380"/>
                <a:gd name="T46" fmla="*/ 342 w 461"/>
                <a:gd name="T47" fmla="*/ 353 h 380"/>
                <a:gd name="T48" fmla="*/ 280 w 461"/>
                <a:gd name="T49" fmla="*/ 362 h 380"/>
                <a:gd name="T50" fmla="*/ 214 w 461"/>
                <a:gd name="T51" fmla="*/ 367 h 380"/>
                <a:gd name="T52" fmla="*/ 165 w 461"/>
                <a:gd name="T53" fmla="*/ 351 h 380"/>
                <a:gd name="T54" fmla="*/ 113 w 461"/>
                <a:gd name="T55" fmla="*/ 348 h 380"/>
                <a:gd name="T56" fmla="*/ 76 w 461"/>
                <a:gd name="T57" fmla="*/ 344 h 380"/>
                <a:gd name="T58" fmla="*/ 43 w 461"/>
                <a:gd name="T59" fmla="*/ 342 h 380"/>
                <a:gd name="T60" fmla="*/ 33 w 461"/>
                <a:gd name="T61" fmla="*/ 324 h 380"/>
                <a:gd name="T62" fmla="*/ 72 w 461"/>
                <a:gd name="T63" fmla="*/ 327 h 380"/>
                <a:gd name="T64" fmla="*/ 123 w 461"/>
                <a:gd name="T65" fmla="*/ 332 h 380"/>
                <a:gd name="T66" fmla="*/ 161 w 461"/>
                <a:gd name="T67" fmla="*/ 342 h 380"/>
                <a:gd name="T68" fmla="*/ 210 w 461"/>
                <a:gd name="T69" fmla="*/ 353 h 380"/>
                <a:gd name="T70" fmla="*/ 273 w 461"/>
                <a:gd name="T71" fmla="*/ 355 h 380"/>
                <a:gd name="T72" fmla="*/ 340 w 461"/>
                <a:gd name="T73" fmla="*/ 347 h 380"/>
                <a:gd name="T74" fmla="*/ 381 w 461"/>
                <a:gd name="T75" fmla="*/ 335 h 380"/>
                <a:gd name="T76" fmla="*/ 401 w 461"/>
                <a:gd name="T77" fmla="*/ 328 h 380"/>
                <a:gd name="T78" fmla="*/ 401 w 461"/>
                <a:gd name="T79" fmla="*/ 348 h 380"/>
                <a:gd name="T80" fmla="*/ 404 w 461"/>
                <a:gd name="T81" fmla="*/ 369 h 380"/>
                <a:gd name="T82" fmla="*/ 427 w 461"/>
                <a:gd name="T83" fmla="*/ 368 h 380"/>
                <a:gd name="T84" fmla="*/ 447 w 461"/>
                <a:gd name="T85" fmla="*/ 363 h 380"/>
                <a:gd name="T86" fmla="*/ 449 w 461"/>
                <a:gd name="T87" fmla="*/ 322 h 380"/>
                <a:gd name="T88" fmla="*/ 447 w 461"/>
                <a:gd name="T89" fmla="*/ 265 h 380"/>
                <a:gd name="T90" fmla="*/ 447 w 461"/>
                <a:gd name="T91" fmla="*/ 189 h 380"/>
                <a:gd name="T92" fmla="*/ 450 w 461"/>
                <a:gd name="T93" fmla="*/ 124 h 380"/>
                <a:gd name="T94" fmla="*/ 454 w 461"/>
                <a:gd name="T95" fmla="*/ 66 h 380"/>
                <a:gd name="T96" fmla="*/ 451 w 461"/>
                <a:gd name="T97" fmla="*/ 15 h 380"/>
                <a:gd name="T98" fmla="*/ 433 w 461"/>
                <a:gd name="T99" fmla="*/ 12 h 380"/>
                <a:gd name="T100" fmla="*/ 420 w 461"/>
                <a:gd name="T101" fmla="*/ 11 h 380"/>
                <a:gd name="T102" fmla="*/ 421 w 461"/>
                <a:gd name="T103" fmla="*/ 37 h 380"/>
                <a:gd name="T104" fmla="*/ 420 w 461"/>
                <a:gd name="T105" fmla="*/ 69 h 380"/>
                <a:gd name="T106" fmla="*/ 386 w 461"/>
                <a:gd name="T107" fmla="*/ 73 h 380"/>
                <a:gd name="T108" fmla="*/ 345 w 461"/>
                <a:gd name="T109" fmla="*/ 76 h 380"/>
                <a:gd name="T110" fmla="*/ 297 w 461"/>
                <a:gd name="T111" fmla="*/ 75 h 380"/>
                <a:gd name="T112" fmla="*/ 235 w 461"/>
                <a:gd name="T113" fmla="*/ 67 h 380"/>
                <a:gd name="T114" fmla="*/ 171 w 461"/>
                <a:gd name="T115" fmla="*/ 65 h 380"/>
                <a:gd name="T116" fmla="*/ 118 w 461"/>
                <a:gd name="T117" fmla="*/ 67 h 380"/>
                <a:gd name="T118" fmla="*/ 53 w 461"/>
                <a:gd name="T119" fmla="*/ 72 h 380"/>
                <a:gd name="T120" fmla="*/ 4 w 461"/>
                <a:gd name="T121" fmla="*/ 78 h 380"/>
                <a:gd name="T122" fmla="*/ 0 w 461"/>
                <a:gd name="T123" fmla="*/ 71 h 3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1"/>
                <a:gd name="T187" fmla="*/ 0 h 380"/>
                <a:gd name="T188" fmla="*/ 461 w 461"/>
                <a:gd name="T189" fmla="*/ 380 h 3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1" h="380">
                  <a:moveTo>
                    <a:pt x="0" y="71"/>
                  </a:moveTo>
                  <a:lnTo>
                    <a:pt x="21" y="67"/>
                  </a:lnTo>
                  <a:lnTo>
                    <a:pt x="58" y="64"/>
                  </a:lnTo>
                  <a:lnTo>
                    <a:pt x="100" y="59"/>
                  </a:lnTo>
                  <a:lnTo>
                    <a:pt x="140" y="58"/>
                  </a:lnTo>
                  <a:lnTo>
                    <a:pt x="177" y="57"/>
                  </a:lnTo>
                  <a:lnTo>
                    <a:pt x="220" y="58"/>
                  </a:lnTo>
                  <a:lnTo>
                    <a:pt x="258" y="61"/>
                  </a:lnTo>
                  <a:lnTo>
                    <a:pt x="291" y="66"/>
                  </a:lnTo>
                  <a:lnTo>
                    <a:pt x="323" y="69"/>
                  </a:lnTo>
                  <a:lnTo>
                    <a:pt x="363" y="67"/>
                  </a:lnTo>
                  <a:lnTo>
                    <a:pt x="397" y="65"/>
                  </a:lnTo>
                  <a:lnTo>
                    <a:pt x="413" y="65"/>
                  </a:lnTo>
                  <a:lnTo>
                    <a:pt x="412" y="57"/>
                  </a:lnTo>
                  <a:lnTo>
                    <a:pt x="410" y="40"/>
                  </a:lnTo>
                  <a:lnTo>
                    <a:pt x="409" y="22"/>
                  </a:lnTo>
                  <a:lnTo>
                    <a:pt x="408" y="8"/>
                  </a:lnTo>
                  <a:lnTo>
                    <a:pt x="409" y="2"/>
                  </a:lnTo>
                  <a:lnTo>
                    <a:pt x="415" y="1"/>
                  </a:lnTo>
                  <a:lnTo>
                    <a:pt x="422" y="0"/>
                  </a:lnTo>
                  <a:lnTo>
                    <a:pt x="430" y="2"/>
                  </a:lnTo>
                  <a:lnTo>
                    <a:pt x="437" y="2"/>
                  </a:lnTo>
                  <a:lnTo>
                    <a:pt x="447" y="2"/>
                  </a:lnTo>
                  <a:lnTo>
                    <a:pt x="456" y="1"/>
                  </a:lnTo>
                  <a:lnTo>
                    <a:pt x="461" y="2"/>
                  </a:lnTo>
                  <a:lnTo>
                    <a:pt x="461" y="14"/>
                  </a:lnTo>
                  <a:lnTo>
                    <a:pt x="460" y="40"/>
                  </a:lnTo>
                  <a:lnTo>
                    <a:pt x="459" y="69"/>
                  </a:lnTo>
                  <a:lnTo>
                    <a:pt x="457" y="90"/>
                  </a:lnTo>
                  <a:lnTo>
                    <a:pt x="456" y="111"/>
                  </a:lnTo>
                  <a:lnTo>
                    <a:pt x="456" y="143"/>
                  </a:lnTo>
                  <a:lnTo>
                    <a:pt x="455" y="178"/>
                  </a:lnTo>
                  <a:lnTo>
                    <a:pt x="454" y="209"/>
                  </a:lnTo>
                  <a:lnTo>
                    <a:pt x="451" y="247"/>
                  </a:lnTo>
                  <a:lnTo>
                    <a:pt x="454" y="301"/>
                  </a:lnTo>
                  <a:lnTo>
                    <a:pt x="455" y="351"/>
                  </a:lnTo>
                  <a:lnTo>
                    <a:pt x="454" y="373"/>
                  </a:lnTo>
                  <a:lnTo>
                    <a:pt x="443" y="374"/>
                  </a:lnTo>
                  <a:lnTo>
                    <a:pt x="424" y="377"/>
                  </a:lnTo>
                  <a:lnTo>
                    <a:pt x="406" y="380"/>
                  </a:lnTo>
                  <a:lnTo>
                    <a:pt x="396" y="375"/>
                  </a:lnTo>
                  <a:lnTo>
                    <a:pt x="395" y="364"/>
                  </a:lnTo>
                  <a:lnTo>
                    <a:pt x="395" y="352"/>
                  </a:lnTo>
                  <a:lnTo>
                    <a:pt x="396" y="341"/>
                  </a:lnTo>
                  <a:lnTo>
                    <a:pt x="396" y="338"/>
                  </a:lnTo>
                  <a:lnTo>
                    <a:pt x="389" y="340"/>
                  </a:lnTo>
                  <a:lnTo>
                    <a:pt x="368" y="346"/>
                  </a:lnTo>
                  <a:lnTo>
                    <a:pt x="342" y="353"/>
                  </a:lnTo>
                  <a:lnTo>
                    <a:pt x="313" y="359"/>
                  </a:lnTo>
                  <a:lnTo>
                    <a:pt x="280" y="362"/>
                  </a:lnTo>
                  <a:lnTo>
                    <a:pt x="246" y="367"/>
                  </a:lnTo>
                  <a:lnTo>
                    <a:pt x="214" y="367"/>
                  </a:lnTo>
                  <a:lnTo>
                    <a:pt x="190" y="359"/>
                  </a:lnTo>
                  <a:lnTo>
                    <a:pt x="165" y="351"/>
                  </a:lnTo>
                  <a:lnTo>
                    <a:pt x="139" y="348"/>
                  </a:lnTo>
                  <a:lnTo>
                    <a:pt x="113" y="348"/>
                  </a:lnTo>
                  <a:lnTo>
                    <a:pt x="94" y="347"/>
                  </a:lnTo>
                  <a:lnTo>
                    <a:pt x="76" y="344"/>
                  </a:lnTo>
                  <a:lnTo>
                    <a:pt x="58" y="342"/>
                  </a:lnTo>
                  <a:lnTo>
                    <a:pt x="43" y="342"/>
                  </a:lnTo>
                  <a:lnTo>
                    <a:pt x="37" y="344"/>
                  </a:lnTo>
                  <a:lnTo>
                    <a:pt x="33" y="324"/>
                  </a:lnTo>
                  <a:lnTo>
                    <a:pt x="45" y="324"/>
                  </a:lnTo>
                  <a:lnTo>
                    <a:pt x="72" y="327"/>
                  </a:lnTo>
                  <a:lnTo>
                    <a:pt x="103" y="329"/>
                  </a:lnTo>
                  <a:lnTo>
                    <a:pt x="123" y="332"/>
                  </a:lnTo>
                  <a:lnTo>
                    <a:pt x="138" y="336"/>
                  </a:lnTo>
                  <a:lnTo>
                    <a:pt x="161" y="342"/>
                  </a:lnTo>
                  <a:lnTo>
                    <a:pt x="186" y="347"/>
                  </a:lnTo>
                  <a:lnTo>
                    <a:pt x="210" y="353"/>
                  </a:lnTo>
                  <a:lnTo>
                    <a:pt x="237" y="355"/>
                  </a:lnTo>
                  <a:lnTo>
                    <a:pt x="273" y="355"/>
                  </a:lnTo>
                  <a:lnTo>
                    <a:pt x="310" y="351"/>
                  </a:lnTo>
                  <a:lnTo>
                    <a:pt x="340" y="347"/>
                  </a:lnTo>
                  <a:lnTo>
                    <a:pt x="362" y="340"/>
                  </a:lnTo>
                  <a:lnTo>
                    <a:pt x="381" y="335"/>
                  </a:lnTo>
                  <a:lnTo>
                    <a:pt x="396" y="329"/>
                  </a:lnTo>
                  <a:lnTo>
                    <a:pt x="401" y="328"/>
                  </a:lnTo>
                  <a:lnTo>
                    <a:pt x="401" y="335"/>
                  </a:lnTo>
                  <a:lnTo>
                    <a:pt x="401" y="348"/>
                  </a:lnTo>
                  <a:lnTo>
                    <a:pt x="401" y="362"/>
                  </a:lnTo>
                  <a:lnTo>
                    <a:pt x="404" y="369"/>
                  </a:lnTo>
                  <a:lnTo>
                    <a:pt x="413" y="369"/>
                  </a:lnTo>
                  <a:lnTo>
                    <a:pt x="427" y="368"/>
                  </a:lnTo>
                  <a:lnTo>
                    <a:pt x="441" y="365"/>
                  </a:lnTo>
                  <a:lnTo>
                    <a:pt x="447" y="363"/>
                  </a:lnTo>
                  <a:lnTo>
                    <a:pt x="448" y="348"/>
                  </a:lnTo>
                  <a:lnTo>
                    <a:pt x="449" y="322"/>
                  </a:lnTo>
                  <a:lnTo>
                    <a:pt x="449" y="291"/>
                  </a:lnTo>
                  <a:lnTo>
                    <a:pt x="447" y="265"/>
                  </a:lnTo>
                  <a:lnTo>
                    <a:pt x="445" y="234"/>
                  </a:lnTo>
                  <a:lnTo>
                    <a:pt x="447" y="189"/>
                  </a:lnTo>
                  <a:lnTo>
                    <a:pt x="448" y="147"/>
                  </a:lnTo>
                  <a:lnTo>
                    <a:pt x="450" y="124"/>
                  </a:lnTo>
                  <a:lnTo>
                    <a:pt x="451" y="102"/>
                  </a:lnTo>
                  <a:lnTo>
                    <a:pt x="454" y="66"/>
                  </a:lnTo>
                  <a:lnTo>
                    <a:pt x="454" y="32"/>
                  </a:lnTo>
                  <a:lnTo>
                    <a:pt x="451" y="15"/>
                  </a:lnTo>
                  <a:lnTo>
                    <a:pt x="444" y="13"/>
                  </a:lnTo>
                  <a:lnTo>
                    <a:pt x="433" y="12"/>
                  </a:lnTo>
                  <a:lnTo>
                    <a:pt x="424" y="11"/>
                  </a:lnTo>
                  <a:lnTo>
                    <a:pt x="420" y="11"/>
                  </a:lnTo>
                  <a:lnTo>
                    <a:pt x="420" y="19"/>
                  </a:lnTo>
                  <a:lnTo>
                    <a:pt x="421" y="37"/>
                  </a:lnTo>
                  <a:lnTo>
                    <a:pt x="421" y="58"/>
                  </a:lnTo>
                  <a:lnTo>
                    <a:pt x="420" y="69"/>
                  </a:lnTo>
                  <a:lnTo>
                    <a:pt x="408" y="71"/>
                  </a:lnTo>
                  <a:lnTo>
                    <a:pt x="386" y="73"/>
                  </a:lnTo>
                  <a:lnTo>
                    <a:pt x="361" y="75"/>
                  </a:lnTo>
                  <a:lnTo>
                    <a:pt x="345" y="76"/>
                  </a:lnTo>
                  <a:lnTo>
                    <a:pt x="326" y="76"/>
                  </a:lnTo>
                  <a:lnTo>
                    <a:pt x="297" y="75"/>
                  </a:lnTo>
                  <a:lnTo>
                    <a:pt x="263" y="72"/>
                  </a:lnTo>
                  <a:lnTo>
                    <a:pt x="235" y="67"/>
                  </a:lnTo>
                  <a:lnTo>
                    <a:pt x="206" y="64"/>
                  </a:lnTo>
                  <a:lnTo>
                    <a:pt x="171" y="65"/>
                  </a:lnTo>
                  <a:lnTo>
                    <a:pt x="139" y="66"/>
                  </a:lnTo>
                  <a:lnTo>
                    <a:pt x="118" y="67"/>
                  </a:lnTo>
                  <a:lnTo>
                    <a:pt x="92" y="69"/>
                  </a:lnTo>
                  <a:lnTo>
                    <a:pt x="53" y="72"/>
                  </a:lnTo>
                  <a:lnTo>
                    <a:pt x="18" y="76"/>
                  </a:lnTo>
                  <a:lnTo>
                    <a:pt x="4" y="7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127"/>
            <p:cNvSpPr>
              <a:spLocks/>
            </p:cNvSpPr>
            <p:nvPr/>
          </p:nvSpPr>
          <p:spPr bwMode="auto">
            <a:xfrm>
              <a:off x="3855" y="1549"/>
              <a:ext cx="411" cy="25"/>
            </a:xfrm>
            <a:custGeom>
              <a:avLst/>
              <a:gdLst>
                <a:gd name="T0" fmla="*/ 0 w 411"/>
                <a:gd name="T1" fmla="*/ 8 h 25"/>
                <a:gd name="T2" fmla="*/ 8 w 411"/>
                <a:gd name="T3" fmla="*/ 5 h 25"/>
                <a:gd name="T4" fmla="*/ 23 w 411"/>
                <a:gd name="T5" fmla="*/ 2 h 25"/>
                <a:gd name="T6" fmla="*/ 39 w 411"/>
                <a:gd name="T7" fmla="*/ 0 h 25"/>
                <a:gd name="T8" fmla="*/ 51 w 411"/>
                <a:gd name="T9" fmla="*/ 3 h 25"/>
                <a:gd name="T10" fmla="*/ 64 w 411"/>
                <a:gd name="T11" fmla="*/ 9 h 25"/>
                <a:gd name="T12" fmla="*/ 86 w 411"/>
                <a:gd name="T13" fmla="*/ 14 h 25"/>
                <a:gd name="T14" fmla="*/ 110 w 411"/>
                <a:gd name="T15" fmla="*/ 18 h 25"/>
                <a:gd name="T16" fmla="*/ 136 w 411"/>
                <a:gd name="T17" fmla="*/ 18 h 25"/>
                <a:gd name="T18" fmla="*/ 160 w 411"/>
                <a:gd name="T19" fmla="*/ 14 h 25"/>
                <a:gd name="T20" fmla="*/ 186 w 411"/>
                <a:gd name="T21" fmla="*/ 12 h 25"/>
                <a:gd name="T22" fmla="*/ 209 w 411"/>
                <a:gd name="T23" fmla="*/ 9 h 25"/>
                <a:gd name="T24" fmla="*/ 229 w 411"/>
                <a:gd name="T25" fmla="*/ 8 h 25"/>
                <a:gd name="T26" fmla="*/ 250 w 411"/>
                <a:gd name="T27" fmla="*/ 5 h 25"/>
                <a:gd name="T28" fmla="*/ 278 w 411"/>
                <a:gd name="T29" fmla="*/ 5 h 25"/>
                <a:gd name="T30" fmla="*/ 306 w 411"/>
                <a:gd name="T31" fmla="*/ 5 h 25"/>
                <a:gd name="T32" fmla="*/ 325 w 411"/>
                <a:gd name="T33" fmla="*/ 8 h 25"/>
                <a:gd name="T34" fmla="*/ 346 w 411"/>
                <a:gd name="T35" fmla="*/ 9 h 25"/>
                <a:gd name="T36" fmla="*/ 375 w 411"/>
                <a:gd name="T37" fmla="*/ 7 h 25"/>
                <a:gd name="T38" fmla="*/ 399 w 411"/>
                <a:gd name="T39" fmla="*/ 3 h 25"/>
                <a:gd name="T40" fmla="*/ 411 w 411"/>
                <a:gd name="T41" fmla="*/ 3 h 25"/>
                <a:gd name="T42" fmla="*/ 411 w 411"/>
                <a:gd name="T43" fmla="*/ 13 h 25"/>
                <a:gd name="T44" fmla="*/ 399 w 411"/>
                <a:gd name="T45" fmla="*/ 15 h 25"/>
                <a:gd name="T46" fmla="*/ 371 w 411"/>
                <a:gd name="T47" fmla="*/ 19 h 25"/>
                <a:gd name="T48" fmla="*/ 340 w 411"/>
                <a:gd name="T49" fmla="*/ 20 h 25"/>
                <a:gd name="T50" fmla="*/ 315 w 411"/>
                <a:gd name="T51" fmla="*/ 19 h 25"/>
                <a:gd name="T52" fmla="*/ 295 w 411"/>
                <a:gd name="T53" fmla="*/ 15 h 25"/>
                <a:gd name="T54" fmla="*/ 271 w 411"/>
                <a:gd name="T55" fmla="*/ 13 h 25"/>
                <a:gd name="T56" fmla="*/ 249 w 411"/>
                <a:gd name="T57" fmla="*/ 13 h 25"/>
                <a:gd name="T58" fmla="*/ 233 w 411"/>
                <a:gd name="T59" fmla="*/ 15 h 25"/>
                <a:gd name="T60" fmla="*/ 212 w 411"/>
                <a:gd name="T61" fmla="*/ 19 h 25"/>
                <a:gd name="T62" fmla="*/ 178 w 411"/>
                <a:gd name="T63" fmla="*/ 23 h 25"/>
                <a:gd name="T64" fmla="*/ 142 w 411"/>
                <a:gd name="T65" fmla="*/ 25 h 25"/>
                <a:gd name="T66" fmla="*/ 113 w 411"/>
                <a:gd name="T67" fmla="*/ 25 h 25"/>
                <a:gd name="T68" fmla="*/ 92 w 411"/>
                <a:gd name="T69" fmla="*/ 23 h 25"/>
                <a:gd name="T70" fmla="*/ 74 w 411"/>
                <a:gd name="T71" fmla="*/ 19 h 25"/>
                <a:gd name="T72" fmla="*/ 60 w 411"/>
                <a:gd name="T73" fmla="*/ 15 h 25"/>
                <a:gd name="T74" fmla="*/ 49 w 411"/>
                <a:gd name="T75" fmla="*/ 12 h 25"/>
                <a:gd name="T76" fmla="*/ 35 w 411"/>
                <a:gd name="T77" fmla="*/ 8 h 25"/>
                <a:gd name="T78" fmla="*/ 21 w 411"/>
                <a:gd name="T79" fmla="*/ 11 h 25"/>
                <a:gd name="T80" fmla="*/ 8 w 411"/>
                <a:gd name="T81" fmla="*/ 14 h 25"/>
                <a:gd name="T82" fmla="*/ 2 w 411"/>
                <a:gd name="T83" fmla="*/ 17 h 25"/>
                <a:gd name="T84" fmla="*/ 0 w 411"/>
                <a:gd name="T85" fmla="*/ 8 h 25"/>
                <a:gd name="T86" fmla="*/ 0 w 411"/>
                <a:gd name="T87" fmla="*/ 8 h 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1"/>
                <a:gd name="T133" fmla="*/ 0 h 25"/>
                <a:gd name="T134" fmla="*/ 411 w 411"/>
                <a:gd name="T135" fmla="*/ 25 h 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1" h="25">
                  <a:moveTo>
                    <a:pt x="0" y="8"/>
                  </a:moveTo>
                  <a:lnTo>
                    <a:pt x="8" y="5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64" y="9"/>
                  </a:lnTo>
                  <a:lnTo>
                    <a:pt x="86" y="14"/>
                  </a:lnTo>
                  <a:lnTo>
                    <a:pt x="110" y="18"/>
                  </a:lnTo>
                  <a:lnTo>
                    <a:pt x="136" y="18"/>
                  </a:lnTo>
                  <a:lnTo>
                    <a:pt x="160" y="14"/>
                  </a:lnTo>
                  <a:lnTo>
                    <a:pt x="186" y="12"/>
                  </a:lnTo>
                  <a:lnTo>
                    <a:pt x="209" y="9"/>
                  </a:lnTo>
                  <a:lnTo>
                    <a:pt x="229" y="8"/>
                  </a:lnTo>
                  <a:lnTo>
                    <a:pt x="250" y="5"/>
                  </a:lnTo>
                  <a:lnTo>
                    <a:pt x="278" y="5"/>
                  </a:lnTo>
                  <a:lnTo>
                    <a:pt x="306" y="5"/>
                  </a:lnTo>
                  <a:lnTo>
                    <a:pt x="325" y="8"/>
                  </a:lnTo>
                  <a:lnTo>
                    <a:pt x="346" y="9"/>
                  </a:lnTo>
                  <a:lnTo>
                    <a:pt x="375" y="7"/>
                  </a:lnTo>
                  <a:lnTo>
                    <a:pt x="399" y="3"/>
                  </a:lnTo>
                  <a:lnTo>
                    <a:pt x="411" y="3"/>
                  </a:lnTo>
                  <a:lnTo>
                    <a:pt x="411" y="13"/>
                  </a:lnTo>
                  <a:lnTo>
                    <a:pt x="399" y="15"/>
                  </a:lnTo>
                  <a:lnTo>
                    <a:pt x="371" y="19"/>
                  </a:lnTo>
                  <a:lnTo>
                    <a:pt x="340" y="20"/>
                  </a:lnTo>
                  <a:lnTo>
                    <a:pt x="315" y="19"/>
                  </a:lnTo>
                  <a:lnTo>
                    <a:pt x="295" y="15"/>
                  </a:lnTo>
                  <a:lnTo>
                    <a:pt x="271" y="13"/>
                  </a:lnTo>
                  <a:lnTo>
                    <a:pt x="249" y="13"/>
                  </a:lnTo>
                  <a:lnTo>
                    <a:pt x="233" y="15"/>
                  </a:lnTo>
                  <a:lnTo>
                    <a:pt x="212" y="19"/>
                  </a:lnTo>
                  <a:lnTo>
                    <a:pt x="178" y="23"/>
                  </a:lnTo>
                  <a:lnTo>
                    <a:pt x="142" y="25"/>
                  </a:lnTo>
                  <a:lnTo>
                    <a:pt x="113" y="25"/>
                  </a:lnTo>
                  <a:lnTo>
                    <a:pt x="92" y="23"/>
                  </a:lnTo>
                  <a:lnTo>
                    <a:pt x="74" y="19"/>
                  </a:lnTo>
                  <a:lnTo>
                    <a:pt x="60" y="15"/>
                  </a:lnTo>
                  <a:lnTo>
                    <a:pt x="49" y="12"/>
                  </a:lnTo>
                  <a:lnTo>
                    <a:pt x="35" y="8"/>
                  </a:lnTo>
                  <a:lnTo>
                    <a:pt x="21" y="11"/>
                  </a:lnTo>
                  <a:lnTo>
                    <a:pt x="8" y="14"/>
                  </a:lnTo>
                  <a:lnTo>
                    <a:pt x="2" y="1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128"/>
            <p:cNvSpPr>
              <a:spLocks/>
            </p:cNvSpPr>
            <p:nvPr/>
          </p:nvSpPr>
          <p:spPr bwMode="auto">
            <a:xfrm>
              <a:off x="4682" y="1556"/>
              <a:ext cx="266" cy="22"/>
            </a:xfrm>
            <a:custGeom>
              <a:avLst/>
              <a:gdLst>
                <a:gd name="T0" fmla="*/ 1 w 266"/>
                <a:gd name="T1" fmla="*/ 12 h 22"/>
                <a:gd name="T2" fmla="*/ 15 w 266"/>
                <a:gd name="T3" fmla="*/ 10 h 22"/>
                <a:gd name="T4" fmla="*/ 36 w 266"/>
                <a:gd name="T5" fmla="*/ 8 h 22"/>
                <a:gd name="T6" fmla="*/ 61 w 266"/>
                <a:gd name="T7" fmla="*/ 8 h 22"/>
                <a:gd name="T8" fmla="*/ 79 w 266"/>
                <a:gd name="T9" fmla="*/ 8 h 22"/>
                <a:gd name="T10" fmla="*/ 92 w 266"/>
                <a:gd name="T11" fmla="*/ 7 h 22"/>
                <a:gd name="T12" fmla="*/ 110 w 266"/>
                <a:gd name="T13" fmla="*/ 5 h 22"/>
                <a:gd name="T14" fmla="*/ 129 w 266"/>
                <a:gd name="T15" fmla="*/ 1 h 22"/>
                <a:gd name="T16" fmla="*/ 147 w 266"/>
                <a:gd name="T17" fmla="*/ 0 h 22"/>
                <a:gd name="T18" fmla="*/ 175 w 266"/>
                <a:gd name="T19" fmla="*/ 1 h 22"/>
                <a:gd name="T20" fmla="*/ 215 w 266"/>
                <a:gd name="T21" fmla="*/ 5 h 22"/>
                <a:gd name="T22" fmla="*/ 250 w 266"/>
                <a:gd name="T23" fmla="*/ 8 h 22"/>
                <a:gd name="T24" fmla="*/ 266 w 266"/>
                <a:gd name="T25" fmla="*/ 11 h 22"/>
                <a:gd name="T26" fmla="*/ 262 w 266"/>
                <a:gd name="T27" fmla="*/ 22 h 22"/>
                <a:gd name="T28" fmla="*/ 252 w 266"/>
                <a:gd name="T29" fmla="*/ 20 h 22"/>
                <a:gd name="T30" fmla="*/ 227 w 266"/>
                <a:gd name="T31" fmla="*/ 17 h 22"/>
                <a:gd name="T32" fmla="*/ 197 w 266"/>
                <a:gd name="T33" fmla="*/ 13 h 22"/>
                <a:gd name="T34" fmla="*/ 173 w 266"/>
                <a:gd name="T35" fmla="*/ 10 h 22"/>
                <a:gd name="T36" fmla="*/ 155 w 266"/>
                <a:gd name="T37" fmla="*/ 7 h 22"/>
                <a:gd name="T38" fmla="*/ 138 w 266"/>
                <a:gd name="T39" fmla="*/ 7 h 22"/>
                <a:gd name="T40" fmla="*/ 123 w 266"/>
                <a:gd name="T41" fmla="*/ 10 h 22"/>
                <a:gd name="T42" fmla="*/ 110 w 266"/>
                <a:gd name="T43" fmla="*/ 13 h 22"/>
                <a:gd name="T44" fmla="*/ 97 w 266"/>
                <a:gd name="T45" fmla="*/ 16 h 22"/>
                <a:gd name="T46" fmla="*/ 84 w 266"/>
                <a:gd name="T47" fmla="*/ 18 h 22"/>
                <a:gd name="T48" fmla="*/ 68 w 266"/>
                <a:gd name="T49" fmla="*/ 18 h 22"/>
                <a:gd name="T50" fmla="*/ 52 w 266"/>
                <a:gd name="T51" fmla="*/ 16 h 22"/>
                <a:gd name="T52" fmla="*/ 34 w 266"/>
                <a:gd name="T53" fmla="*/ 14 h 22"/>
                <a:gd name="T54" fmla="*/ 17 w 266"/>
                <a:gd name="T55" fmla="*/ 17 h 22"/>
                <a:gd name="T56" fmla="*/ 5 w 266"/>
                <a:gd name="T57" fmla="*/ 19 h 22"/>
                <a:gd name="T58" fmla="*/ 0 w 266"/>
                <a:gd name="T59" fmla="*/ 22 h 22"/>
                <a:gd name="T60" fmla="*/ 1 w 266"/>
                <a:gd name="T61" fmla="*/ 12 h 22"/>
                <a:gd name="T62" fmla="*/ 1 w 266"/>
                <a:gd name="T63" fmla="*/ 12 h 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6"/>
                <a:gd name="T97" fmla="*/ 0 h 22"/>
                <a:gd name="T98" fmla="*/ 266 w 266"/>
                <a:gd name="T99" fmla="*/ 22 h 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6" h="22">
                  <a:moveTo>
                    <a:pt x="1" y="12"/>
                  </a:moveTo>
                  <a:lnTo>
                    <a:pt x="15" y="10"/>
                  </a:lnTo>
                  <a:lnTo>
                    <a:pt x="36" y="8"/>
                  </a:lnTo>
                  <a:lnTo>
                    <a:pt x="61" y="8"/>
                  </a:lnTo>
                  <a:lnTo>
                    <a:pt x="79" y="8"/>
                  </a:lnTo>
                  <a:lnTo>
                    <a:pt x="92" y="7"/>
                  </a:lnTo>
                  <a:lnTo>
                    <a:pt x="110" y="5"/>
                  </a:lnTo>
                  <a:lnTo>
                    <a:pt x="129" y="1"/>
                  </a:lnTo>
                  <a:lnTo>
                    <a:pt x="147" y="0"/>
                  </a:lnTo>
                  <a:lnTo>
                    <a:pt x="175" y="1"/>
                  </a:lnTo>
                  <a:lnTo>
                    <a:pt x="215" y="5"/>
                  </a:lnTo>
                  <a:lnTo>
                    <a:pt x="250" y="8"/>
                  </a:lnTo>
                  <a:lnTo>
                    <a:pt x="266" y="11"/>
                  </a:lnTo>
                  <a:lnTo>
                    <a:pt x="262" y="22"/>
                  </a:lnTo>
                  <a:lnTo>
                    <a:pt x="252" y="20"/>
                  </a:lnTo>
                  <a:lnTo>
                    <a:pt x="227" y="17"/>
                  </a:lnTo>
                  <a:lnTo>
                    <a:pt x="197" y="13"/>
                  </a:lnTo>
                  <a:lnTo>
                    <a:pt x="173" y="10"/>
                  </a:lnTo>
                  <a:lnTo>
                    <a:pt x="155" y="7"/>
                  </a:lnTo>
                  <a:lnTo>
                    <a:pt x="138" y="7"/>
                  </a:lnTo>
                  <a:lnTo>
                    <a:pt x="123" y="10"/>
                  </a:lnTo>
                  <a:lnTo>
                    <a:pt x="110" y="13"/>
                  </a:lnTo>
                  <a:lnTo>
                    <a:pt x="97" y="16"/>
                  </a:lnTo>
                  <a:lnTo>
                    <a:pt x="84" y="18"/>
                  </a:lnTo>
                  <a:lnTo>
                    <a:pt x="68" y="18"/>
                  </a:lnTo>
                  <a:lnTo>
                    <a:pt x="52" y="16"/>
                  </a:lnTo>
                  <a:lnTo>
                    <a:pt x="34" y="14"/>
                  </a:lnTo>
                  <a:lnTo>
                    <a:pt x="17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129"/>
            <p:cNvSpPr>
              <a:spLocks/>
            </p:cNvSpPr>
            <p:nvPr/>
          </p:nvSpPr>
          <p:spPr bwMode="auto">
            <a:xfrm>
              <a:off x="3950" y="993"/>
              <a:ext cx="33" cy="36"/>
            </a:xfrm>
            <a:custGeom>
              <a:avLst/>
              <a:gdLst>
                <a:gd name="T0" fmla="*/ 29 w 33"/>
                <a:gd name="T1" fmla="*/ 4 h 36"/>
                <a:gd name="T2" fmla="*/ 25 w 33"/>
                <a:gd name="T3" fmla="*/ 8 h 36"/>
                <a:gd name="T4" fmla="*/ 21 w 33"/>
                <a:gd name="T5" fmla="*/ 12 h 36"/>
                <a:gd name="T6" fmla="*/ 18 w 33"/>
                <a:gd name="T7" fmla="*/ 14 h 36"/>
                <a:gd name="T8" fmla="*/ 15 w 33"/>
                <a:gd name="T9" fmla="*/ 19 h 36"/>
                <a:gd name="T10" fmla="*/ 10 w 33"/>
                <a:gd name="T11" fmla="*/ 22 h 36"/>
                <a:gd name="T12" fmla="*/ 6 w 33"/>
                <a:gd name="T13" fmla="*/ 28 h 36"/>
                <a:gd name="T14" fmla="*/ 1 w 33"/>
                <a:gd name="T15" fmla="*/ 32 h 36"/>
                <a:gd name="T16" fmla="*/ 0 w 33"/>
                <a:gd name="T17" fmla="*/ 35 h 36"/>
                <a:gd name="T18" fmla="*/ 0 w 33"/>
                <a:gd name="T19" fmla="*/ 36 h 36"/>
                <a:gd name="T20" fmla="*/ 4 w 33"/>
                <a:gd name="T21" fmla="*/ 35 h 36"/>
                <a:gd name="T22" fmla="*/ 8 w 33"/>
                <a:gd name="T23" fmla="*/ 30 h 36"/>
                <a:gd name="T24" fmla="*/ 15 w 33"/>
                <a:gd name="T25" fmla="*/ 24 h 36"/>
                <a:gd name="T26" fmla="*/ 23 w 33"/>
                <a:gd name="T27" fmla="*/ 16 h 36"/>
                <a:gd name="T28" fmla="*/ 26 w 33"/>
                <a:gd name="T29" fmla="*/ 12 h 36"/>
                <a:gd name="T30" fmla="*/ 29 w 33"/>
                <a:gd name="T31" fmla="*/ 8 h 36"/>
                <a:gd name="T32" fmla="*/ 31 w 33"/>
                <a:gd name="T33" fmla="*/ 6 h 36"/>
                <a:gd name="T34" fmla="*/ 32 w 33"/>
                <a:gd name="T35" fmla="*/ 2 h 36"/>
                <a:gd name="T36" fmla="*/ 33 w 33"/>
                <a:gd name="T37" fmla="*/ 1 h 36"/>
                <a:gd name="T38" fmla="*/ 32 w 33"/>
                <a:gd name="T39" fmla="*/ 0 h 36"/>
                <a:gd name="T40" fmla="*/ 31 w 33"/>
                <a:gd name="T41" fmla="*/ 1 h 36"/>
                <a:gd name="T42" fmla="*/ 29 w 33"/>
                <a:gd name="T43" fmla="*/ 3 h 36"/>
                <a:gd name="T44" fmla="*/ 29 w 33"/>
                <a:gd name="T45" fmla="*/ 4 h 36"/>
                <a:gd name="T46" fmla="*/ 29 w 33"/>
                <a:gd name="T47" fmla="*/ 4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"/>
                <a:gd name="T73" fmla="*/ 0 h 36"/>
                <a:gd name="T74" fmla="*/ 33 w 33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" h="36">
                  <a:moveTo>
                    <a:pt x="29" y="4"/>
                  </a:moveTo>
                  <a:lnTo>
                    <a:pt x="25" y="8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6" y="28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4" y="35"/>
                  </a:lnTo>
                  <a:lnTo>
                    <a:pt x="8" y="30"/>
                  </a:lnTo>
                  <a:lnTo>
                    <a:pt x="15" y="24"/>
                  </a:lnTo>
                  <a:lnTo>
                    <a:pt x="23" y="16"/>
                  </a:lnTo>
                  <a:lnTo>
                    <a:pt x="26" y="12"/>
                  </a:lnTo>
                  <a:lnTo>
                    <a:pt x="29" y="8"/>
                  </a:lnTo>
                  <a:lnTo>
                    <a:pt x="31" y="6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3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130"/>
            <p:cNvSpPr>
              <a:spLocks/>
            </p:cNvSpPr>
            <p:nvPr/>
          </p:nvSpPr>
          <p:spPr bwMode="auto">
            <a:xfrm>
              <a:off x="3778" y="1124"/>
              <a:ext cx="52" cy="30"/>
            </a:xfrm>
            <a:custGeom>
              <a:avLst/>
              <a:gdLst>
                <a:gd name="T0" fmla="*/ 6 w 52"/>
                <a:gd name="T1" fmla="*/ 6 h 30"/>
                <a:gd name="T2" fmla="*/ 7 w 52"/>
                <a:gd name="T3" fmla="*/ 7 h 30"/>
                <a:gd name="T4" fmla="*/ 9 w 52"/>
                <a:gd name="T5" fmla="*/ 8 h 30"/>
                <a:gd name="T6" fmla="*/ 9 w 52"/>
                <a:gd name="T7" fmla="*/ 11 h 30"/>
                <a:gd name="T8" fmla="*/ 10 w 52"/>
                <a:gd name="T9" fmla="*/ 15 h 30"/>
                <a:gd name="T10" fmla="*/ 10 w 52"/>
                <a:gd name="T11" fmla="*/ 17 h 30"/>
                <a:gd name="T12" fmla="*/ 12 w 52"/>
                <a:gd name="T13" fmla="*/ 18 h 30"/>
                <a:gd name="T14" fmla="*/ 16 w 52"/>
                <a:gd name="T15" fmla="*/ 19 h 30"/>
                <a:gd name="T16" fmla="*/ 18 w 52"/>
                <a:gd name="T17" fmla="*/ 21 h 30"/>
                <a:gd name="T18" fmla="*/ 21 w 52"/>
                <a:gd name="T19" fmla="*/ 22 h 30"/>
                <a:gd name="T20" fmla="*/ 24 w 52"/>
                <a:gd name="T21" fmla="*/ 24 h 30"/>
                <a:gd name="T22" fmla="*/ 28 w 52"/>
                <a:gd name="T23" fmla="*/ 25 h 30"/>
                <a:gd name="T24" fmla="*/ 32 w 52"/>
                <a:gd name="T25" fmla="*/ 25 h 30"/>
                <a:gd name="T26" fmla="*/ 34 w 52"/>
                <a:gd name="T27" fmla="*/ 19 h 30"/>
                <a:gd name="T28" fmla="*/ 39 w 52"/>
                <a:gd name="T29" fmla="*/ 12 h 30"/>
                <a:gd name="T30" fmla="*/ 42 w 52"/>
                <a:gd name="T31" fmla="*/ 6 h 30"/>
                <a:gd name="T32" fmla="*/ 45 w 52"/>
                <a:gd name="T33" fmla="*/ 2 h 30"/>
                <a:gd name="T34" fmla="*/ 48 w 52"/>
                <a:gd name="T35" fmla="*/ 0 h 30"/>
                <a:gd name="T36" fmla="*/ 52 w 52"/>
                <a:gd name="T37" fmla="*/ 1 h 30"/>
                <a:gd name="T38" fmla="*/ 48 w 52"/>
                <a:gd name="T39" fmla="*/ 5 h 30"/>
                <a:gd name="T40" fmla="*/ 42 w 52"/>
                <a:gd name="T41" fmla="*/ 15 h 30"/>
                <a:gd name="T42" fmla="*/ 35 w 52"/>
                <a:gd name="T43" fmla="*/ 24 h 30"/>
                <a:gd name="T44" fmla="*/ 30 w 52"/>
                <a:gd name="T45" fmla="*/ 30 h 30"/>
                <a:gd name="T46" fmla="*/ 26 w 52"/>
                <a:gd name="T47" fmla="*/ 29 h 30"/>
                <a:gd name="T48" fmla="*/ 23 w 52"/>
                <a:gd name="T49" fmla="*/ 28 h 30"/>
                <a:gd name="T50" fmla="*/ 18 w 52"/>
                <a:gd name="T51" fmla="*/ 25 h 30"/>
                <a:gd name="T52" fmla="*/ 16 w 52"/>
                <a:gd name="T53" fmla="*/ 24 h 30"/>
                <a:gd name="T54" fmla="*/ 13 w 52"/>
                <a:gd name="T55" fmla="*/ 23 h 30"/>
                <a:gd name="T56" fmla="*/ 10 w 52"/>
                <a:gd name="T57" fmla="*/ 22 h 30"/>
                <a:gd name="T58" fmla="*/ 7 w 52"/>
                <a:gd name="T59" fmla="*/ 18 h 30"/>
                <a:gd name="T60" fmla="*/ 6 w 52"/>
                <a:gd name="T61" fmla="*/ 17 h 30"/>
                <a:gd name="T62" fmla="*/ 6 w 52"/>
                <a:gd name="T63" fmla="*/ 15 h 30"/>
                <a:gd name="T64" fmla="*/ 6 w 52"/>
                <a:gd name="T65" fmla="*/ 12 h 30"/>
                <a:gd name="T66" fmla="*/ 5 w 52"/>
                <a:gd name="T67" fmla="*/ 10 h 30"/>
                <a:gd name="T68" fmla="*/ 5 w 52"/>
                <a:gd name="T69" fmla="*/ 10 h 30"/>
                <a:gd name="T70" fmla="*/ 4 w 52"/>
                <a:gd name="T71" fmla="*/ 7 h 30"/>
                <a:gd name="T72" fmla="*/ 1 w 52"/>
                <a:gd name="T73" fmla="*/ 5 h 30"/>
                <a:gd name="T74" fmla="*/ 0 w 52"/>
                <a:gd name="T75" fmla="*/ 1 h 30"/>
                <a:gd name="T76" fmla="*/ 1 w 52"/>
                <a:gd name="T77" fmla="*/ 1 h 30"/>
                <a:gd name="T78" fmla="*/ 1 w 52"/>
                <a:gd name="T79" fmla="*/ 1 h 30"/>
                <a:gd name="T80" fmla="*/ 4 w 52"/>
                <a:gd name="T81" fmla="*/ 4 h 30"/>
                <a:gd name="T82" fmla="*/ 5 w 52"/>
                <a:gd name="T83" fmla="*/ 5 h 30"/>
                <a:gd name="T84" fmla="*/ 6 w 52"/>
                <a:gd name="T85" fmla="*/ 6 h 30"/>
                <a:gd name="T86" fmla="*/ 6 w 52"/>
                <a:gd name="T87" fmla="*/ 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"/>
                <a:gd name="T133" fmla="*/ 0 h 30"/>
                <a:gd name="T134" fmla="*/ 52 w 52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" h="30">
                  <a:moveTo>
                    <a:pt x="6" y="6"/>
                  </a:moveTo>
                  <a:lnTo>
                    <a:pt x="7" y="7"/>
                  </a:lnTo>
                  <a:lnTo>
                    <a:pt x="9" y="8"/>
                  </a:lnTo>
                  <a:lnTo>
                    <a:pt x="9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2" y="18"/>
                  </a:lnTo>
                  <a:lnTo>
                    <a:pt x="16" y="19"/>
                  </a:lnTo>
                  <a:lnTo>
                    <a:pt x="18" y="21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4" y="19"/>
                  </a:lnTo>
                  <a:lnTo>
                    <a:pt x="39" y="12"/>
                  </a:lnTo>
                  <a:lnTo>
                    <a:pt x="42" y="6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48" y="5"/>
                  </a:lnTo>
                  <a:lnTo>
                    <a:pt x="42" y="15"/>
                  </a:lnTo>
                  <a:lnTo>
                    <a:pt x="35" y="24"/>
                  </a:lnTo>
                  <a:lnTo>
                    <a:pt x="30" y="30"/>
                  </a:lnTo>
                  <a:lnTo>
                    <a:pt x="26" y="29"/>
                  </a:lnTo>
                  <a:lnTo>
                    <a:pt x="23" y="28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7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131"/>
            <p:cNvSpPr>
              <a:spLocks/>
            </p:cNvSpPr>
            <p:nvPr/>
          </p:nvSpPr>
          <p:spPr bwMode="auto">
            <a:xfrm>
              <a:off x="3802" y="1400"/>
              <a:ext cx="26" cy="214"/>
            </a:xfrm>
            <a:custGeom>
              <a:avLst/>
              <a:gdLst>
                <a:gd name="T0" fmla="*/ 0 w 26"/>
                <a:gd name="T1" fmla="*/ 32 h 214"/>
                <a:gd name="T2" fmla="*/ 3 w 26"/>
                <a:gd name="T3" fmla="*/ 46 h 214"/>
                <a:gd name="T4" fmla="*/ 6 w 26"/>
                <a:gd name="T5" fmla="*/ 59 h 214"/>
                <a:gd name="T6" fmla="*/ 9 w 26"/>
                <a:gd name="T7" fmla="*/ 72 h 214"/>
                <a:gd name="T8" fmla="*/ 11 w 26"/>
                <a:gd name="T9" fmla="*/ 87 h 214"/>
                <a:gd name="T10" fmla="*/ 11 w 26"/>
                <a:gd name="T11" fmla="*/ 100 h 214"/>
                <a:gd name="T12" fmla="*/ 11 w 26"/>
                <a:gd name="T13" fmla="*/ 111 h 214"/>
                <a:gd name="T14" fmla="*/ 11 w 26"/>
                <a:gd name="T15" fmla="*/ 120 h 214"/>
                <a:gd name="T16" fmla="*/ 15 w 26"/>
                <a:gd name="T17" fmla="*/ 131 h 214"/>
                <a:gd name="T18" fmla="*/ 16 w 26"/>
                <a:gd name="T19" fmla="*/ 149 h 214"/>
                <a:gd name="T20" fmla="*/ 17 w 26"/>
                <a:gd name="T21" fmla="*/ 178 h 214"/>
                <a:gd name="T22" fmla="*/ 18 w 26"/>
                <a:gd name="T23" fmla="*/ 203 h 214"/>
                <a:gd name="T24" fmla="*/ 20 w 26"/>
                <a:gd name="T25" fmla="*/ 214 h 214"/>
                <a:gd name="T26" fmla="*/ 20 w 26"/>
                <a:gd name="T27" fmla="*/ 213 h 214"/>
                <a:gd name="T28" fmla="*/ 22 w 26"/>
                <a:gd name="T29" fmla="*/ 210 h 214"/>
                <a:gd name="T30" fmla="*/ 24 w 26"/>
                <a:gd name="T31" fmla="*/ 205 h 214"/>
                <a:gd name="T32" fmla="*/ 26 w 26"/>
                <a:gd name="T33" fmla="*/ 198 h 214"/>
                <a:gd name="T34" fmla="*/ 24 w 26"/>
                <a:gd name="T35" fmla="*/ 183 h 214"/>
                <a:gd name="T36" fmla="*/ 24 w 26"/>
                <a:gd name="T37" fmla="*/ 157 h 214"/>
                <a:gd name="T38" fmla="*/ 23 w 26"/>
                <a:gd name="T39" fmla="*/ 129 h 214"/>
                <a:gd name="T40" fmla="*/ 21 w 26"/>
                <a:gd name="T41" fmla="*/ 109 h 214"/>
                <a:gd name="T42" fmla="*/ 18 w 26"/>
                <a:gd name="T43" fmla="*/ 97 h 214"/>
                <a:gd name="T44" fmla="*/ 17 w 26"/>
                <a:gd name="T45" fmla="*/ 85 h 214"/>
                <a:gd name="T46" fmla="*/ 15 w 26"/>
                <a:gd name="T47" fmla="*/ 75 h 214"/>
                <a:gd name="T48" fmla="*/ 15 w 26"/>
                <a:gd name="T49" fmla="*/ 67 h 214"/>
                <a:gd name="T50" fmla="*/ 11 w 26"/>
                <a:gd name="T51" fmla="*/ 52 h 214"/>
                <a:gd name="T52" fmla="*/ 9 w 26"/>
                <a:gd name="T53" fmla="*/ 33 h 214"/>
                <a:gd name="T54" fmla="*/ 5 w 26"/>
                <a:gd name="T55" fmla="*/ 12 h 214"/>
                <a:gd name="T56" fmla="*/ 4 w 26"/>
                <a:gd name="T57" fmla="*/ 0 h 214"/>
                <a:gd name="T58" fmla="*/ 0 w 26"/>
                <a:gd name="T59" fmla="*/ 0 h 214"/>
                <a:gd name="T60" fmla="*/ 0 w 26"/>
                <a:gd name="T61" fmla="*/ 12 h 214"/>
                <a:gd name="T62" fmla="*/ 0 w 26"/>
                <a:gd name="T63" fmla="*/ 26 h 214"/>
                <a:gd name="T64" fmla="*/ 0 w 26"/>
                <a:gd name="T65" fmla="*/ 32 h 214"/>
                <a:gd name="T66" fmla="*/ 0 w 26"/>
                <a:gd name="T67" fmla="*/ 32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14"/>
                <a:gd name="T104" fmla="*/ 26 w 26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14">
                  <a:moveTo>
                    <a:pt x="0" y="32"/>
                  </a:moveTo>
                  <a:lnTo>
                    <a:pt x="3" y="46"/>
                  </a:lnTo>
                  <a:lnTo>
                    <a:pt x="6" y="59"/>
                  </a:lnTo>
                  <a:lnTo>
                    <a:pt x="9" y="72"/>
                  </a:lnTo>
                  <a:lnTo>
                    <a:pt x="11" y="87"/>
                  </a:lnTo>
                  <a:lnTo>
                    <a:pt x="11" y="100"/>
                  </a:lnTo>
                  <a:lnTo>
                    <a:pt x="11" y="111"/>
                  </a:lnTo>
                  <a:lnTo>
                    <a:pt x="11" y="120"/>
                  </a:lnTo>
                  <a:lnTo>
                    <a:pt x="15" y="131"/>
                  </a:lnTo>
                  <a:lnTo>
                    <a:pt x="16" y="149"/>
                  </a:lnTo>
                  <a:lnTo>
                    <a:pt x="17" y="178"/>
                  </a:lnTo>
                  <a:lnTo>
                    <a:pt x="18" y="203"/>
                  </a:lnTo>
                  <a:lnTo>
                    <a:pt x="20" y="214"/>
                  </a:lnTo>
                  <a:lnTo>
                    <a:pt x="20" y="213"/>
                  </a:lnTo>
                  <a:lnTo>
                    <a:pt x="22" y="210"/>
                  </a:lnTo>
                  <a:lnTo>
                    <a:pt x="24" y="205"/>
                  </a:lnTo>
                  <a:lnTo>
                    <a:pt x="26" y="198"/>
                  </a:lnTo>
                  <a:lnTo>
                    <a:pt x="24" y="183"/>
                  </a:lnTo>
                  <a:lnTo>
                    <a:pt x="24" y="157"/>
                  </a:lnTo>
                  <a:lnTo>
                    <a:pt x="23" y="129"/>
                  </a:lnTo>
                  <a:lnTo>
                    <a:pt x="21" y="109"/>
                  </a:lnTo>
                  <a:lnTo>
                    <a:pt x="18" y="97"/>
                  </a:lnTo>
                  <a:lnTo>
                    <a:pt x="17" y="85"/>
                  </a:lnTo>
                  <a:lnTo>
                    <a:pt x="15" y="75"/>
                  </a:lnTo>
                  <a:lnTo>
                    <a:pt x="15" y="67"/>
                  </a:lnTo>
                  <a:lnTo>
                    <a:pt x="11" y="52"/>
                  </a:lnTo>
                  <a:lnTo>
                    <a:pt x="9" y="33"/>
                  </a:lnTo>
                  <a:lnTo>
                    <a:pt x="5" y="1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132"/>
            <p:cNvSpPr>
              <a:spLocks/>
            </p:cNvSpPr>
            <p:nvPr/>
          </p:nvSpPr>
          <p:spPr bwMode="auto">
            <a:xfrm>
              <a:off x="4606" y="972"/>
              <a:ext cx="74" cy="145"/>
            </a:xfrm>
            <a:custGeom>
              <a:avLst/>
              <a:gdLst>
                <a:gd name="T0" fmla="*/ 0 w 74"/>
                <a:gd name="T1" fmla="*/ 1 h 145"/>
                <a:gd name="T2" fmla="*/ 0 w 74"/>
                <a:gd name="T3" fmla="*/ 8 h 145"/>
                <a:gd name="T4" fmla="*/ 1 w 74"/>
                <a:gd name="T5" fmla="*/ 22 h 145"/>
                <a:gd name="T6" fmla="*/ 3 w 74"/>
                <a:gd name="T7" fmla="*/ 36 h 145"/>
                <a:gd name="T8" fmla="*/ 5 w 74"/>
                <a:gd name="T9" fmla="*/ 46 h 145"/>
                <a:gd name="T10" fmla="*/ 6 w 74"/>
                <a:gd name="T11" fmla="*/ 52 h 145"/>
                <a:gd name="T12" fmla="*/ 9 w 74"/>
                <a:gd name="T13" fmla="*/ 60 h 145"/>
                <a:gd name="T14" fmla="*/ 12 w 74"/>
                <a:gd name="T15" fmla="*/ 70 h 145"/>
                <a:gd name="T16" fmla="*/ 16 w 74"/>
                <a:gd name="T17" fmla="*/ 80 h 145"/>
                <a:gd name="T18" fmla="*/ 19 w 74"/>
                <a:gd name="T19" fmla="*/ 87 h 145"/>
                <a:gd name="T20" fmla="*/ 26 w 74"/>
                <a:gd name="T21" fmla="*/ 97 h 145"/>
                <a:gd name="T22" fmla="*/ 33 w 74"/>
                <a:gd name="T23" fmla="*/ 104 h 145"/>
                <a:gd name="T24" fmla="*/ 38 w 74"/>
                <a:gd name="T25" fmla="*/ 107 h 145"/>
                <a:gd name="T26" fmla="*/ 45 w 74"/>
                <a:gd name="T27" fmla="*/ 115 h 145"/>
                <a:gd name="T28" fmla="*/ 57 w 74"/>
                <a:gd name="T29" fmla="*/ 127 h 145"/>
                <a:gd name="T30" fmla="*/ 68 w 74"/>
                <a:gd name="T31" fmla="*/ 139 h 145"/>
                <a:gd name="T32" fmla="*/ 73 w 74"/>
                <a:gd name="T33" fmla="*/ 145 h 145"/>
                <a:gd name="T34" fmla="*/ 73 w 74"/>
                <a:gd name="T35" fmla="*/ 144 h 145"/>
                <a:gd name="T36" fmla="*/ 74 w 74"/>
                <a:gd name="T37" fmla="*/ 141 h 145"/>
                <a:gd name="T38" fmla="*/ 74 w 74"/>
                <a:gd name="T39" fmla="*/ 138 h 145"/>
                <a:gd name="T40" fmla="*/ 74 w 74"/>
                <a:gd name="T41" fmla="*/ 136 h 145"/>
                <a:gd name="T42" fmla="*/ 68 w 74"/>
                <a:gd name="T43" fmla="*/ 129 h 145"/>
                <a:gd name="T44" fmla="*/ 55 w 74"/>
                <a:gd name="T45" fmla="*/ 116 h 145"/>
                <a:gd name="T46" fmla="*/ 39 w 74"/>
                <a:gd name="T47" fmla="*/ 101 h 145"/>
                <a:gd name="T48" fmla="*/ 30 w 74"/>
                <a:gd name="T49" fmla="*/ 92 h 145"/>
                <a:gd name="T50" fmla="*/ 24 w 74"/>
                <a:gd name="T51" fmla="*/ 83 h 145"/>
                <a:gd name="T52" fmla="*/ 18 w 74"/>
                <a:gd name="T53" fmla="*/ 70 h 145"/>
                <a:gd name="T54" fmla="*/ 12 w 74"/>
                <a:gd name="T55" fmla="*/ 56 h 145"/>
                <a:gd name="T56" fmla="*/ 9 w 74"/>
                <a:gd name="T57" fmla="*/ 46 h 145"/>
                <a:gd name="T58" fmla="*/ 6 w 74"/>
                <a:gd name="T59" fmla="*/ 36 h 145"/>
                <a:gd name="T60" fmla="*/ 5 w 74"/>
                <a:gd name="T61" fmla="*/ 22 h 145"/>
                <a:gd name="T62" fmla="*/ 4 w 74"/>
                <a:gd name="T63" fmla="*/ 8 h 145"/>
                <a:gd name="T64" fmla="*/ 4 w 74"/>
                <a:gd name="T65" fmla="*/ 2 h 145"/>
                <a:gd name="T66" fmla="*/ 0 w 74"/>
                <a:gd name="T67" fmla="*/ 0 h 145"/>
                <a:gd name="T68" fmla="*/ 0 w 74"/>
                <a:gd name="T69" fmla="*/ 1 h 145"/>
                <a:gd name="T70" fmla="*/ 0 w 74"/>
                <a:gd name="T71" fmla="*/ 1 h 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145"/>
                <a:gd name="T110" fmla="*/ 74 w 74"/>
                <a:gd name="T111" fmla="*/ 145 h 1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145">
                  <a:moveTo>
                    <a:pt x="0" y="1"/>
                  </a:moveTo>
                  <a:lnTo>
                    <a:pt x="0" y="8"/>
                  </a:lnTo>
                  <a:lnTo>
                    <a:pt x="1" y="22"/>
                  </a:lnTo>
                  <a:lnTo>
                    <a:pt x="3" y="36"/>
                  </a:lnTo>
                  <a:lnTo>
                    <a:pt x="5" y="46"/>
                  </a:lnTo>
                  <a:lnTo>
                    <a:pt x="6" y="52"/>
                  </a:lnTo>
                  <a:lnTo>
                    <a:pt x="9" y="60"/>
                  </a:lnTo>
                  <a:lnTo>
                    <a:pt x="12" y="70"/>
                  </a:lnTo>
                  <a:lnTo>
                    <a:pt x="16" y="80"/>
                  </a:lnTo>
                  <a:lnTo>
                    <a:pt x="19" y="87"/>
                  </a:lnTo>
                  <a:lnTo>
                    <a:pt x="26" y="97"/>
                  </a:lnTo>
                  <a:lnTo>
                    <a:pt x="33" y="104"/>
                  </a:lnTo>
                  <a:lnTo>
                    <a:pt x="38" y="107"/>
                  </a:lnTo>
                  <a:lnTo>
                    <a:pt x="45" y="115"/>
                  </a:lnTo>
                  <a:lnTo>
                    <a:pt x="57" y="127"/>
                  </a:lnTo>
                  <a:lnTo>
                    <a:pt x="68" y="139"/>
                  </a:lnTo>
                  <a:lnTo>
                    <a:pt x="73" y="145"/>
                  </a:lnTo>
                  <a:lnTo>
                    <a:pt x="73" y="144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68" y="129"/>
                  </a:lnTo>
                  <a:lnTo>
                    <a:pt x="55" y="116"/>
                  </a:lnTo>
                  <a:lnTo>
                    <a:pt x="39" y="101"/>
                  </a:lnTo>
                  <a:lnTo>
                    <a:pt x="30" y="92"/>
                  </a:lnTo>
                  <a:lnTo>
                    <a:pt x="24" y="83"/>
                  </a:lnTo>
                  <a:lnTo>
                    <a:pt x="18" y="70"/>
                  </a:lnTo>
                  <a:lnTo>
                    <a:pt x="12" y="56"/>
                  </a:lnTo>
                  <a:lnTo>
                    <a:pt x="9" y="46"/>
                  </a:lnTo>
                  <a:lnTo>
                    <a:pt x="6" y="36"/>
                  </a:lnTo>
                  <a:lnTo>
                    <a:pt x="5" y="22"/>
                  </a:ln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133"/>
            <p:cNvSpPr>
              <a:spLocks/>
            </p:cNvSpPr>
            <p:nvPr/>
          </p:nvSpPr>
          <p:spPr bwMode="auto">
            <a:xfrm>
              <a:off x="4553" y="1001"/>
              <a:ext cx="64" cy="49"/>
            </a:xfrm>
            <a:custGeom>
              <a:avLst/>
              <a:gdLst>
                <a:gd name="T0" fmla="*/ 63 w 64"/>
                <a:gd name="T1" fmla="*/ 46 h 49"/>
                <a:gd name="T2" fmla="*/ 59 w 64"/>
                <a:gd name="T3" fmla="*/ 45 h 49"/>
                <a:gd name="T4" fmla="*/ 53 w 64"/>
                <a:gd name="T5" fmla="*/ 41 h 49"/>
                <a:gd name="T6" fmla="*/ 46 w 64"/>
                <a:gd name="T7" fmla="*/ 37 h 49"/>
                <a:gd name="T8" fmla="*/ 41 w 64"/>
                <a:gd name="T9" fmla="*/ 35 h 49"/>
                <a:gd name="T10" fmla="*/ 36 w 64"/>
                <a:gd name="T11" fmla="*/ 31 h 49"/>
                <a:gd name="T12" fmla="*/ 28 w 64"/>
                <a:gd name="T13" fmla="*/ 27 h 49"/>
                <a:gd name="T14" fmla="*/ 19 w 64"/>
                <a:gd name="T15" fmla="*/ 22 h 49"/>
                <a:gd name="T16" fmla="*/ 13 w 64"/>
                <a:gd name="T17" fmla="*/ 17 h 49"/>
                <a:gd name="T18" fmla="*/ 10 w 64"/>
                <a:gd name="T19" fmla="*/ 12 h 49"/>
                <a:gd name="T20" fmla="*/ 6 w 64"/>
                <a:gd name="T21" fmla="*/ 7 h 49"/>
                <a:gd name="T22" fmla="*/ 2 w 64"/>
                <a:gd name="T23" fmla="*/ 1 h 49"/>
                <a:gd name="T24" fmla="*/ 1 w 64"/>
                <a:gd name="T25" fmla="*/ 0 h 49"/>
                <a:gd name="T26" fmla="*/ 0 w 64"/>
                <a:gd name="T27" fmla="*/ 2 h 49"/>
                <a:gd name="T28" fmla="*/ 0 w 64"/>
                <a:gd name="T29" fmla="*/ 5 h 49"/>
                <a:gd name="T30" fmla="*/ 1 w 64"/>
                <a:gd name="T31" fmla="*/ 7 h 49"/>
                <a:gd name="T32" fmla="*/ 6 w 64"/>
                <a:gd name="T33" fmla="*/ 13 h 49"/>
                <a:gd name="T34" fmla="*/ 13 w 64"/>
                <a:gd name="T35" fmla="*/ 22 h 49"/>
                <a:gd name="T36" fmla="*/ 25 w 64"/>
                <a:gd name="T37" fmla="*/ 30 h 49"/>
                <a:gd name="T38" fmla="*/ 37 w 64"/>
                <a:gd name="T39" fmla="*/ 39 h 49"/>
                <a:gd name="T40" fmla="*/ 51 w 64"/>
                <a:gd name="T41" fmla="*/ 45 h 49"/>
                <a:gd name="T42" fmla="*/ 59 w 64"/>
                <a:gd name="T43" fmla="*/ 47 h 49"/>
                <a:gd name="T44" fmla="*/ 64 w 64"/>
                <a:gd name="T45" fmla="*/ 49 h 49"/>
                <a:gd name="T46" fmla="*/ 63 w 64"/>
                <a:gd name="T47" fmla="*/ 46 h 49"/>
                <a:gd name="T48" fmla="*/ 63 w 64"/>
                <a:gd name="T49" fmla="*/ 46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49"/>
                <a:gd name="T77" fmla="*/ 64 w 64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49">
                  <a:moveTo>
                    <a:pt x="63" y="46"/>
                  </a:moveTo>
                  <a:lnTo>
                    <a:pt x="59" y="45"/>
                  </a:lnTo>
                  <a:lnTo>
                    <a:pt x="53" y="41"/>
                  </a:lnTo>
                  <a:lnTo>
                    <a:pt x="46" y="37"/>
                  </a:lnTo>
                  <a:lnTo>
                    <a:pt x="41" y="35"/>
                  </a:lnTo>
                  <a:lnTo>
                    <a:pt x="36" y="31"/>
                  </a:lnTo>
                  <a:lnTo>
                    <a:pt x="28" y="27"/>
                  </a:lnTo>
                  <a:lnTo>
                    <a:pt x="19" y="22"/>
                  </a:lnTo>
                  <a:lnTo>
                    <a:pt x="13" y="17"/>
                  </a:lnTo>
                  <a:lnTo>
                    <a:pt x="10" y="12"/>
                  </a:lnTo>
                  <a:lnTo>
                    <a:pt x="6" y="7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6" y="13"/>
                  </a:lnTo>
                  <a:lnTo>
                    <a:pt x="13" y="22"/>
                  </a:lnTo>
                  <a:lnTo>
                    <a:pt x="25" y="30"/>
                  </a:lnTo>
                  <a:lnTo>
                    <a:pt x="37" y="39"/>
                  </a:lnTo>
                  <a:lnTo>
                    <a:pt x="51" y="45"/>
                  </a:lnTo>
                  <a:lnTo>
                    <a:pt x="59" y="47"/>
                  </a:lnTo>
                  <a:lnTo>
                    <a:pt x="64" y="49"/>
                  </a:lnTo>
                  <a:lnTo>
                    <a:pt x="63" y="46"/>
                  </a:lnTo>
                  <a:close/>
                </a:path>
              </a:pathLst>
            </a:custGeom>
            <a:solidFill>
              <a:srgbClr val="FF8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134"/>
            <p:cNvSpPr>
              <a:spLocks/>
            </p:cNvSpPr>
            <p:nvPr/>
          </p:nvSpPr>
          <p:spPr bwMode="auto">
            <a:xfrm>
              <a:off x="4645" y="891"/>
              <a:ext cx="40" cy="184"/>
            </a:xfrm>
            <a:custGeom>
              <a:avLst/>
              <a:gdLst>
                <a:gd name="T0" fmla="*/ 1 w 40"/>
                <a:gd name="T1" fmla="*/ 168 h 184"/>
                <a:gd name="T2" fmla="*/ 8 w 40"/>
                <a:gd name="T3" fmla="*/ 139 h 184"/>
                <a:gd name="T4" fmla="*/ 14 w 40"/>
                <a:gd name="T5" fmla="*/ 122 h 184"/>
                <a:gd name="T6" fmla="*/ 24 w 40"/>
                <a:gd name="T7" fmla="*/ 102 h 184"/>
                <a:gd name="T8" fmla="*/ 28 w 40"/>
                <a:gd name="T9" fmla="*/ 92 h 184"/>
                <a:gd name="T10" fmla="*/ 30 w 40"/>
                <a:gd name="T11" fmla="*/ 81 h 184"/>
                <a:gd name="T12" fmla="*/ 29 w 40"/>
                <a:gd name="T13" fmla="*/ 76 h 184"/>
                <a:gd name="T14" fmla="*/ 28 w 40"/>
                <a:gd name="T15" fmla="*/ 71 h 184"/>
                <a:gd name="T16" fmla="*/ 23 w 40"/>
                <a:gd name="T17" fmla="*/ 64 h 184"/>
                <a:gd name="T18" fmla="*/ 11 w 40"/>
                <a:gd name="T19" fmla="*/ 45 h 184"/>
                <a:gd name="T20" fmla="*/ 8 w 40"/>
                <a:gd name="T21" fmla="*/ 30 h 184"/>
                <a:gd name="T22" fmla="*/ 7 w 40"/>
                <a:gd name="T23" fmla="*/ 10 h 184"/>
                <a:gd name="T24" fmla="*/ 8 w 40"/>
                <a:gd name="T25" fmla="*/ 0 h 184"/>
                <a:gd name="T26" fmla="*/ 9 w 40"/>
                <a:gd name="T27" fmla="*/ 5 h 184"/>
                <a:gd name="T28" fmla="*/ 11 w 40"/>
                <a:gd name="T29" fmla="*/ 30 h 184"/>
                <a:gd name="T30" fmla="*/ 14 w 40"/>
                <a:gd name="T31" fmla="*/ 44 h 184"/>
                <a:gd name="T32" fmla="*/ 24 w 40"/>
                <a:gd name="T33" fmla="*/ 62 h 184"/>
                <a:gd name="T34" fmla="*/ 32 w 40"/>
                <a:gd name="T35" fmla="*/ 64 h 184"/>
                <a:gd name="T36" fmla="*/ 36 w 40"/>
                <a:gd name="T37" fmla="*/ 40 h 184"/>
                <a:gd name="T38" fmla="*/ 37 w 40"/>
                <a:gd name="T39" fmla="*/ 33 h 184"/>
                <a:gd name="T40" fmla="*/ 37 w 40"/>
                <a:gd name="T41" fmla="*/ 24 h 184"/>
                <a:gd name="T42" fmla="*/ 38 w 40"/>
                <a:gd name="T43" fmla="*/ 19 h 184"/>
                <a:gd name="T44" fmla="*/ 38 w 40"/>
                <a:gd name="T45" fmla="*/ 29 h 184"/>
                <a:gd name="T46" fmla="*/ 36 w 40"/>
                <a:gd name="T47" fmla="*/ 64 h 184"/>
                <a:gd name="T48" fmla="*/ 35 w 40"/>
                <a:gd name="T49" fmla="*/ 81 h 184"/>
                <a:gd name="T50" fmla="*/ 30 w 40"/>
                <a:gd name="T51" fmla="*/ 103 h 184"/>
                <a:gd name="T52" fmla="*/ 19 w 40"/>
                <a:gd name="T53" fmla="*/ 124 h 184"/>
                <a:gd name="T54" fmla="*/ 12 w 40"/>
                <a:gd name="T55" fmla="*/ 150 h 184"/>
                <a:gd name="T56" fmla="*/ 9 w 40"/>
                <a:gd name="T57" fmla="*/ 164 h 184"/>
                <a:gd name="T58" fmla="*/ 8 w 40"/>
                <a:gd name="T59" fmla="*/ 180 h 184"/>
                <a:gd name="T60" fmla="*/ 6 w 40"/>
                <a:gd name="T61" fmla="*/ 181 h 184"/>
                <a:gd name="T62" fmla="*/ 1 w 40"/>
                <a:gd name="T63" fmla="*/ 176 h 184"/>
                <a:gd name="T64" fmla="*/ 0 w 40"/>
                <a:gd name="T65" fmla="*/ 175 h 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"/>
                <a:gd name="T100" fmla="*/ 0 h 184"/>
                <a:gd name="T101" fmla="*/ 40 w 40"/>
                <a:gd name="T102" fmla="*/ 184 h 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" h="184">
                  <a:moveTo>
                    <a:pt x="0" y="175"/>
                  </a:moveTo>
                  <a:lnTo>
                    <a:pt x="1" y="168"/>
                  </a:lnTo>
                  <a:lnTo>
                    <a:pt x="5" y="153"/>
                  </a:lnTo>
                  <a:lnTo>
                    <a:pt x="8" y="139"/>
                  </a:lnTo>
                  <a:lnTo>
                    <a:pt x="12" y="130"/>
                  </a:lnTo>
                  <a:lnTo>
                    <a:pt x="14" y="122"/>
                  </a:lnTo>
                  <a:lnTo>
                    <a:pt x="19" y="111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28" y="92"/>
                  </a:lnTo>
                  <a:lnTo>
                    <a:pt x="29" y="86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29" y="76"/>
                  </a:lnTo>
                  <a:lnTo>
                    <a:pt x="29" y="74"/>
                  </a:lnTo>
                  <a:lnTo>
                    <a:pt x="28" y="71"/>
                  </a:lnTo>
                  <a:lnTo>
                    <a:pt x="26" y="70"/>
                  </a:lnTo>
                  <a:lnTo>
                    <a:pt x="23" y="64"/>
                  </a:lnTo>
                  <a:lnTo>
                    <a:pt x="17" y="56"/>
                  </a:lnTo>
                  <a:lnTo>
                    <a:pt x="11" y="45"/>
                  </a:lnTo>
                  <a:lnTo>
                    <a:pt x="8" y="39"/>
                  </a:lnTo>
                  <a:lnTo>
                    <a:pt x="8" y="30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4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1" y="17"/>
                  </a:lnTo>
                  <a:lnTo>
                    <a:pt x="11" y="30"/>
                  </a:lnTo>
                  <a:lnTo>
                    <a:pt x="12" y="39"/>
                  </a:lnTo>
                  <a:lnTo>
                    <a:pt x="14" y="44"/>
                  </a:lnTo>
                  <a:lnTo>
                    <a:pt x="19" y="53"/>
                  </a:lnTo>
                  <a:lnTo>
                    <a:pt x="24" y="62"/>
                  </a:lnTo>
                  <a:lnTo>
                    <a:pt x="29" y="69"/>
                  </a:lnTo>
                  <a:lnTo>
                    <a:pt x="32" y="64"/>
                  </a:lnTo>
                  <a:lnTo>
                    <a:pt x="35" y="53"/>
                  </a:lnTo>
                  <a:lnTo>
                    <a:pt x="36" y="40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7" y="29"/>
                  </a:lnTo>
                  <a:lnTo>
                    <a:pt x="37" y="24"/>
                  </a:lnTo>
                  <a:lnTo>
                    <a:pt x="37" y="21"/>
                  </a:lnTo>
                  <a:lnTo>
                    <a:pt x="38" y="19"/>
                  </a:lnTo>
                  <a:lnTo>
                    <a:pt x="40" y="21"/>
                  </a:lnTo>
                  <a:lnTo>
                    <a:pt x="38" y="29"/>
                  </a:lnTo>
                  <a:lnTo>
                    <a:pt x="37" y="47"/>
                  </a:lnTo>
                  <a:lnTo>
                    <a:pt x="36" y="64"/>
                  </a:lnTo>
                  <a:lnTo>
                    <a:pt x="35" y="75"/>
                  </a:lnTo>
                  <a:lnTo>
                    <a:pt x="35" y="81"/>
                  </a:lnTo>
                  <a:lnTo>
                    <a:pt x="32" y="92"/>
                  </a:lnTo>
                  <a:lnTo>
                    <a:pt x="30" y="103"/>
                  </a:lnTo>
                  <a:lnTo>
                    <a:pt x="25" y="115"/>
                  </a:lnTo>
                  <a:lnTo>
                    <a:pt x="19" y="124"/>
                  </a:lnTo>
                  <a:lnTo>
                    <a:pt x="16" y="138"/>
                  </a:lnTo>
                  <a:lnTo>
                    <a:pt x="12" y="150"/>
                  </a:lnTo>
                  <a:lnTo>
                    <a:pt x="12" y="158"/>
                  </a:lnTo>
                  <a:lnTo>
                    <a:pt x="9" y="164"/>
                  </a:lnTo>
                  <a:lnTo>
                    <a:pt x="9" y="173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6" y="181"/>
                  </a:lnTo>
                  <a:lnTo>
                    <a:pt x="3" y="179"/>
                  </a:lnTo>
                  <a:lnTo>
                    <a:pt x="1" y="17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8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135"/>
            <p:cNvSpPr>
              <a:spLocks/>
            </p:cNvSpPr>
            <p:nvPr/>
          </p:nvSpPr>
          <p:spPr bwMode="auto">
            <a:xfrm>
              <a:off x="4078" y="1859"/>
              <a:ext cx="25" cy="64"/>
            </a:xfrm>
            <a:custGeom>
              <a:avLst/>
              <a:gdLst>
                <a:gd name="T0" fmla="*/ 19 w 25"/>
                <a:gd name="T1" fmla="*/ 58 h 64"/>
                <a:gd name="T2" fmla="*/ 19 w 25"/>
                <a:gd name="T3" fmla="*/ 52 h 64"/>
                <a:gd name="T4" fmla="*/ 16 w 25"/>
                <a:gd name="T5" fmla="*/ 42 h 64"/>
                <a:gd name="T6" fmla="*/ 13 w 25"/>
                <a:gd name="T7" fmla="*/ 32 h 64"/>
                <a:gd name="T8" fmla="*/ 10 w 25"/>
                <a:gd name="T9" fmla="*/ 24 h 64"/>
                <a:gd name="T10" fmla="*/ 6 w 25"/>
                <a:gd name="T11" fmla="*/ 18 h 64"/>
                <a:gd name="T12" fmla="*/ 2 w 25"/>
                <a:gd name="T13" fmla="*/ 12 h 64"/>
                <a:gd name="T14" fmla="*/ 0 w 25"/>
                <a:gd name="T15" fmla="*/ 8 h 64"/>
                <a:gd name="T16" fmla="*/ 0 w 25"/>
                <a:gd name="T17" fmla="*/ 6 h 64"/>
                <a:gd name="T18" fmla="*/ 2 w 25"/>
                <a:gd name="T19" fmla="*/ 3 h 64"/>
                <a:gd name="T20" fmla="*/ 6 w 25"/>
                <a:gd name="T21" fmla="*/ 1 h 64"/>
                <a:gd name="T22" fmla="*/ 10 w 25"/>
                <a:gd name="T23" fmla="*/ 0 h 64"/>
                <a:gd name="T24" fmla="*/ 14 w 25"/>
                <a:gd name="T25" fmla="*/ 1 h 64"/>
                <a:gd name="T26" fmla="*/ 16 w 25"/>
                <a:gd name="T27" fmla="*/ 8 h 64"/>
                <a:gd name="T28" fmla="*/ 20 w 25"/>
                <a:gd name="T29" fmla="*/ 24 h 64"/>
                <a:gd name="T30" fmla="*/ 24 w 25"/>
                <a:gd name="T31" fmla="*/ 38 h 64"/>
                <a:gd name="T32" fmla="*/ 25 w 25"/>
                <a:gd name="T33" fmla="*/ 50 h 64"/>
                <a:gd name="T34" fmla="*/ 25 w 25"/>
                <a:gd name="T35" fmla="*/ 55 h 64"/>
                <a:gd name="T36" fmla="*/ 25 w 25"/>
                <a:gd name="T37" fmla="*/ 59 h 64"/>
                <a:gd name="T38" fmla="*/ 25 w 25"/>
                <a:gd name="T39" fmla="*/ 61 h 64"/>
                <a:gd name="T40" fmla="*/ 24 w 25"/>
                <a:gd name="T41" fmla="*/ 64 h 64"/>
                <a:gd name="T42" fmla="*/ 21 w 25"/>
                <a:gd name="T43" fmla="*/ 63 h 64"/>
                <a:gd name="T44" fmla="*/ 20 w 25"/>
                <a:gd name="T45" fmla="*/ 60 h 64"/>
                <a:gd name="T46" fmla="*/ 19 w 25"/>
                <a:gd name="T47" fmla="*/ 59 h 64"/>
                <a:gd name="T48" fmla="*/ 19 w 25"/>
                <a:gd name="T49" fmla="*/ 58 h 64"/>
                <a:gd name="T50" fmla="*/ 19 w 25"/>
                <a:gd name="T51" fmla="*/ 58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64"/>
                <a:gd name="T80" fmla="*/ 25 w 25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64">
                  <a:moveTo>
                    <a:pt x="19" y="58"/>
                  </a:moveTo>
                  <a:lnTo>
                    <a:pt x="19" y="52"/>
                  </a:lnTo>
                  <a:lnTo>
                    <a:pt x="16" y="42"/>
                  </a:lnTo>
                  <a:lnTo>
                    <a:pt x="13" y="32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8"/>
                  </a:lnTo>
                  <a:lnTo>
                    <a:pt x="20" y="24"/>
                  </a:lnTo>
                  <a:lnTo>
                    <a:pt x="24" y="38"/>
                  </a:lnTo>
                  <a:lnTo>
                    <a:pt x="25" y="50"/>
                  </a:lnTo>
                  <a:lnTo>
                    <a:pt x="25" y="55"/>
                  </a:lnTo>
                  <a:lnTo>
                    <a:pt x="25" y="59"/>
                  </a:lnTo>
                  <a:lnTo>
                    <a:pt x="25" y="61"/>
                  </a:lnTo>
                  <a:lnTo>
                    <a:pt x="24" y="64"/>
                  </a:lnTo>
                  <a:lnTo>
                    <a:pt x="21" y="63"/>
                  </a:lnTo>
                  <a:lnTo>
                    <a:pt x="20" y="60"/>
                  </a:lnTo>
                  <a:lnTo>
                    <a:pt x="19" y="59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136"/>
            <p:cNvSpPr>
              <a:spLocks/>
            </p:cNvSpPr>
            <p:nvPr/>
          </p:nvSpPr>
          <p:spPr bwMode="auto">
            <a:xfrm>
              <a:off x="3882" y="1406"/>
              <a:ext cx="29" cy="26"/>
            </a:xfrm>
            <a:custGeom>
              <a:avLst/>
              <a:gdLst>
                <a:gd name="T0" fmla="*/ 22 w 29"/>
                <a:gd name="T1" fmla="*/ 0 h 26"/>
                <a:gd name="T2" fmla="*/ 16 w 29"/>
                <a:gd name="T3" fmla="*/ 4 h 26"/>
                <a:gd name="T4" fmla="*/ 8 w 29"/>
                <a:gd name="T5" fmla="*/ 9 h 26"/>
                <a:gd name="T6" fmla="*/ 2 w 29"/>
                <a:gd name="T7" fmla="*/ 14 h 26"/>
                <a:gd name="T8" fmla="*/ 0 w 29"/>
                <a:gd name="T9" fmla="*/ 17 h 26"/>
                <a:gd name="T10" fmla="*/ 0 w 29"/>
                <a:gd name="T11" fmla="*/ 20 h 26"/>
                <a:gd name="T12" fmla="*/ 4 w 29"/>
                <a:gd name="T13" fmla="*/ 23 h 26"/>
                <a:gd name="T14" fmla="*/ 6 w 29"/>
                <a:gd name="T15" fmla="*/ 25 h 26"/>
                <a:gd name="T16" fmla="*/ 7 w 29"/>
                <a:gd name="T17" fmla="*/ 26 h 26"/>
                <a:gd name="T18" fmla="*/ 29 w 29"/>
                <a:gd name="T19" fmla="*/ 4 h 26"/>
                <a:gd name="T20" fmla="*/ 22 w 29"/>
                <a:gd name="T21" fmla="*/ 0 h 26"/>
                <a:gd name="T22" fmla="*/ 22 w 29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26"/>
                <a:gd name="T38" fmla="*/ 29 w 29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26">
                  <a:moveTo>
                    <a:pt x="22" y="0"/>
                  </a:moveTo>
                  <a:lnTo>
                    <a:pt x="16" y="4"/>
                  </a:lnTo>
                  <a:lnTo>
                    <a:pt x="8" y="9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29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137"/>
            <p:cNvSpPr>
              <a:spLocks/>
            </p:cNvSpPr>
            <p:nvPr/>
          </p:nvSpPr>
          <p:spPr bwMode="auto">
            <a:xfrm>
              <a:off x="4477" y="1154"/>
              <a:ext cx="33" cy="26"/>
            </a:xfrm>
            <a:custGeom>
              <a:avLst/>
              <a:gdLst>
                <a:gd name="T0" fmla="*/ 19 w 33"/>
                <a:gd name="T1" fmla="*/ 6 h 26"/>
                <a:gd name="T2" fmla="*/ 12 w 33"/>
                <a:gd name="T3" fmla="*/ 10 h 26"/>
                <a:gd name="T4" fmla="*/ 6 w 33"/>
                <a:gd name="T5" fmla="*/ 15 h 26"/>
                <a:gd name="T6" fmla="*/ 1 w 33"/>
                <a:gd name="T7" fmla="*/ 20 h 26"/>
                <a:gd name="T8" fmla="*/ 0 w 33"/>
                <a:gd name="T9" fmla="*/ 23 h 26"/>
                <a:gd name="T10" fmla="*/ 1 w 33"/>
                <a:gd name="T11" fmla="*/ 26 h 26"/>
                <a:gd name="T12" fmla="*/ 5 w 33"/>
                <a:gd name="T13" fmla="*/ 26 h 26"/>
                <a:gd name="T14" fmla="*/ 7 w 33"/>
                <a:gd name="T15" fmla="*/ 26 h 26"/>
                <a:gd name="T16" fmla="*/ 8 w 33"/>
                <a:gd name="T17" fmla="*/ 26 h 26"/>
                <a:gd name="T18" fmla="*/ 12 w 33"/>
                <a:gd name="T19" fmla="*/ 22 h 26"/>
                <a:gd name="T20" fmla="*/ 22 w 33"/>
                <a:gd name="T21" fmla="*/ 15 h 26"/>
                <a:gd name="T22" fmla="*/ 30 w 33"/>
                <a:gd name="T23" fmla="*/ 7 h 26"/>
                <a:gd name="T24" fmla="*/ 33 w 33"/>
                <a:gd name="T25" fmla="*/ 1 h 26"/>
                <a:gd name="T26" fmla="*/ 28 w 33"/>
                <a:gd name="T27" fmla="*/ 0 h 26"/>
                <a:gd name="T28" fmla="*/ 24 w 33"/>
                <a:gd name="T29" fmla="*/ 3 h 26"/>
                <a:gd name="T30" fmla="*/ 21 w 33"/>
                <a:gd name="T31" fmla="*/ 5 h 26"/>
                <a:gd name="T32" fmla="*/ 19 w 33"/>
                <a:gd name="T33" fmla="*/ 6 h 26"/>
                <a:gd name="T34" fmla="*/ 19 w 33"/>
                <a:gd name="T35" fmla="*/ 6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26"/>
                <a:gd name="T56" fmla="*/ 33 w 33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26">
                  <a:moveTo>
                    <a:pt x="19" y="6"/>
                  </a:moveTo>
                  <a:lnTo>
                    <a:pt x="12" y="10"/>
                  </a:lnTo>
                  <a:lnTo>
                    <a:pt x="6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15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138"/>
            <p:cNvSpPr>
              <a:spLocks/>
            </p:cNvSpPr>
            <p:nvPr/>
          </p:nvSpPr>
          <p:spPr bwMode="auto">
            <a:xfrm>
              <a:off x="4543" y="1227"/>
              <a:ext cx="25" cy="23"/>
            </a:xfrm>
            <a:custGeom>
              <a:avLst/>
              <a:gdLst>
                <a:gd name="T0" fmla="*/ 17 w 25"/>
                <a:gd name="T1" fmla="*/ 0 h 23"/>
                <a:gd name="T2" fmla="*/ 11 w 25"/>
                <a:gd name="T3" fmla="*/ 4 h 23"/>
                <a:gd name="T4" fmla="*/ 5 w 25"/>
                <a:gd name="T5" fmla="*/ 10 h 23"/>
                <a:gd name="T6" fmla="*/ 2 w 25"/>
                <a:gd name="T7" fmla="*/ 14 h 23"/>
                <a:gd name="T8" fmla="*/ 0 w 25"/>
                <a:gd name="T9" fmla="*/ 16 h 23"/>
                <a:gd name="T10" fmla="*/ 2 w 25"/>
                <a:gd name="T11" fmla="*/ 18 h 23"/>
                <a:gd name="T12" fmla="*/ 3 w 25"/>
                <a:gd name="T13" fmla="*/ 20 h 23"/>
                <a:gd name="T14" fmla="*/ 5 w 25"/>
                <a:gd name="T15" fmla="*/ 23 h 23"/>
                <a:gd name="T16" fmla="*/ 9 w 25"/>
                <a:gd name="T17" fmla="*/ 21 h 23"/>
                <a:gd name="T18" fmla="*/ 11 w 25"/>
                <a:gd name="T19" fmla="*/ 15 h 23"/>
                <a:gd name="T20" fmla="*/ 17 w 25"/>
                <a:gd name="T21" fmla="*/ 9 h 23"/>
                <a:gd name="T22" fmla="*/ 22 w 25"/>
                <a:gd name="T23" fmla="*/ 2 h 23"/>
                <a:gd name="T24" fmla="*/ 25 w 25"/>
                <a:gd name="T25" fmla="*/ 0 h 23"/>
                <a:gd name="T26" fmla="*/ 17 w 25"/>
                <a:gd name="T27" fmla="*/ 0 h 23"/>
                <a:gd name="T28" fmla="*/ 17 w 25"/>
                <a:gd name="T29" fmla="*/ 0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3"/>
                <a:gd name="T47" fmla="*/ 25 w 25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3">
                  <a:moveTo>
                    <a:pt x="17" y="0"/>
                  </a:moveTo>
                  <a:lnTo>
                    <a:pt x="11" y="4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9" y="21"/>
                  </a:lnTo>
                  <a:lnTo>
                    <a:pt x="11" y="15"/>
                  </a:lnTo>
                  <a:lnTo>
                    <a:pt x="17" y="9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139"/>
            <p:cNvSpPr>
              <a:spLocks/>
            </p:cNvSpPr>
            <p:nvPr/>
          </p:nvSpPr>
          <p:spPr bwMode="auto">
            <a:xfrm>
              <a:off x="3847" y="1164"/>
              <a:ext cx="25" cy="25"/>
            </a:xfrm>
            <a:custGeom>
              <a:avLst/>
              <a:gdLst>
                <a:gd name="T0" fmla="*/ 25 w 25"/>
                <a:gd name="T1" fmla="*/ 0 h 25"/>
                <a:gd name="T2" fmla="*/ 19 w 25"/>
                <a:gd name="T3" fmla="*/ 2 h 25"/>
                <a:gd name="T4" fmla="*/ 11 w 25"/>
                <a:gd name="T5" fmla="*/ 8 h 25"/>
                <a:gd name="T6" fmla="*/ 2 w 25"/>
                <a:gd name="T7" fmla="*/ 13 h 25"/>
                <a:gd name="T8" fmla="*/ 0 w 25"/>
                <a:gd name="T9" fmla="*/ 16 h 25"/>
                <a:gd name="T10" fmla="*/ 0 w 25"/>
                <a:gd name="T11" fmla="*/ 17 h 25"/>
                <a:gd name="T12" fmla="*/ 2 w 25"/>
                <a:gd name="T13" fmla="*/ 20 h 25"/>
                <a:gd name="T14" fmla="*/ 5 w 25"/>
                <a:gd name="T15" fmla="*/ 23 h 25"/>
                <a:gd name="T16" fmla="*/ 7 w 25"/>
                <a:gd name="T17" fmla="*/ 25 h 25"/>
                <a:gd name="T18" fmla="*/ 11 w 25"/>
                <a:gd name="T19" fmla="*/ 22 h 25"/>
                <a:gd name="T20" fmla="*/ 16 w 25"/>
                <a:gd name="T21" fmla="*/ 16 h 25"/>
                <a:gd name="T22" fmla="*/ 20 w 25"/>
                <a:gd name="T23" fmla="*/ 8 h 25"/>
                <a:gd name="T24" fmla="*/ 25 w 25"/>
                <a:gd name="T25" fmla="*/ 5 h 25"/>
                <a:gd name="T26" fmla="*/ 25 w 25"/>
                <a:gd name="T27" fmla="*/ 2 h 25"/>
                <a:gd name="T28" fmla="*/ 25 w 25"/>
                <a:gd name="T29" fmla="*/ 0 h 25"/>
                <a:gd name="T30" fmla="*/ 25 w 25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5"/>
                <a:gd name="T50" fmla="*/ 25 w 25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5">
                  <a:moveTo>
                    <a:pt x="25" y="0"/>
                  </a:moveTo>
                  <a:lnTo>
                    <a:pt x="19" y="2"/>
                  </a:lnTo>
                  <a:lnTo>
                    <a:pt x="11" y="8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0" y="8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140"/>
            <p:cNvSpPr>
              <a:spLocks/>
            </p:cNvSpPr>
            <p:nvPr/>
          </p:nvSpPr>
          <p:spPr bwMode="auto">
            <a:xfrm>
              <a:off x="3620" y="1435"/>
              <a:ext cx="35" cy="30"/>
            </a:xfrm>
            <a:custGeom>
              <a:avLst/>
              <a:gdLst>
                <a:gd name="T0" fmla="*/ 27 w 35"/>
                <a:gd name="T1" fmla="*/ 0 h 30"/>
                <a:gd name="T2" fmla="*/ 16 w 35"/>
                <a:gd name="T3" fmla="*/ 6 h 30"/>
                <a:gd name="T4" fmla="*/ 7 w 35"/>
                <a:gd name="T5" fmla="*/ 10 h 30"/>
                <a:gd name="T6" fmla="*/ 0 w 35"/>
                <a:gd name="T7" fmla="*/ 12 h 30"/>
                <a:gd name="T8" fmla="*/ 0 w 35"/>
                <a:gd name="T9" fmla="*/ 17 h 30"/>
                <a:gd name="T10" fmla="*/ 0 w 35"/>
                <a:gd name="T11" fmla="*/ 22 h 30"/>
                <a:gd name="T12" fmla="*/ 1 w 35"/>
                <a:gd name="T13" fmla="*/ 27 h 30"/>
                <a:gd name="T14" fmla="*/ 4 w 35"/>
                <a:gd name="T15" fmla="*/ 30 h 30"/>
                <a:gd name="T16" fmla="*/ 9 w 35"/>
                <a:gd name="T17" fmla="*/ 30 h 30"/>
                <a:gd name="T18" fmla="*/ 16 w 35"/>
                <a:gd name="T19" fmla="*/ 23 h 30"/>
                <a:gd name="T20" fmla="*/ 24 w 35"/>
                <a:gd name="T21" fmla="*/ 14 h 30"/>
                <a:gd name="T22" fmla="*/ 31 w 35"/>
                <a:gd name="T23" fmla="*/ 4 h 30"/>
                <a:gd name="T24" fmla="*/ 35 w 35"/>
                <a:gd name="T25" fmla="*/ 0 h 30"/>
                <a:gd name="T26" fmla="*/ 27 w 35"/>
                <a:gd name="T27" fmla="*/ 0 h 30"/>
                <a:gd name="T28" fmla="*/ 27 w 35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0"/>
                <a:gd name="T47" fmla="*/ 35 w 35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0">
                  <a:moveTo>
                    <a:pt x="27" y="0"/>
                  </a:moveTo>
                  <a:lnTo>
                    <a:pt x="16" y="6"/>
                  </a:lnTo>
                  <a:lnTo>
                    <a:pt x="7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4" y="30"/>
                  </a:lnTo>
                  <a:lnTo>
                    <a:pt x="9" y="30"/>
                  </a:lnTo>
                  <a:lnTo>
                    <a:pt x="16" y="23"/>
                  </a:lnTo>
                  <a:lnTo>
                    <a:pt x="24" y="14"/>
                  </a:lnTo>
                  <a:lnTo>
                    <a:pt x="31" y="4"/>
                  </a:lnTo>
                  <a:lnTo>
                    <a:pt x="3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141"/>
            <p:cNvSpPr>
              <a:spLocks/>
            </p:cNvSpPr>
            <p:nvPr/>
          </p:nvSpPr>
          <p:spPr bwMode="auto">
            <a:xfrm>
              <a:off x="3597" y="1340"/>
              <a:ext cx="30" cy="25"/>
            </a:xfrm>
            <a:custGeom>
              <a:avLst/>
              <a:gdLst>
                <a:gd name="T0" fmla="*/ 29 w 30"/>
                <a:gd name="T1" fmla="*/ 0 h 25"/>
                <a:gd name="T2" fmla="*/ 22 w 30"/>
                <a:gd name="T3" fmla="*/ 6 h 25"/>
                <a:gd name="T4" fmla="*/ 12 w 30"/>
                <a:gd name="T5" fmla="*/ 11 h 25"/>
                <a:gd name="T6" fmla="*/ 3 w 30"/>
                <a:gd name="T7" fmla="*/ 14 h 25"/>
                <a:gd name="T8" fmla="*/ 0 w 30"/>
                <a:gd name="T9" fmla="*/ 16 h 25"/>
                <a:gd name="T10" fmla="*/ 0 w 30"/>
                <a:gd name="T11" fmla="*/ 17 h 25"/>
                <a:gd name="T12" fmla="*/ 0 w 30"/>
                <a:gd name="T13" fmla="*/ 22 h 25"/>
                <a:gd name="T14" fmla="*/ 3 w 30"/>
                <a:gd name="T15" fmla="*/ 24 h 25"/>
                <a:gd name="T16" fmla="*/ 7 w 30"/>
                <a:gd name="T17" fmla="*/ 25 h 25"/>
                <a:gd name="T18" fmla="*/ 13 w 30"/>
                <a:gd name="T19" fmla="*/ 22 h 25"/>
                <a:gd name="T20" fmla="*/ 21 w 30"/>
                <a:gd name="T21" fmla="*/ 16 h 25"/>
                <a:gd name="T22" fmla="*/ 27 w 30"/>
                <a:gd name="T23" fmla="*/ 11 h 25"/>
                <a:gd name="T24" fmla="*/ 30 w 30"/>
                <a:gd name="T25" fmla="*/ 8 h 25"/>
                <a:gd name="T26" fmla="*/ 29 w 30"/>
                <a:gd name="T27" fmla="*/ 0 h 25"/>
                <a:gd name="T28" fmla="*/ 29 w 30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5"/>
                <a:gd name="T47" fmla="*/ 30 w 3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5">
                  <a:moveTo>
                    <a:pt x="29" y="0"/>
                  </a:moveTo>
                  <a:lnTo>
                    <a:pt x="22" y="6"/>
                  </a:lnTo>
                  <a:lnTo>
                    <a:pt x="12" y="11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7" y="25"/>
                  </a:lnTo>
                  <a:lnTo>
                    <a:pt x="13" y="22"/>
                  </a:lnTo>
                  <a:lnTo>
                    <a:pt x="21" y="16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142"/>
            <p:cNvSpPr>
              <a:spLocks/>
            </p:cNvSpPr>
            <p:nvPr/>
          </p:nvSpPr>
          <p:spPr bwMode="auto">
            <a:xfrm>
              <a:off x="3726" y="1316"/>
              <a:ext cx="23" cy="20"/>
            </a:xfrm>
            <a:custGeom>
              <a:avLst/>
              <a:gdLst>
                <a:gd name="T0" fmla="*/ 23 w 23"/>
                <a:gd name="T1" fmla="*/ 0 h 20"/>
                <a:gd name="T2" fmla="*/ 16 w 23"/>
                <a:gd name="T3" fmla="*/ 2 h 20"/>
                <a:gd name="T4" fmla="*/ 8 w 23"/>
                <a:gd name="T5" fmla="*/ 6 h 20"/>
                <a:gd name="T6" fmla="*/ 1 w 23"/>
                <a:gd name="T7" fmla="*/ 8 h 20"/>
                <a:gd name="T8" fmla="*/ 0 w 23"/>
                <a:gd name="T9" fmla="*/ 13 h 20"/>
                <a:gd name="T10" fmla="*/ 0 w 23"/>
                <a:gd name="T11" fmla="*/ 16 h 20"/>
                <a:gd name="T12" fmla="*/ 3 w 23"/>
                <a:gd name="T13" fmla="*/ 19 h 20"/>
                <a:gd name="T14" fmla="*/ 4 w 23"/>
                <a:gd name="T15" fmla="*/ 20 h 20"/>
                <a:gd name="T16" fmla="*/ 8 w 23"/>
                <a:gd name="T17" fmla="*/ 19 h 20"/>
                <a:gd name="T18" fmla="*/ 12 w 23"/>
                <a:gd name="T19" fmla="*/ 16 h 20"/>
                <a:gd name="T20" fmla="*/ 17 w 23"/>
                <a:gd name="T21" fmla="*/ 8 h 20"/>
                <a:gd name="T22" fmla="*/ 21 w 23"/>
                <a:gd name="T23" fmla="*/ 2 h 20"/>
                <a:gd name="T24" fmla="*/ 23 w 23"/>
                <a:gd name="T25" fmla="*/ 0 h 20"/>
                <a:gd name="T26" fmla="*/ 23 w 23"/>
                <a:gd name="T27" fmla="*/ 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0"/>
                <a:gd name="T44" fmla="*/ 23 w 2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0">
                  <a:moveTo>
                    <a:pt x="23" y="0"/>
                  </a:moveTo>
                  <a:lnTo>
                    <a:pt x="16" y="2"/>
                  </a:lnTo>
                  <a:lnTo>
                    <a:pt x="8" y="6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17" y="8"/>
                  </a:lnTo>
                  <a:lnTo>
                    <a:pt x="21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143"/>
            <p:cNvSpPr>
              <a:spLocks/>
            </p:cNvSpPr>
            <p:nvPr/>
          </p:nvSpPr>
          <p:spPr bwMode="auto">
            <a:xfrm>
              <a:off x="4193" y="1276"/>
              <a:ext cx="34" cy="25"/>
            </a:xfrm>
            <a:custGeom>
              <a:avLst/>
              <a:gdLst>
                <a:gd name="T0" fmla="*/ 25 w 34"/>
                <a:gd name="T1" fmla="*/ 0 h 25"/>
                <a:gd name="T2" fmla="*/ 18 w 34"/>
                <a:gd name="T3" fmla="*/ 6 h 25"/>
                <a:gd name="T4" fmla="*/ 10 w 34"/>
                <a:gd name="T5" fmla="*/ 13 h 25"/>
                <a:gd name="T6" fmla="*/ 3 w 34"/>
                <a:gd name="T7" fmla="*/ 21 h 25"/>
                <a:gd name="T8" fmla="*/ 0 w 34"/>
                <a:gd name="T9" fmla="*/ 23 h 25"/>
                <a:gd name="T10" fmla="*/ 3 w 34"/>
                <a:gd name="T11" fmla="*/ 23 h 25"/>
                <a:gd name="T12" fmla="*/ 8 w 34"/>
                <a:gd name="T13" fmla="*/ 24 h 25"/>
                <a:gd name="T14" fmla="*/ 12 w 34"/>
                <a:gd name="T15" fmla="*/ 25 h 25"/>
                <a:gd name="T16" fmla="*/ 17 w 34"/>
                <a:gd name="T17" fmla="*/ 25 h 25"/>
                <a:gd name="T18" fmla="*/ 21 w 34"/>
                <a:gd name="T19" fmla="*/ 21 h 25"/>
                <a:gd name="T20" fmla="*/ 26 w 34"/>
                <a:gd name="T21" fmla="*/ 12 h 25"/>
                <a:gd name="T22" fmla="*/ 32 w 34"/>
                <a:gd name="T23" fmla="*/ 2 h 25"/>
                <a:gd name="T24" fmla="*/ 34 w 34"/>
                <a:gd name="T25" fmla="*/ 0 h 25"/>
                <a:gd name="T26" fmla="*/ 25 w 34"/>
                <a:gd name="T27" fmla="*/ 0 h 25"/>
                <a:gd name="T28" fmla="*/ 25 w 34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25"/>
                <a:gd name="T47" fmla="*/ 34 w 34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25">
                  <a:moveTo>
                    <a:pt x="25" y="0"/>
                  </a:moveTo>
                  <a:lnTo>
                    <a:pt x="18" y="6"/>
                  </a:lnTo>
                  <a:lnTo>
                    <a:pt x="10" y="13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7" y="25"/>
                  </a:lnTo>
                  <a:lnTo>
                    <a:pt x="21" y="21"/>
                  </a:lnTo>
                  <a:lnTo>
                    <a:pt x="26" y="12"/>
                  </a:lnTo>
                  <a:lnTo>
                    <a:pt x="32" y="2"/>
                  </a:lnTo>
                  <a:lnTo>
                    <a:pt x="3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144"/>
            <p:cNvSpPr>
              <a:spLocks/>
            </p:cNvSpPr>
            <p:nvPr/>
          </p:nvSpPr>
          <p:spPr bwMode="auto">
            <a:xfrm>
              <a:off x="4152" y="1356"/>
              <a:ext cx="24" cy="26"/>
            </a:xfrm>
            <a:custGeom>
              <a:avLst/>
              <a:gdLst>
                <a:gd name="T0" fmla="*/ 21 w 24"/>
                <a:gd name="T1" fmla="*/ 0 h 26"/>
                <a:gd name="T2" fmla="*/ 16 w 24"/>
                <a:gd name="T3" fmla="*/ 3 h 26"/>
                <a:gd name="T4" fmla="*/ 9 w 24"/>
                <a:gd name="T5" fmla="*/ 9 h 26"/>
                <a:gd name="T6" fmla="*/ 3 w 24"/>
                <a:gd name="T7" fmla="*/ 14 h 26"/>
                <a:gd name="T8" fmla="*/ 0 w 24"/>
                <a:gd name="T9" fmla="*/ 19 h 26"/>
                <a:gd name="T10" fmla="*/ 2 w 24"/>
                <a:gd name="T11" fmla="*/ 20 h 26"/>
                <a:gd name="T12" fmla="*/ 5 w 24"/>
                <a:gd name="T13" fmla="*/ 23 h 26"/>
                <a:gd name="T14" fmla="*/ 9 w 24"/>
                <a:gd name="T15" fmla="*/ 25 h 26"/>
                <a:gd name="T16" fmla="*/ 10 w 24"/>
                <a:gd name="T17" fmla="*/ 26 h 26"/>
                <a:gd name="T18" fmla="*/ 24 w 24"/>
                <a:gd name="T19" fmla="*/ 1 h 26"/>
                <a:gd name="T20" fmla="*/ 21 w 24"/>
                <a:gd name="T21" fmla="*/ 0 h 26"/>
                <a:gd name="T22" fmla="*/ 21 w 24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26"/>
                <a:gd name="T38" fmla="*/ 24 w 24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26">
                  <a:moveTo>
                    <a:pt x="21" y="0"/>
                  </a:moveTo>
                  <a:lnTo>
                    <a:pt x="16" y="3"/>
                  </a:lnTo>
                  <a:lnTo>
                    <a:pt x="9" y="9"/>
                  </a:lnTo>
                  <a:lnTo>
                    <a:pt x="3" y="14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24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145"/>
            <p:cNvSpPr>
              <a:spLocks/>
            </p:cNvSpPr>
            <p:nvPr/>
          </p:nvSpPr>
          <p:spPr bwMode="auto">
            <a:xfrm>
              <a:off x="4146" y="1219"/>
              <a:ext cx="26" cy="22"/>
            </a:xfrm>
            <a:custGeom>
              <a:avLst/>
              <a:gdLst>
                <a:gd name="T0" fmla="*/ 21 w 26"/>
                <a:gd name="T1" fmla="*/ 0 h 22"/>
                <a:gd name="T2" fmla="*/ 16 w 26"/>
                <a:gd name="T3" fmla="*/ 3 h 22"/>
                <a:gd name="T4" fmla="*/ 9 w 26"/>
                <a:gd name="T5" fmla="*/ 8 h 22"/>
                <a:gd name="T6" fmla="*/ 3 w 26"/>
                <a:gd name="T7" fmla="*/ 12 h 22"/>
                <a:gd name="T8" fmla="*/ 0 w 26"/>
                <a:gd name="T9" fmla="*/ 16 h 22"/>
                <a:gd name="T10" fmla="*/ 2 w 26"/>
                <a:gd name="T11" fmla="*/ 18 h 22"/>
                <a:gd name="T12" fmla="*/ 4 w 26"/>
                <a:gd name="T13" fmla="*/ 21 h 22"/>
                <a:gd name="T14" fmla="*/ 5 w 26"/>
                <a:gd name="T15" fmla="*/ 22 h 22"/>
                <a:gd name="T16" fmla="*/ 8 w 26"/>
                <a:gd name="T17" fmla="*/ 22 h 22"/>
                <a:gd name="T18" fmla="*/ 10 w 26"/>
                <a:gd name="T19" fmla="*/ 20 h 22"/>
                <a:gd name="T20" fmla="*/ 16 w 26"/>
                <a:gd name="T21" fmla="*/ 15 h 22"/>
                <a:gd name="T22" fmla="*/ 21 w 26"/>
                <a:gd name="T23" fmla="*/ 9 h 22"/>
                <a:gd name="T24" fmla="*/ 24 w 26"/>
                <a:gd name="T25" fmla="*/ 5 h 22"/>
                <a:gd name="T26" fmla="*/ 26 w 26"/>
                <a:gd name="T27" fmla="*/ 2 h 22"/>
                <a:gd name="T28" fmla="*/ 23 w 26"/>
                <a:gd name="T29" fmla="*/ 0 h 22"/>
                <a:gd name="T30" fmla="*/ 21 w 26"/>
                <a:gd name="T31" fmla="*/ 0 h 22"/>
                <a:gd name="T32" fmla="*/ 21 w 26"/>
                <a:gd name="T33" fmla="*/ 0 h 22"/>
                <a:gd name="T34" fmla="*/ 21 w 26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2"/>
                <a:gd name="T56" fmla="*/ 26 w 26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2">
                  <a:moveTo>
                    <a:pt x="21" y="0"/>
                  </a:moveTo>
                  <a:lnTo>
                    <a:pt x="16" y="3"/>
                  </a:lnTo>
                  <a:lnTo>
                    <a:pt x="9" y="8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6" y="15"/>
                  </a:lnTo>
                  <a:lnTo>
                    <a:pt x="21" y="9"/>
                  </a:lnTo>
                  <a:lnTo>
                    <a:pt x="24" y="5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146"/>
            <p:cNvSpPr>
              <a:spLocks/>
            </p:cNvSpPr>
            <p:nvPr/>
          </p:nvSpPr>
          <p:spPr bwMode="auto">
            <a:xfrm>
              <a:off x="4268" y="1277"/>
              <a:ext cx="33" cy="30"/>
            </a:xfrm>
            <a:custGeom>
              <a:avLst/>
              <a:gdLst>
                <a:gd name="T0" fmla="*/ 23 w 33"/>
                <a:gd name="T1" fmla="*/ 0 h 30"/>
                <a:gd name="T2" fmla="*/ 16 w 33"/>
                <a:gd name="T3" fmla="*/ 5 h 30"/>
                <a:gd name="T4" fmla="*/ 9 w 33"/>
                <a:gd name="T5" fmla="*/ 12 h 30"/>
                <a:gd name="T6" fmla="*/ 3 w 33"/>
                <a:gd name="T7" fmla="*/ 18 h 30"/>
                <a:gd name="T8" fmla="*/ 0 w 33"/>
                <a:gd name="T9" fmla="*/ 22 h 30"/>
                <a:gd name="T10" fmla="*/ 1 w 33"/>
                <a:gd name="T11" fmla="*/ 24 h 30"/>
                <a:gd name="T12" fmla="*/ 6 w 33"/>
                <a:gd name="T13" fmla="*/ 27 h 30"/>
                <a:gd name="T14" fmla="*/ 10 w 33"/>
                <a:gd name="T15" fmla="*/ 29 h 30"/>
                <a:gd name="T16" fmla="*/ 11 w 33"/>
                <a:gd name="T17" fmla="*/ 30 h 30"/>
                <a:gd name="T18" fmla="*/ 33 w 33"/>
                <a:gd name="T19" fmla="*/ 3 h 30"/>
                <a:gd name="T20" fmla="*/ 23 w 33"/>
                <a:gd name="T21" fmla="*/ 0 h 30"/>
                <a:gd name="T22" fmla="*/ 23 w 33"/>
                <a:gd name="T23" fmla="*/ 0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0"/>
                <a:gd name="T38" fmla="*/ 33 w 33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0">
                  <a:moveTo>
                    <a:pt x="23" y="0"/>
                  </a:moveTo>
                  <a:lnTo>
                    <a:pt x="16" y="5"/>
                  </a:lnTo>
                  <a:lnTo>
                    <a:pt x="9" y="12"/>
                  </a:lnTo>
                  <a:lnTo>
                    <a:pt x="3" y="18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3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147"/>
            <p:cNvSpPr>
              <a:spLocks/>
            </p:cNvSpPr>
            <p:nvPr/>
          </p:nvSpPr>
          <p:spPr bwMode="auto">
            <a:xfrm>
              <a:off x="3983" y="1282"/>
              <a:ext cx="32" cy="23"/>
            </a:xfrm>
            <a:custGeom>
              <a:avLst/>
              <a:gdLst>
                <a:gd name="T0" fmla="*/ 28 w 32"/>
                <a:gd name="T1" fmla="*/ 0 h 23"/>
                <a:gd name="T2" fmla="*/ 20 w 32"/>
                <a:gd name="T3" fmla="*/ 5 h 23"/>
                <a:gd name="T4" fmla="*/ 10 w 32"/>
                <a:gd name="T5" fmla="*/ 9 h 23"/>
                <a:gd name="T6" fmla="*/ 3 w 32"/>
                <a:gd name="T7" fmla="*/ 10 h 23"/>
                <a:gd name="T8" fmla="*/ 0 w 32"/>
                <a:gd name="T9" fmla="*/ 13 h 23"/>
                <a:gd name="T10" fmla="*/ 2 w 32"/>
                <a:gd name="T11" fmla="*/ 16 h 23"/>
                <a:gd name="T12" fmla="*/ 2 w 32"/>
                <a:gd name="T13" fmla="*/ 19 h 23"/>
                <a:gd name="T14" fmla="*/ 2 w 32"/>
                <a:gd name="T15" fmla="*/ 22 h 23"/>
                <a:gd name="T16" fmla="*/ 4 w 32"/>
                <a:gd name="T17" fmla="*/ 23 h 23"/>
                <a:gd name="T18" fmla="*/ 9 w 32"/>
                <a:gd name="T19" fmla="*/ 21 h 23"/>
                <a:gd name="T20" fmla="*/ 17 w 32"/>
                <a:gd name="T21" fmla="*/ 17 h 23"/>
                <a:gd name="T22" fmla="*/ 27 w 32"/>
                <a:gd name="T23" fmla="*/ 11 h 23"/>
                <a:gd name="T24" fmla="*/ 32 w 32"/>
                <a:gd name="T25" fmla="*/ 7 h 23"/>
                <a:gd name="T26" fmla="*/ 32 w 32"/>
                <a:gd name="T27" fmla="*/ 5 h 23"/>
                <a:gd name="T28" fmla="*/ 31 w 32"/>
                <a:gd name="T29" fmla="*/ 3 h 23"/>
                <a:gd name="T30" fmla="*/ 28 w 32"/>
                <a:gd name="T31" fmla="*/ 1 h 23"/>
                <a:gd name="T32" fmla="*/ 28 w 32"/>
                <a:gd name="T33" fmla="*/ 0 h 23"/>
                <a:gd name="T34" fmla="*/ 28 w 32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3"/>
                <a:gd name="T56" fmla="*/ 32 w 3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3">
                  <a:moveTo>
                    <a:pt x="28" y="0"/>
                  </a:moveTo>
                  <a:lnTo>
                    <a:pt x="20" y="5"/>
                  </a:lnTo>
                  <a:lnTo>
                    <a:pt x="10" y="9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9" y="21"/>
                  </a:lnTo>
                  <a:lnTo>
                    <a:pt x="17" y="17"/>
                  </a:lnTo>
                  <a:lnTo>
                    <a:pt x="27" y="11"/>
                  </a:lnTo>
                  <a:lnTo>
                    <a:pt x="32" y="7"/>
                  </a:lnTo>
                  <a:lnTo>
                    <a:pt x="32" y="5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148"/>
            <p:cNvSpPr>
              <a:spLocks/>
            </p:cNvSpPr>
            <p:nvPr/>
          </p:nvSpPr>
          <p:spPr bwMode="auto">
            <a:xfrm>
              <a:off x="4746" y="1320"/>
              <a:ext cx="26" cy="20"/>
            </a:xfrm>
            <a:custGeom>
              <a:avLst/>
              <a:gdLst>
                <a:gd name="T0" fmla="*/ 24 w 26"/>
                <a:gd name="T1" fmla="*/ 0 h 20"/>
                <a:gd name="T2" fmla="*/ 16 w 26"/>
                <a:gd name="T3" fmla="*/ 3 h 20"/>
                <a:gd name="T4" fmla="*/ 9 w 26"/>
                <a:gd name="T5" fmla="*/ 8 h 20"/>
                <a:gd name="T6" fmla="*/ 3 w 26"/>
                <a:gd name="T7" fmla="*/ 10 h 20"/>
                <a:gd name="T8" fmla="*/ 0 w 26"/>
                <a:gd name="T9" fmla="*/ 13 h 20"/>
                <a:gd name="T10" fmla="*/ 0 w 26"/>
                <a:gd name="T11" fmla="*/ 15 h 20"/>
                <a:gd name="T12" fmla="*/ 1 w 26"/>
                <a:gd name="T13" fmla="*/ 18 h 20"/>
                <a:gd name="T14" fmla="*/ 3 w 26"/>
                <a:gd name="T15" fmla="*/ 20 h 20"/>
                <a:gd name="T16" fmla="*/ 4 w 26"/>
                <a:gd name="T17" fmla="*/ 20 h 20"/>
                <a:gd name="T18" fmla="*/ 7 w 26"/>
                <a:gd name="T19" fmla="*/ 18 h 20"/>
                <a:gd name="T20" fmla="*/ 16 w 26"/>
                <a:gd name="T21" fmla="*/ 14 h 20"/>
                <a:gd name="T22" fmla="*/ 22 w 26"/>
                <a:gd name="T23" fmla="*/ 9 h 20"/>
                <a:gd name="T24" fmla="*/ 26 w 26"/>
                <a:gd name="T25" fmla="*/ 7 h 20"/>
                <a:gd name="T26" fmla="*/ 26 w 26"/>
                <a:gd name="T27" fmla="*/ 2 h 20"/>
                <a:gd name="T28" fmla="*/ 24 w 26"/>
                <a:gd name="T29" fmla="*/ 0 h 20"/>
                <a:gd name="T30" fmla="*/ 24 w 2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0"/>
                <a:gd name="T50" fmla="*/ 26 w 2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0">
                  <a:moveTo>
                    <a:pt x="24" y="0"/>
                  </a:moveTo>
                  <a:lnTo>
                    <a:pt x="16" y="3"/>
                  </a:lnTo>
                  <a:lnTo>
                    <a:pt x="9" y="8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7" y="18"/>
                  </a:lnTo>
                  <a:lnTo>
                    <a:pt x="16" y="14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149"/>
            <p:cNvSpPr>
              <a:spLocks/>
            </p:cNvSpPr>
            <p:nvPr/>
          </p:nvSpPr>
          <p:spPr bwMode="auto">
            <a:xfrm>
              <a:off x="3732" y="1959"/>
              <a:ext cx="134" cy="81"/>
            </a:xfrm>
            <a:custGeom>
              <a:avLst/>
              <a:gdLst>
                <a:gd name="T0" fmla="*/ 0 w 134"/>
                <a:gd name="T1" fmla="*/ 7 h 81"/>
                <a:gd name="T2" fmla="*/ 3 w 134"/>
                <a:gd name="T3" fmla="*/ 16 h 81"/>
                <a:gd name="T4" fmla="*/ 8 w 134"/>
                <a:gd name="T5" fmla="*/ 24 h 81"/>
                <a:gd name="T6" fmla="*/ 15 w 134"/>
                <a:gd name="T7" fmla="*/ 31 h 81"/>
                <a:gd name="T8" fmla="*/ 24 w 134"/>
                <a:gd name="T9" fmla="*/ 34 h 81"/>
                <a:gd name="T10" fmla="*/ 34 w 134"/>
                <a:gd name="T11" fmla="*/ 34 h 81"/>
                <a:gd name="T12" fmla="*/ 44 w 134"/>
                <a:gd name="T13" fmla="*/ 36 h 81"/>
                <a:gd name="T14" fmla="*/ 52 w 134"/>
                <a:gd name="T15" fmla="*/ 41 h 81"/>
                <a:gd name="T16" fmla="*/ 58 w 134"/>
                <a:gd name="T17" fmla="*/ 48 h 81"/>
                <a:gd name="T18" fmla="*/ 67 w 134"/>
                <a:gd name="T19" fmla="*/ 59 h 81"/>
                <a:gd name="T20" fmla="*/ 82 w 134"/>
                <a:gd name="T21" fmla="*/ 71 h 81"/>
                <a:gd name="T22" fmla="*/ 99 w 134"/>
                <a:gd name="T23" fmla="*/ 78 h 81"/>
                <a:gd name="T24" fmla="*/ 113 w 134"/>
                <a:gd name="T25" fmla="*/ 81 h 81"/>
                <a:gd name="T26" fmla="*/ 122 w 134"/>
                <a:gd name="T27" fmla="*/ 78 h 81"/>
                <a:gd name="T28" fmla="*/ 131 w 134"/>
                <a:gd name="T29" fmla="*/ 77 h 81"/>
                <a:gd name="T30" fmla="*/ 134 w 134"/>
                <a:gd name="T31" fmla="*/ 75 h 81"/>
                <a:gd name="T32" fmla="*/ 133 w 134"/>
                <a:gd name="T33" fmla="*/ 74 h 81"/>
                <a:gd name="T34" fmla="*/ 127 w 134"/>
                <a:gd name="T35" fmla="*/ 71 h 81"/>
                <a:gd name="T36" fmla="*/ 121 w 134"/>
                <a:gd name="T37" fmla="*/ 71 h 81"/>
                <a:gd name="T38" fmla="*/ 113 w 134"/>
                <a:gd name="T39" fmla="*/ 70 h 81"/>
                <a:gd name="T40" fmla="*/ 104 w 134"/>
                <a:gd name="T41" fmla="*/ 66 h 81"/>
                <a:gd name="T42" fmla="*/ 94 w 134"/>
                <a:gd name="T43" fmla="*/ 64 h 81"/>
                <a:gd name="T44" fmla="*/ 85 w 134"/>
                <a:gd name="T45" fmla="*/ 61 h 81"/>
                <a:gd name="T46" fmla="*/ 75 w 134"/>
                <a:gd name="T47" fmla="*/ 57 h 81"/>
                <a:gd name="T48" fmla="*/ 69 w 134"/>
                <a:gd name="T49" fmla="*/ 45 h 81"/>
                <a:gd name="T50" fmla="*/ 59 w 134"/>
                <a:gd name="T51" fmla="*/ 34 h 81"/>
                <a:gd name="T52" fmla="*/ 45 w 134"/>
                <a:gd name="T53" fmla="*/ 30 h 81"/>
                <a:gd name="T54" fmla="*/ 30 w 134"/>
                <a:gd name="T55" fmla="*/ 28 h 81"/>
                <a:gd name="T56" fmla="*/ 21 w 134"/>
                <a:gd name="T57" fmla="*/ 27 h 81"/>
                <a:gd name="T58" fmla="*/ 15 w 134"/>
                <a:gd name="T59" fmla="*/ 23 h 81"/>
                <a:gd name="T60" fmla="*/ 12 w 134"/>
                <a:gd name="T61" fmla="*/ 18 h 81"/>
                <a:gd name="T62" fmla="*/ 10 w 134"/>
                <a:gd name="T63" fmla="*/ 12 h 81"/>
                <a:gd name="T64" fmla="*/ 8 w 134"/>
                <a:gd name="T65" fmla="*/ 5 h 81"/>
                <a:gd name="T66" fmla="*/ 4 w 134"/>
                <a:gd name="T67" fmla="*/ 0 h 81"/>
                <a:gd name="T68" fmla="*/ 2 w 134"/>
                <a:gd name="T69" fmla="*/ 2 h 81"/>
                <a:gd name="T70" fmla="*/ 0 w 134"/>
                <a:gd name="T71" fmla="*/ 5 h 81"/>
                <a:gd name="T72" fmla="*/ 0 w 134"/>
                <a:gd name="T73" fmla="*/ 7 h 81"/>
                <a:gd name="T74" fmla="*/ 0 w 134"/>
                <a:gd name="T75" fmla="*/ 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4"/>
                <a:gd name="T115" fmla="*/ 0 h 81"/>
                <a:gd name="T116" fmla="*/ 134 w 134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4" h="81">
                  <a:moveTo>
                    <a:pt x="0" y="7"/>
                  </a:moveTo>
                  <a:lnTo>
                    <a:pt x="3" y="16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24" y="34"/>
                  </a:lnTo>
                  <a:lnTo>
                    <a:pt x="34" y="34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58" y="48"/>
                  </a:lnTo>
                  <a:lnTo>
                    <a:pt x="67" y="59"/>
                  </a:lnTo>
                  <a:lnTo>
                    <a:pt x="82" y="71"/>
                  </a:lnTo>
                  <a:lnTo>
                    <a:pt x="99" y="78"/>
                  </a:lnTo>
                  <a:lnTo>
                    <a:pt x="113" y="81"/>
                  </a:lnTo>
                  <a:lnTo>
                    <a:pt x="122" y="78"/>
                  </a:lnTo>
                  <a:lnTo>
                    <a:pt x="131" y="77"/>
                  </a:lnTo>
                  <a:lnTo>
                    <a:pt x="134" y="75"/>
                  </a:lnTo>
                  <a:lnTo>
                    <a:pt x="133" y="74"/>
                  </a:lnTo>
                  <a:lnTo>
                    <a:pt x="127" y="71"/>
                  </a:lnTo>
                  <a:lnTo>
                    <a:pt x="121" y="71"/>
                  </a:lnTo>
                  <a:lnTo>
                    <a:pt x="113" y="70"/>
                  </a:lnTo>
                  <a:lnTo>
                    <a:pt x="104" y="66"/>
                  </a:lnTo>
                  <a:lnTo>
                    <a:pt x="94" y="64"/>
                  </a:lnTo>
                  <a:lnTo>
                    <a:pt x="85" y="61"/>
                  </a:lnTo>
                  <a:lnTo>
                    <a:pt x="75" y="57"/>
                  </a:lnTo>
                  <a:lnTo>
                    <a:pt x="69" y="45"/>
                  </a:lnTo>
                  <a:lnTo>
                    <a:pt x="59" y="34"/>
                  </a:lnTo>
                  <a:lnTo>
                    <a:pt x="45" y="30"/>
                  </a:lnTo>
                  <a:lnTo>
                    <a:pt x="30" y="28"/>
                  </a:lnTo>
                  <a:lnTo>
                    <a:pt x="21" y="27"/>
                  </a:lnTo>
                  <a:lnTo>
                    <a:pt x="15" y="23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8" y="5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150"/>
            <p:cNvSpPr>
              <a:spLocks/>
            </p:cNvSpPr>
            <p:nvPr/>
          </p:nvSpPr>
          <p:spPr bwMode="auto">
            <a:xfrm>
              <a:off x="4055" y="2105"/>
              <a:ext cx="190" cy="28"/>
            </a:xfrm>
            <a:custGeom>
              <a:avLst/>
              <a:gdLst>
                <a:gd name="T0" fmla="*/ 0 w 190"/>
                <a:gd name="T1" fmla="*/ 7 h 28"/>
                <a:gd name="T2" fmla="*/ 9 w 190"/>
                <a:gd name="T3" fmla="*/ 2 h 28"/>
                <a:gd name="T4" fmla="*/ 20 w 190"/>
                <a:gd name="T5" fmla="*/ 0 h 28"/>
                <a:gd name="T6" fmla="*/ 32 w 190"/>
                <a:gd name="T7" fmla="*/ 2 h 28"/>
                <a:gd name="T8" fmla="*/ 45 w 190"/>
                <a:gd name="T9" fmla="*/ 8 h 28"/>
                <a:gd name="T10" fmla="*/ 59 w 190"/>
                <a:gd name="T11" fmla="*/ 17 h 28"/>
                <a:gd name="T12" fmla="*/ 72 w 190"/>
                <a:gd name="T13" fmla="*/ 19 h 28"/>
                <a:gd name="T14" fmla="*/ 84 w 190"/>
                <a:gd name="T15" fmla="*/ 18 h 28"/>
                <a:gd name="T16" fmla="*/ 97 w 190"/>
                <a:gd name="T17" fmla="*/ 12 h 28"/>
                <a:gd name="T18" fmla="*/ 113 w 190"/>
                <a:gd name="T19" fmla="*/ 8 h 28"/>
                <a:gd name="T20" fmla="*/ 131 w 190"/>
                <a:gd name="T21" fmla="*/ 13 h 28"/>
                <a:gd name="T22" fmla="*/ 148 w 190"/>
                <a:gd name="T23" fmla="*/ 18 h 28"/>
                <a:gd name="T24" fmla="*/ 163 w 190"/>
                <a:gd name="T25" fmla="*/ 17 h 28"/>
                <a:gd name="T26" fmla="*/ 172 w 190"/>
                <a:gd name="T27" fmla="*/ 11 h 28"/>
                <a:gd name="T28" fmla="*/ 179 w 190"/>
                <a:gd name="T29" fmla="*/ 8 h 28"/>
                <a:gd name="T30" fmla="*/ 184 w 190"/>
                <a:gd name="T31" fmla="*/ 7 h 28"/>
                <a:gd name="T32" fmla="*/ 187 w 190"/>
                <a:gd name="T33" fmla="*/ 7 h 28"/>
                <a:gd name="T34" fmla="*/ 187 w 190"/>
                <a:gd name="T35" fmla="*/ 8 h 28"/>
                <a:gd name="T36" fmla="*/ 190 w 190"/>
                <a:gd name="T37" fmla="*/ 12 h 28"/>
                <a:gd name="T38" fmla="*/ 190 w 190"/>
                <a:gd name="T39" fmla="*/ 17 h 28"/>
                <a:gd name="T40" fmla="*/ 189 w 190"/>
                <a:gd name="T41" fmla="*/ 19 h 28"/>
                <a:gd name="T42" fmla="*/ 178 w 190"/>
                <a:gd name="T43" fmla="*/ 20 h 28"/>
                <a:gd name="T44" fmla="*/ 164 w 190"/>
                <a:gd name="T45" fmla="*/ 24 h 28"/>
                <a:gd name="T46" fmla="*/ 149 w 190"/>
                <a:gd name="T47" fmla="*/ 26 h 28"/>
                <a:gd name="T48" fmla="*/ 138 w 190"/>
                <a:gd name="T49" fmla="*/ 28 h 28"/>
                <a:gd name="T50" fmla="*/ 132 w 190"/>
                <a:gd name="T51" fmla="*/ 25 h 28"/>
                <a:gd name="T52" fmla="*/ 128 w 190"/>
                <a:gd name="T53" fmla="*/ 22 h 28"/>
                <a:gd name="T54" fmla="*/ 123 w 190"/>
                <a:gd name="T55" fmla="*/ 17 h 28"/>
                <a:gd name="T56" fmla="*/ 115 w 190"/>
                <a:gd name="T57" fmla="*/ 16 h 28"/>
                <a:gd name="T58" fmla="*/ 108 w 190"/>
                <a:gd name="T59" fmla="*/ 17 h 28"/>
                <a:gd name="T60" fmla="*/ 102 w 190"/>
                <a:gd name="T61" fmla="*/ 20 h 28"/>
                <a:gd name="T62" fmla="*/ 95 w 190"/>
                <a:gd name="T63" fmla="*/ 24 h 28"/>
                <a:gd name="T64" fmla="*/ 84 w 190"/>
                <a:gd name="T65" fmla="*/ 25 h 28"/>
                <a:gd name="T66" fmla="*/ 72 w 190"/>
                <a:gd name="T67" fmla="*/ 24 h 28"/>
                <a:gd name="T68" fmla="*/ 59 w 190"/>
                <a:gd name="T69" fmla="*/ 22 h 28"/>
                <a:gd name="T70" fmla="*/ 47 w 190"/>
                <a:gd name="T71" fmla="*/ 17 h 28"/>
                <a:gd name="T72" fmla="*/ 38 w 190"/>
                <a:gd name="T73" fmla="*/ 12 h 28"/>
                <a:gd name="T74" fmla="*/ 31 w 190"/>
                <a:gd name="T75" fmla="*/ 8 h 28"/>
                <a:gd name="T76" fmla="*/ 24 w 190"/>
                <a:gd name="T77" fmla="*/ 8 h 28"/>
                <a:gd name="T78" fmla="*/ 18 w 190"/>
                <a:gd name="T79" fmla="*/ 11 h 28"/>
                <a:gd name="T80" fmla="*/ 10 w 190"/>
                <a:gd name="T81" fmla="*/ 14 h 28"/>
                <a:gd name="T82" fmla="*/ 3 w 190"/>
                <a:gd name="T83" fmla="*/ 13 h 28"/>
                <a:gd name="T84" fmla="*/ 0 w 190"/>
                <a:gd name="T85" fmla="*/ 11 h 28"/>
                <a:gd name="T86" fmla="*/ 0 w 190"/>
                <a:gd name="T87" fmla="*/ 8 h 28"/>
                <a:gd name="T88" fmla="*/ 0 w 190"/>
                <a:gd name="T89" fmla="*/ 7 h 28"/>
                <a:gd name="T90" fmla="*/ 0 w 190"/>
                <a:gd name="T91" fmla="*/ 7 h 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0"/>
                <a:gd name="T139" fmla="*/ 0 h 28"/>
                <a:gd name="T140" fmla="*/ 190 w 190"/>
                <a:gd name="T141" fmla="*/ 28 h 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0" h="28">
                  <a:moveTo>
                    <a:pt x="0" y="7"/>
                  </a:moveTo>
                  <a:lnTo>
                    <a:pt x="9" y="2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5" y="8"/>
                  </a:lnTo>
                  <a:lnTo>
                    <a:pt x="59" y="17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7" y="12"/>
                  </a:lnTo>
                  <a:lnTo>
                    <a:pt x="113" y="8"/>
                  </a:lnTo>
                  <a:lnTo>
                    <a:pt x="131" y="13"/>
                  </a:lnTo>
                  <a:lnTo>
                    <a:pt x="148" y="18"/>
                  </a:lnTo>
                  <a:lnTo>
                    <a:pt x="163" y="17"/>
                  </a:lnTo>
                  <a:lnTo>
                    <a:pt x="172" y="11"/>
                  </a:lnTo>
                  <a:lnTo>
                    <a:pt x="179" y="8"/>
                  </a:lnTo>
                  <a:lnTo>
                    <a:pt x="184" y="7"/>
                  </a:lnTo>
                  <a:lnTo>
                    <a:pt x="187" y="7"/>
                  </a:lnTo>
                  <a:lnTo>
                    <a:pt x="187" y="8"/>
                  </a:lnTo>
                  <a:lnTo>
                    <a:pt x="190" y="12"/>
                  </a:lnTo>
                  <a:lnTo>
                    <a:pt x="190" y="17"/>
                  </a:lnTo>
                  <a:lnTo>
                    <a:pt x="189" y="19"/>
                  </a:lnTo>
                  <a:lnTo>
                    <a:pt x="178" y="20"/>
                  </a:lnTo>
                  <a:lnTo>
                    <a:pt x="164" y="24"/>
                  </a:lnTo>
                  <a:lnTo>
                    <a:pt x="149" y="26"/>
                  </a:lnTo>
                  <a:lnTo>
                    <a:pt x="138" y="28"/>
                  </a:lnTo>
                  <a:lnTo>
                    <a:pt x="132" y="25"/>
                  </a:lnTo>
                  <a:lnTo>
                    <a:pt x="128" y="22"/>
                  </a:lnTo>
                  <a:lnTo>
                    <a:pt x="123" y="17"/>
                  </a:lnTo>
                  <a:lnTo>
                    <a:pt x="115" y="16"/>
                  </a:lnTo>
                  <a:lnTo>
                    <a:pt x="108" y="17"/>
                  </a:lnTo>
                  <a:lnTo>
                    <a:pt x="102" y="20"/>
                  </a:lnTo>
                  <a:lnTo>
                    <a:pt x="95" y="24"/>
                  </a:lnTo>
                  <a:lnTo>
                    <a:pt x="84" y="25"/>
                  </a:lnTo>
                  <a:lnTo>
                    <a:pt x="72" y="24"/>
                  </a:lnTo>
                  <a:lnTo>
                    <a:pt x="59" y="22"/>
                  </a:lnTo>
                  <a:lnTo>
                    <a:pt x="47" y="17"/>
                  </a:lnTo>
                  <a:lnTo>
                    <a:pt x="38" y="12"/>
                  </a:lnTo>
                  <a:lnTo>
                    <a:pt x="31" y="8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0" y="14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151"/>
            <p:cNvSpPr>
              <a:spLocks/>
            </p:cNvSpPr>
            <p:nvPr/>
          </p:nvSpPr>
          <p:spPr bwMode="auto">
            <a:xfrm>
              <a:off x="4738" y="1838"/>
              <a:ext cx="125" cy="34"/>
            </a:xfrm>
            <a:custGeom>
              <a:avLst/>
              <a:gdLst>
                <a:gd name="T0" fmla="*/ 11 w 125"/>
                <a:gd name="T1" fmla="*/ 3 h 34"/>
                <a:gd name="T2" fmla="*/ 23 w 125"/>
                <a:gd name="T3" fmla="*/ 4 h 34"/>
                <a:gd name="T4" fmla="*/ 34 w 125"/>
                <a:gd name="T5" fmla="*/ 3 h 34"/>
                <a:gd name="T6" fmla="*/ 46 w 125"/>
                <a:gd name="T7" fmla="*/ 0 h 34"/>
                <a:gd name="T8" fmla="*/ 63 w 125"/>
                <a:gd name="T9" fmla="*/ 0 h 34"/>
                <a:gd name="T10" fmla="*/ 76 w 125"/>
                <a:gd name="T11" fmla="*/ 2 h 34"/>
                <a:gd name="T12" fmla="*/ 84 w 125"/>
                <a:gd name="T13" fmla="*/ 8 h 34"/>
                <a:gd name="T14" fmla="*/ 89 w 125"/>
                <a:gd name="T15" fmla="*/ 12 h 34"/>
                <a:gd name="T16" fmla="*/ 96 w 125"/>
                <a:gd name="T17" fmla="*/ 17 h 34"/>
                <a:gd name="T18" fmla="*/ 106 w 125"/>
                <a:gd name="T19" fmla="*/ 20 h 34"/>
                <a:gd name="T20" fmla="*/ 114 w 125"/>
                <a:gd name="T21" fmla="*/ 23 h 34"/>
                <a:gd name="T22" fmla="*/ 122 w 125"/>
                <a:gd name="T23" fmla="*/ 27 h 34"/>
                <a:gd name="T24" fmla="*/ 125 w 125"/>
                <a:gd name="T25" fmla="*/ 30 h 34"/>
                <a:gd name="T26" fmla="*/ 124 w 125"/>
                <a:gd name="T27" fmla="*/ 33 h 34"/>
                <a:gd name="T28" fmla="*/ 122 w 125"/>
                <a:gd name="T29" fmla="*/ 34 h 34"/>
                <a:gd name="T30" fmla="*/ 114 w 125"/>
                <a:gd name="T31" fmla="*/ 34 h 34"/>
                <a:gd name="T32" fmla="*/ 105 w 125"/>
                <a:gd name="T33" fmla="*/ 30 h 34"/>
                <a:gd name="T34" fmla="*/ 93 w 125"/>
                <a:gd name="T35" fmla="*/ 24 h 34"/>
                <a:gd name="T36" fmla="*/ 87 w 125"/>
                <a:gd name="T37" fmla="*/ 20 h 34"/>
                <a:gd name="T38" fmla="*/ 82 w 125"/>
                <a:gd name="T39" fmla="*/ 16 h 34"/>
                <a:gd name="T40" fmla="*/ 77 w 125"/>
                <a:gd name="T41" fmla="*/ 14 h 34"/>
                <a:gd name="T42" fmla="*/ 70 w 125"/>
                <a:gd name="T43" fmla="*/ 10 h 34"/>
                <a:gd name="T44" fmla="*/ 60 w 125"/>
                <a:gd name="T45" fmla="*/ 6 h 34"/>
                <a:gd name="T46" fmla="*/ 52 w 125"/>
                <a:gd name="T47" fmla="*/ 4 h 34"/>
                <a:gd name="T48" fmla="*/ 42 w 125"/>
                <a:gd name="T49" fmla="*/ 8 h 34"/>
                <a:gd name="T50" fmla="*/ 31 w 125"/>
                <a:gd name="T51" fmla="*/ 11 h 34"/>
                <a:gd name="T52" fmla="*/ 19 w 125"/>
                <a:gd name="T53" fmla="*/ 15 h 34"/>
                <a:gd name="T54" fmla="*/ 8 w 125"/>
                <a:gd name="T55" fmla="*/ 14 h 34"/>
                <a:gd name="T56" fmla="*/ 1 w 125"/>
                <a:gd name="T57" fmla="*/ 9 h 34"/>
                <a:gd name="T58" fmla="*/ 0 w 125"/>
                <a:gd name="T59" fmla="*/ 3 h 34"/>
                <a:gd name="T60" fmla="*/ 2 w 125"/>
                <a:gd name="T61" fmla="*/ 2 h 34"/>
                <a:gd name="T62" fmla="*/ 7 w 125"/>
                <a:gd name="T63" fmla="*/ 3 h 34"/>
                <a:gd name="T64" fmla="*/ 11 w 125"/>
                <a:gd name="T65" fmla="*/ 3 h 34"/>
                <a:gd name="T66" fmla="*/ 11 w 125"/>
                <a:gd name="T67" fmla="*/ 3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34"/>
                <a:gd name="T104" fmla="*/ 125 w 125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34">
                  <a:moveTo>
                    <a:pt x="11" y="3"/>
                  </a:moveTo>
                  <a:lnTo>
                    <a:pt x="23" y="4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6" y="2"/>
                  </a:lnTo>
                  <a:lnTo>
                    <a:pt x="84" y="8"/>
                  </a:lnTo>
                  <a:lnTo>
                    <a:pt x="89" y="12"/>
                  </a:lnTo>
                  <a:lnTo>
                    <a:pt x="96" y="17"/>
                  </a:lnTo>
                  <a:lnTo>
                    <a:pt x="106" y="20"/>
                  </a:lnTo>
                  <a:lnTo>
                    <a:pt x="114" y="23"/>
                  </a:lnTo>
                  <a:lnTo>
                    <a:pt x="122" y="27"/>
                  </a:lnTo>
                  <a:lnTo>
                    <a:pt x="125" y="30"/>
                  </a:lnTo>
                  <a:lnTo>
                    <a:pt x="124" y="33"/>
                  </a:lnTo>
                  <a:lnTo>
                    <a:pt x="122" y="34"/>
                  </a:lnTo>
                  <a:lnTo>
                    <a:pt x="114" y="34"/>
                  </a:lnTo>
                  <a:lnTo>
                    <a:pt x="105" y="30"/>
                  </a:lnTo>
                  <a:lnTo>
                    <a:pt x="93" y="24"/>
                  </a:lnTo>
                  <a:lnTo>
                    <a:pt x="87" y="20"/>
                  </a:lnTo>
                  <a:lnTo>
                    <a:pt x="82" y="16"/>
                  </a:lnTo>
                  <a:lnTo>
                    <a:pt x="77" y="14"/>
                  </a:lnTo>
                  <a:lnTo>
                    <a:pt x="70" y="10"/>
                  </a:lnTo>
                  <a:lnTo>
                    <a:pt x="60" y="6"/>
                  </a:lnTo>
                  <a:lnTo>
                    <a:pt x="52" y="4"/>
                  </a:lnTo>
                  <a:lnTo>
                    <a:pt x="42" y="8"/>
                  </a:lnTo>
                  <a:lnTo>
                    <a:pt x="31" y="11"/>
                  </a:lnTo>
                  <a:lnTo>
                    <a:pt x="19" y="15"/>
                  </a:lnTo>
                  <a:lnTo>
                    <a:pt x="8" y="14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2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152"/>
            <p:cNvSpPr>
              <a:spLocks/>
            </p:cNvSpPr>
            <p:nvPr/>
          </p:nvSpPr>
          <p:spPr bwMode="auto">
            <a:xfrm>
              <a:off x="4741" y="1893"/>
              <a:ext cx="80" cy="20"/>
            </a:xfrm>
            <a:custGeom>
              <a:avLst/>
              <a:gdLst>
                <a:gd name="T0" fmla="*/ 64 w 80"/>
                <a:gd name="T1" fmla="*/ 4 h 20"/>
                <a:gd name="T2" fmla="*/ 40 w 80"/>
                <a:gd name="T3" fmla="*/ 12 h 20"/>
                <a:gd name="T4" fmla="*/ 21 w 80"/>
                <a:gd name="T5" fmla="*/ 12 h 20"/>
                <a:gd name="T6" fmla="*/ 6 w 80"/>
                <a:gd name="T7" fmla="*/ 9 h 20"/>
                <a:gd name="T8" fmla="*/ 0 w 80"/>
                <a:gd name="T9" fmla="*/ 13 h 20"/>
                <a:gd name="T10" fmla="*/ 2 w 80"/>
                <a:gd name="T11" fmla="*/ 18 h 20"/>
                <a:gd name="T12" fmla="*/ 10 w 80"/>
                <a:gd name="T13" fmla="*/ 20 h 20"/>
                <a:gd name="T14" fmla="*/ 22 w 80"/>
                <a:gd name="T15" fmla="*/ 20 h 20"/>
                <a:gd name="T16" fmla="*/ 38 w 80"/>
                <a:gd name="T17" fmla="*/ 20 h 20"/>
                <a:gd name="T18" fmla="*/ 53 w 80"/>
                <a:gd name="T19" fmla="*/ 18 h 20"/>
                <a:gd name="T20" fmla="*/ 69 w 80"/>
                <a:gd name="T21" fmla="*/ 15 h 20"/>
                <a:gd name="T22" fmla="*/ 79 w 80"/>
                <a:gd name="T23" fmla="*/ 10 h 20"/>
                <a:gd name="T24" fmla="*/ 80 w 80"/>
                <a:gd name="T25" fmla="*/ 4 h 20"/>
                <a:gd name="T26" fmla="*/ 75 w 80"/>
                <a:gd name="T27" fmla="*/ 0 h 20"/>
                <a:gd name="T28" fmla="*/ 70 w 80"/>
                <a:gd name="T29" fmla="*/ 1 h 20"/>
                <a:gd name="T30" fmla="*/ 66 w 80"/>
                <a:gd name="T31" fmla="*/ 2 h 20"/>
                <a:gd name="T32" fmla="*/ 64 w 80"/>
                <a:gd name="T33" fmla="*/ 4 h 20"/>
                <a:gd name="T34" fmla="*/ 64 w 80"/>
                <a:gd name="T35" fmla="*/ 4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20"/>
                <a:gd name="T56" fmla="*/ 80 w 8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20">
                  <a:moveTo>
                    <a:pt x="64" y="4"/>
                  </a:moveTo>
                  <a:lnTo>
                    <a:pt x="40" y="12"/>
                  </a:lnTo>
                  <a:lnTo>
                    <a:pt x="21" y="12"/>
                  </a:lnTo>
                  <a:lnTo>
                    <a:pt x="6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10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53" y="18"/>
                  </a:lnTo>
                  <a:lnTo>
                    <a:pt x="69" y="15"/>
                  </a:lnTo>
                  <a:lnTo>
                    <a:pt x="79" y="10"/>
                  </a:lnTo>
                  <a:lnTo>
                    <a:pt x="80" y="4"/>
                  </a:lnTo>
                  <a:lnTo>
                    <a:pt x="75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153"/>
            <p:cNvSpPr>
              <a:spLocks/>
            </p:cNvSpPr>
            <p:nvPr/>
          </p:nvSpPr>
          <p:spPr bwMode="auto">
            <a:xfrm>
              <a:off x="4405" y="1978"/>
              <a:ext cx="109" cy="79"/>
            </a:xfrm>
            <a:custGeom>
              <a:avLst/>
              <a:gdLst>
                <a:gd name="T0" fmla="*/ 2 w 109"/>
                <a:gd name="T1" fmla="*/ 69 h 79"/>
                <a:gd name="T2" fmla="*/ 9 w 109"/>
                <a:gd name="T3" fmla="*/ 59 h 79"/>
                <a:gd name="T4" fmla="*/ 19 w 109"/>
                <a:gd name="T5" fmla="*/ 55 h 79"/>
                <a:gd name="T6" fmla="*/ 29 w 109"/>
                <a:gd name="T7" fmla="*/ 52 h 79"/>
                <a:gd name="T8" fmla="*/ 41 w 109"/>
                <a:gd name="T9" fmla="*/ 55 h 79"/>
                <a:gd name="T10" fmla="*/ 50 w 109"/>
                <a:gd name="T11" fmla="*/ 55 h 79"/>
                <a:gd name="T12" fmla="*/ 61 w 109"/>
                <a:gd name="T13" fmla="*/ 53 h 79"/>
                <a:gd name="T14" fmla="*/ 71 w 109"/>
                <a:gd name="T15" fmla="*/ 46 h 79"/>
                <a:gd name="T16" fmla="*/ 77 w 109"/>
                <a:gd name="T17" fmla="*/ 38 h 79"/>
                <a:gd name="T18" fmla="*/ 82 w 109"/>
                <a:gd name="T19" fmla="*/ 24 h 79"/>
                <a:gd name="T20" fmla="*/ 90 w 109"/>
                <a:gd name="T21" fmla="*/ 12 h 79"/>
                <a:gd name="T22" fmla="*/ 96 w 109"/>
                <a:gd name="T23" fmla="*/ 4 h 79"/>
                <a:gd name="T24" fmla="*/ 99 w 109"/>
                <a:gd name="T25" fmla="*/ 0 h 79"/>
                <a:gd name="T26" fmla="*/ 109 w 109"/>
                <a:gd name="T27" fmla="*/ 0 h 79"/>
                <a:gd name="T28" fmla="*/ 108 w 109"/>
                <a:gd name="T29" fmla="*/ 0 h 79"/>
                <a:gd name="T30" fmla="*/ 106 w 109"/>
                <a:gd name="T31" fmla="*/ 4 h 79"/>
                <a:gd name="T32" fmla="*/ 101 w 109"/>
                <a:gd name="T33" fmla="*/ 10 h 79"/>
                <a:gd name="T34" fmla="*/ 95 w 109"/>
                <a:gd name="T35" fmla="*/ 17 h 79"/>
                <a:gd name="T36" fmla="*/ 89 w 109"/>
                <a:gd name="T37" fmla="*/ 28 h 79"/>
                <a:gd name="T38" fmla="*/ 87 w 109"/>
                <a:gd name="T39" fmla="*/ 39 h 79"/>
                <a:gd name="T40" fmla="*/ 83 w 109"/>
                <a:gd name="T41" fmla="*/ 47 h 79"/>
                <a:gd name="T42" fmla="*/ 78 w 109"/>
                <a:gd name="T43" fmla="*/ 55 h 79"/>
                <a:gd name="T44" fmla="*/ 68 w 109"/>
                <a:gd name="T45" fmla="*/ 57 h 79"/>
                <a:gd name="T46" fmla="*/ 59 w 109"/>
                <a:gd name="T47" fmla="*/ 59 h 79"/>
                <a:gd name="T48" fmla="*/ 49 w 109"/>
                <a:gd name="T49" fmla="*/ 59 h 79"/>
                <a:gd name="T50" fmla="*/ 38 w 109"/>
                <a:gd name="T51" fmla="*/ 61 h 79"/>
                <a:gd name="T52" fmla="*/ 27 w 109"/>
                <a:gd name="T53" fmla="*/ 64 h 79"/>
                <a:gd name="T54" fmla="*/ 18 w 109"/>
                <a:gd name="T55" fmla="*/ 70 h 79"/>
                <a:gd name="T56" fmla="*/ 10 w 109"/>
                <a:gd name="T57" fmla="*/ 76 h 79"/>
                <a:gd name="T58" fmla="*/ 4 w 109"/>
                <a:gd name="T59" fmla="*/ 79 h 79"/>
                <a:gd name="T60" fmla="*/ 0 w 109"/>
                <a:gd name="T61" fmla="*/ 75 h 79"/>
                <a:gd name="T62" fmla="*/ 0 w 109"/>
                <a:gd name="T63" fmla="*/ 73 h 79"/>
                <a:gd name="T64" fmla="*/ 1 w 109"/>
                <a:gd name="T65" fmla="*/ 69 h 79"/>
                <a:gd name="T66" fmla="*/ 2 w 109"/>
                <a:gd name="T67" fmla="*/ 69 h 79"/>
                <a:gd name="T68" fmla="*/ 2 w 109"/>
                <a:gd name="T69" fmla="*/ 69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2" y="69"/>
                  </a:moveTo>
                  <a:lnTo>
                    <a:pt x="9" y="59"/>
                  </a:lnTo>
                  <a:lnTo>
                    <a:pt x="19" y="55"/>
                  </a:lnTo>
                  <a:lnTo>
                    <a:pt x="29" y="52"/>
                  </a:lnTo>
                  <a:lnTo>
                    <a:pt x="41" y="55"/>
                  </a:lnTo>
                  <a:lnTo>
                    <a:pt x="50" y="55"/>
                  </a:lnTo>
                  <a:lnTo>
                    <a:pt x="61" y="53"/>
                  </a:lnTo>
                  <a:lnTo>
                    <a:pt x="71" y="46"/>
                  </a:lnTo>
                  <a:lnTo>
                    <a:pt x="77" y="38"/>
                  </a:lnTo>
                  <a:lnTo>
                    <a:pt x="82" y="24"/>
                  </a:lnTo>
                  <a:lnTo>
                    <a:pt x="90" y="12"/>
                  </a:lnTo>
                  <a:lnTo>
                    <a:pt x="96" y="4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6" y="4"/>
                  </a:lnTo>
                  <a:lnTo>
                    <a:pt x="101" y="10"/>
                  </a:lnTo>
                  <a:lnTo>
                    <a:pt x="95" y="17"/>
                  </a:lnTo>
                  <a:lnTo>
                    <a:pt x="89" y="28"/>
                  </a:lnTo>
                  <a:lnTo>
                    <a:pt x="87" y="39"/>
                  </a:lnTo>
                  <a:lnTo>
                    <a:pt x="83" y="47"/>
                  </a:lnTo>
                  <a:lnTo>
                    <a:pt x="78" y="55"/>
                  </a:lnTo>
                  <a:lnTo>
                    <a:pt x="68" y="57"/>
                  </a:lnTo>
                  <a:lnTo>
                    <a:pt x="59" y="59"/>
                  </a:lnTo>
                  <a:lnTo>
                    <a:pt x="49" y="59"/>
                  </a:lnTo>
                  <a:lnTo>
                    <a:pt x="38" y="61"/>
                  </a:lnTo>
                  <a:lnTo>
                    <a:pt x="27" y="64"/>
                  </a:lnTo>
                  <a:lnTo>
                    <a:pt x="18" y="70"/>
                  </a:lnTo>
                  <a:lnTo>
                    <a:pt x="10" y="76"/>
                  </a:lnTo>
                  <a:lnTo>
                    <a:pt x="4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1" y="69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154"/>
            <p:cNvSpPr>
              <a:spLocks/>
            </p:cNvSpPr>
            <p:nvPr/>
          </p:nvSpPr>
          <p:spPr bwMode="auto">
            <a:xfrm>
              <a:off x="3469" y="1561"/>
              <a:ext cx="34" cy="9"/>
            </a:xfrm>
            <a:custGeom>
              <a:avLst/>
              <a:gdLst>
                <a:gd name="T0" fmla="*/ 5 w 34"/>
                <a:gd name="T1" fmla="*/ 0 h 9"/>
                <a:gd name="T2" fmla="*/ 9 w 34"/>
                <a:gd name="T3" fmla="*/ 0 h 9"/>
                <a:gd name="T4" fmla="*/ 11 w 34"/>
                <a:gd name="T5" fmla="*/ 1 h 9"/>
                <a:gd name="T6" fmla="*/ 15 w 34"/>
                <a:gd name="T7" fmla="*/ 2 h 9"/>
                <a:gd name="T8" fmla="*/ 18 w 34"/>
                <a:gd name="T9" fmla="*/ 5 h 9"/>
                <a:gd name="T10" fmla="*/ 22 w 34"/>
                <a:gd name="T11" fmla="*/ 5 h 9"/>
                <a:gd name="T12" fmla="*/ 27 w 34"/>
                <a:gd name="T13" fmla="*/ 5 h 9"/>
                <a:gd name="T14" fmla="*/ 30 w 34"/>
                <a:gd name="T15" fmla="*/ 5 h 9"/>
                <a:gd name="T16" fmla="*/ 33 w 34"/>
                <a:gd name="T17" fmla="*/ 5 h 9"/>
                <a:gd name="T18" fmla="*/ 33 w 34"/>
                <a:gd name="T19" fmla="*/ 5 h 9"/>
                <a:gd name="T20" fmla="*/ 34 w 34"/>
                <a:gd name="T21" fmla="*/ 6 h 9"/>
                <a:gd name="T22" fmla="*/ 32 w 34"/>
                <a:gd name="T23" fmla="*/ 7 h 9"/>
                <a:gd name="T24" fmla="*/ 28 w 34"/>
                <a:gd name="T25" fmla="*/ 8 h 9"/>
                <a:gd name="T26" fmla="*/ 23 w 34"/>
                <a:gd name="T27" fmla="*/ 8 h 9"/>
                <a:gd name="T28" fmla="*/ 21 w 34"/>
                <a:gd name="T29" fmla="*/ 9 h 9"/>
                <a:gd name="T30" fmla="*/ 17 w 34"/>
                <a:gd name="T31" fmla="*/ 7 h 9"/>
                <a:gd name="T32" fmla="*/ 13 w 34"/>
                <a:gd name="T33" fmla="*/ 6 h 9"/>
                <a:gd name="T34" fmla="*/ 10 w 34"/>
                <a:gd name="T35" fmla="*/ 5 h 9"/>
                <a:gd name="T36" fmla="*/ 9 w 34"/>
                <a:gd name="T37" fmla="*/ 3 h 9"/>
                <a:gd name="T38" fmla="*/ 5 w 34"/>
                <a:gd name="T39" fmla="*/ 2 h 9"/>
                <a:gd name="T40" fmla="*/ 3 w 34"/>
                <a:gd name="T41" fmla="*/ 2 h 9"/>
                <a:gd name="T42" fmla="*/ 0 w 34"/>
                <a:gd name="T43" fmla="*/ 1 h 9"/>
                <a:gd name="T44" fmla="*/ 0 w 34"/>
                <a:gd name="T45" fmla="*/ 1 h 9"/>
                <a:gd name="T46" fmla="*/ 3 w 34"/>
                <a:gd name="T47" fmla="*/ 0 h 9"/>
                <a:gd name="T48" fmla="*/ 5 w 34"/>
                <a:gd name="T49" fmla="*/ 0 h 9"/>
                <a:gd name="T50" fmla="*/ 5 w 34"/>
                <a:gd name="T51" fmla="*/ 0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"/>
                <a:gd name="T79" fmla="*/ 0 h 9"/>
                <a:gd name="T80" fmla="*/ 34 w 34"/>
                <a:gd name="T81" fmla="*/ 9 h 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" h="9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5" y="2"/>
                  </a:lnTo>
                  <a:lnTo>
                    <a:pt x="18" y="5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7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155"/>
            <p:cNvSpPr>
              <a:spLocks/>
            </p:cNvSpPr>
            <p:nvPr/>
          </p:nvSpPr>
          <p:spPr bwMode="auto">
            <a:xfrm>
              <a:off x="3485" y="1601"/>
              <a:ext cx="17" cy="33"/>
            </a:xfrm>
            <a:custGeom>
              <a:avLst/>
              <a:gdLst>
                <a:gd name="T0" fmla="*/ 10 w 17"/>
                <a:gd name="T1" fmla="*/ 3 h 33"/>
                <a:gd name="T2" fmla="*/ 5 w 17"/>
                <a:gd name="T3" fmla="*/ 7 h 33"/>
                <a:gd name="T4" fmla="*/ 2 w 17"/>
                <a:gd name="T5" fmla="*/ 10 h 33"/>
                <a:gd name="T6" fmla="*/ 2 w 17"/>
                <a:gd name="T7" fmla="*/ 14 h 33"/>
                <a:gd name="T8" fmla="*/ 3 w 17"/>
                <a:gd name="T9" fmla="*/ 20 h 33"/>
                <a:gd name="T10" fmla="*/ 2 w 17"/>
                <a:gd name="T11" fmla="*/ 25 h 33"/>
                <a:gd name="T12" fmla="*/ 2 w 17"/>
                <a:gd name="T13" fmla="*/ 29 h 33"/>
                <a:gd name="T14" fmla="*/ 0 w 17"/>
                <a:gd name="T15" fmla="*/ 32 h 33"/>
                <a:gd name="T16" fmla="*/ 0 w 17"/>
                <a:gd name="T17" fmla="*/ 33 h 33"/>
                <a:gd name="T18" fmla="*/ 1 w 17"/>
                <a:gd name="T19" fmla="*/ 33 h 33"/>
                <a:gd name="T20" fmla="*/ 2 w 17"/>
                <a:gd name="T21" fmla="*/ 32 h 33"/>
                <a:gd name="T22" fmla="*/ 5 w 17"/>
                <a:gd name="T23" fmla="*/ 30 h 33"/>
                <a:gd name="T24" fmla="*/ 6 w 17"/>
                <a:gd name="T25" fmla="*/ 27 h 33"/>
                <a:gd name="T26" fmla="*/ 6 w 17"/>
                <a:gd name="T27" fmla="*/ 23 h 33"/>
                <a:gd name="T28" fmla="*/ 7 w 17"/>
                <a:gd name="T29" fmla="*/ 18 h 33"/>
                <a:gd name="T30" fmla="*/ 7 w 17"/>
                <a:gd name="T31" fmla="*/ 13 h 33"/>
                <a:gd name="T32" fmla="*/ 8 w 17"/>
                <a:gd name="T33" fmla="*/ 10 h 33"/>
                <a:gd name="T34" fmla="*/ 11 w 17"/>
                <a:gd name="T35" fmla="*/ 7 h 33"/>
                <a:gd name="T36" fmla="*/ 13 w 17"/>
                <a:gd name="T37" fmla="*/ 4 h 33"/>
                <a:gd name="T38" fmla="*/ 16 w 17"/>
                <a:gd name="T39" fmla="*/ 2 h 33"/>
                <a:gd name="T40" fmla="*/ 17 w 17"/>
                <a:gd name="T41" fmla="*/ 1 h 33"/>
                <a:gd name="T42" fmla="*/ 14 w 17"/>
                <a:gd name="T43" fmla="*/ 0 h 33"/>
                <a:gd name="T44" fmla="*/ 12 w 17"/>
                <a:gd name="T45" fmla="*/ 1 h 33"/>
                <a:gd name="T46" fmla="*/ 11 w 17"/>
                <a:gd name="T47" fmla="*/ 2 h 33"/>
                <a:gd name="T48" fmla="*/ 10 w 17"/>
                <a:gd name="T49" fmla="*/ 3 h 33"/>
                <a:gd name="T50" fmla="*/ 10 w 17"/>
                <a:gd name="T51" fmla="*/ 3 h 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33"/>
                <a:gd name="T80" fmla="*/ 17 w 1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33">
                  <a:moveTo>
                    <a:pt x="10" y="3"/>
                  </a:moveTo>
                  <a:lnTo>
                    <a:pt x="5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5" y="30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7" y="18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156"/>
            <p:cNvSpPr>
              <a:spLocks/>
            </p:cNvSpPr>
            <p:nvPr/>
          </p:nvSpPr>
          <p:spPr bwMode="auto">
            <a:xfrm>
              <a:off x="4763" y="1017"/>
              <a:ext cx="21" cy="24"/>
            </a:xfrm>
            <a:custGeom>
              <a:avLst/>
              <a:gdLst>
                <a:gd name="T0" fmla="*/ 17 w 21"/>
                <a:gd name="T1" fmla="*/ 0 h 24"/>
                <a:gd name="T2" fmla="*/ 11 w 21"/>
                <a:gd name="T3" fmla="*/ 3 h 24"/>
                <a:gd name="T4" fmla="*/ 6 w 21"/>
                <a:gd name="T5" fmla="*/ 8 h 24"/>
                <a:gd name="T6" fmla="*/ 1 w 21"/>
                <a:gd name="T7" fmla="*/ 13 h 24"/>
                <a:gd name="T8" fmla="*/ 0 w 21"/>
                <a:gd name="T9" fmla="*/ 15 h 24"/>
                <a:gd name="T10" fmla="*/ 1 w 21"/>
                <a:gd name="T11" fmla="*/ 17 h 24"/>
                <a:gd name="T12" fmla="*/ 4 w 21"/>
                <a:gd name="T13" fmla="*/ 20 h 24"/>
                <a:gd name="T14" fmla="*/ 7 w 21"/>
                <a:gd name="T15" fmla="*/ 24 h 24"/>
                <a:gd name="T16" fmla="*/ 10 w 21"/>
                <a:gd name="T17" fmla="*/ 24 h 24"/>
                <a:gd name="T18" fmla="*/ 12 w 21"/>
                <a:gd name="T19" fmla="*/ 20 h 24"/>
                <a:gd name="T20" fmla="*/ 16 w 21"/>
                <a:gd name="T21" fmla="*/ 12 h 24"/>
                <a:gd name="T22" fmla="*/ 19 w 21"/>
                <a:gd name="T23" fmla="*/ 2 h 24"/>
                <a:gd name="T24" fmla="*/ 21 w 21"/>
                <a:gd name="T25" fmla="*/ 0 h 24"/>
                <a:gd name="T26" fmla="*/ 17 w 21"/>
                <a:gd name="T27" fmla="*/ 0 h 24"/>
                <a:gd name="T28" fmla="*/ 17 w 2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4"/>
                <a:gd name="T47" fmla="*/ 21 w 2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4">
                  <a:moveTo>
                    <a:pt x="17" y="0"/>
                  </a:moveTo>
                  <a:lnTo>
                    <a:pt x="11" y="3"/>
                  </a:lnTo>
                  <a:lnTo>
                    <a:pt x="6" y="8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0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6" y="1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157"/>
            <p:cNvSpPr>
              <a:spLocks/>
            </p:cNvSpPr>
            <p:nvPr/>
          </p:nvSpPr>
          <p:spPr bwMode="auto">
            <a:xfrm>
              <a:off x="4716" y="1096"/>
              <a:ext cx="23" cy="26"/>
            </a:xfrm>
            <a:custGeom>
              <a:avLst/>
              <a:gdLst>
                <a:gd name="T0" fmla="*/ 21 w 23"/>
                <a:gd name="T1" fmla="*/ 0 h 26"/>
                <a:gd name="T2" fmla="*/ 16 w 23"/>
                <a:gd name="T3" fmla="*/ 4 h 26"/>
                <a:gd name="T4" fmla="*/ 8 w 23"/>
                <a:gd name="T5" fmla="*/ 10 h 26"/>
                <a:gd name="T6" fmla="*/ 2 w 23"/>
                <a:gd name="T7" fmla="*/ 16 h 26"/>
                <a:gd name="T8" fmla="*/ 0 w 23"/>
                <a:gd name="T9" fmla="*/ 20 h 26"/>
                <a:gd name="T10" fmla="*/ 1 w 23"/>
                <a:gd name="T11" fmla="*/ 21 h 26"/>
                <a:gd name="T12" fmla="*/ 4 w 23"/>
                <a:gd name="T13" fmla="*/ 23 h 26"/>
                <a:gd name="T14" fmla="*/ 6 w 23"/>
                <a:gd name="T15" fmla="*/ 24 h 26"/>
                <a:gd name="T16" fmla="*/ 8 w 23"/>
                <a:gd name="T17" fmla="*/ 26 h 26"/>
                <a:gd name="T18" fmla="*/ 23 w 23"/>
                <a:gd name="T19" fmla="*/ 2 h 26"/>
                <a:gd name="T20" fmla="*/ 21 w 23"/>
                <a:gd name="T21" fmla="*/ 0 h 26"/>
                <a:gd name="T22" fmla="*/ 21 w 23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26"/>
                <a:gd name="T38" fmla="*/ 23 w 23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26">
                  <a:moveTo>
                    <a:pt x="21" y="0"/>
                  </a:moveTo>
                  <a:lnTo>
                    <a:pt x="16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Freeform 158"/>
            <p:cNvSpPr>
              <a:spLocks/>
            </p:cNvSpPr>
            <p:nvPr/>
          </p:nvSpPr>
          <p:spPr bwMode="auto">
            <a:xfrm>
              <a:off x="4709" y="960"/>
              <a:ext cx="25" cy="22"/>
            </a:xfrm>
            <a:custGeom>
              <a:avLst/>
              <a:gdLst>
                <a:gd name="T0" fmla="*/ 22 w 25"/>
                <a:gd name="T1" fmla="*/ 0 h 22"/>
                <a:gd name="T2" fmla="*/ 17 w 25"/>
                <a:gd name="T3" fmla="*/ 2 h 22"/>
                <a:gd name="T4" fmla="*/ 9 w 25"/>
                <a:gd name="T5" fmla="*/ 7 h 22"/>
                <a:gd name="T6" fmla="*/ 2 w 25"/>
                <a:gd name="T7" fmla="*/ 12 h 22"/>
                <a:gd name="T8" fmla="*/ 0 w 25"/>
                <a:gd name="T9" fmla="*/ 16 h 22"/>
                <a:gd name="T10" fmla="*/ 1 w 25"/>
                <a:gd name="T11" fmla="*/ 18 h 22"/>
                <a:gd name="T12" fmla="*/ 5 w 25"/>
                <a:gd name="T13" fmla="*/ 20 h 22"/>
                <a:gd name="T14" fmla="*/ 6 w 25"/>
                <a:gd name="T15" fmla="*/ 22 h 22"/>
                <a:gd name="T16" fmla="*/ 8 w 25"/>
                <a:gd name="T17" fmla="*/ 22 h 22"/>
                <a:gd name="T18" fmla="*/ 11 w 25"/>
                <a:gd name="T19" fmla="*/ 18 h 22"/>
                <a:gd name="T20" fmla="*/ 15 w 25"/>
                <a:gd name="T21" fmla="*/ 13 h 22"/>
                <a:gd name="T22" fmla="*/ 22 w 25"/>
                <a:gd name="T23" fmla="*/ 8 h 22"/>
                <a:gd name="T24" fmla="*/ 25 w 25"/>
                <a:gd name="T25" fmla="*/ 5 h 22"/>
                <a:gd name="T26" fmla="*/ 25 w 25"/>
                <a:gd name="T27" fmla="*/ 1 h 22"/>
                <a:gd name="T28" fmla="*/ 24 w 25"/>
                <a:gd name="T29" fmla="*/ 0 h 22"/>
                <a:gd name="T30" fmla="*/ 23 w 25"/>
                <a:gd name="T31" fmla="*/ 0 h 22"/>
                <a:gd name="T32" fmla="*/ 22 w 25"/>
                <a:gd name="T33" fmla="*/ 0 h 22"/>
                <a:gd name="T34" fmla="*/ 22 w 25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2"/>
                <a:gd name="T56" fmla="*/ 25 w 25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2">
                  <a:moveTo>
                    <a:pt x="22" y="0"/>
                  </a:moveTo>
                  <a:lnTo>
                    <a:pt x="17" y="2"/>
                  </a:lnTo>
                  <a:lnTo>
                    <a:pt x="9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5" y="13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159"/>
            <p:cNvSpPr>
              <a:spLocks/>
            </p:cNvSpPr>
            <p:nvPr/>
          </p:nvSpPr>
          <p:spPr bwMode="auto">
            <a:xfrm>
              <a:off x="4855" y="1093"/>
              <a:ext cx="23" cy="24"/>
            </a:xfrm>
            <a:custGeom>
              <a:avLst/>
              <a:gdLst>
                <a:gd name="T0" fmla="*/ 19 w 23"/>
                <a:gd name="T1" fmla="*/ 0 h 24"/>
                <a:gd name="T2" fmla="*/ 12 w 23"/>
                <a:gd name="T3" fmla="*/ 5 h 24"/>
                <a:gd name="T4" fmla="*/ 7 w 23"/>
                <a:gd name="T5" fmla="*/ 11 h 24"/>
                <a:gd name="T6" fmla="*/ 1 w 23"/>
                <a:gd name="T7" fmla="*/ 15 h 24"/>
                <a:gd name="T8" fmla="*/ 0 w 23"/>
                <a:gd name="T9" fmla="*/ 20 h 24"/>
                <a:gd name="T10" fmla="*/ 1 w 23"/>
                <a:gd name="T11" fmla="*/ 21 h 24"/>
                <a:gd name="T12" fmla="*/ 3 w 23"/>
                <a:gd name="T13" fmla="*/ 23 h 24"/>
                <a:gd name="T14" fmla="*/ 6 w 23"/>
                <a:gd name="T15" fmla="*/ 24 h 24"/>
                <a:gd name="T16" fmla="*/ 8 w 23"/>
                <a:gd name="T17" fmla="*/ 24 h 24"/>
                <a:gd name="T18" fmla="*/ 23 w 23"/>
                <a:gd name="T19" fmla="*/ 2 h 24"/>
                <a:gd name="T20" fmla="*/ 19 w 23"/>
                <a:gd name="T21" fmla="*/ 0 h 24"/>
                <a:gd name="T22" fmla="*/ 19 w 2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24"/>
                <a:gd name="T38" fmla="*/ 23 w 2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24">
                  <a:moveTo>
                    <a:pt x="19" y="0"/>
                  </a:moveTo>
                  <a:lnTo>
                    <a:pt x="12" y="5"/>
                  </a:lnTo>
                  <a:lnTo>
                    <a:pt x="7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23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160"/>
            <p:cNvSpPr>
              <a:spLocks/>
            </p:cNvSpPr>
            <p:nvPr/>
          </p:nvSpPr>
          <p:spPr bwMode="auto">
            <a:xfrm>
              <a:off x="4543" y="1053"/>
              <a:ext cx="32" cy="22"/>
            </a:xfrm>
            <a:custGeom>
              <a:avLst/>
              <a:gdLst>
                <a:gd name="T0" fmla="*/ 28 w 32"/>
                <a:gd name="T1" fmla="*/ 0 h 22"/>
                <a:gd name="T2" fmla="*/ 19 w 32"/>
                <a:gd name="T3" fmla="*/ 3 h 22"/>
                <a:gd name="T4" fmla="*/ 9 w 32"/>
                <a:gd name="T5" fmla="*/ 7 h 22"/>
                <a:gd name="T6" fmla="*/ 2 w 32"/>
                <a:gd name="T7" fmla="*/ 8 h 22"/>
                <a:gd name="T8" fmla="*/ 0 w 32"/>
                <a:gd name="T9" fmla="*/ 11 h 22"/>
                <a:gd name="T10" fmla="*/ 0 w 32"/>
                <a:gd name="T11" fmla="*/ 14 h 22"/>
                <a:gd name="T12" fmla="*/ 2 w 32"/>
                <a:gd name="T13" fmla="*/ 18 h 22"/>
                <a:gd name="T14" fmla="*/ 2 w 32"/>
                <a:gd name="T15" fmla="*/ 20 h 22"/>
                <a:gd name="T16" fmla="*/ 4 w 32"/>
                <a:gd name="T17" fmla="*/ 22 h 22"/>
                <a:gd name="T18" fmla="*/ 9 w 32"/>
                <a:gd name="T19" fmla="*/ 19 h 22"/>
                <a:gd name="T20" fmla="*/ 17 w 32"/>
                <a:gd name="T21" fmla="*/ 14 h 22"/>
                <a:gd name="T22" fmla="*/ 27 w 32"/>
                <a:gd name="T23" fmla="*/ 10 h 22"/>
                <a:gd name="T24" fmla="*/ 32 w 32"/>
                <a:gd name="T25" fmla="*/ 7 h 22"/>
                <a:gd name="T26" fmla="*/ 32 w 32"/>
                <a:gd name="T27" fmla="*/ 3 h 22"/>
                <a:gd name="T28" fmla="*/ 31 w 32"/>
                <a:gd name="T29" fmla="*/ 1 h 22"/>
                <a:gd name="T30" fmla="*/ 28 w 32"/>
                <a:gd name="T31" fmla="*/ 0 h 22"/>
                <a:gd name="T32" fmla="*/ 28 w 32"/>
                <a:gd name="T33" fmla="*/ 0 h 22"/>
                <a:gd name="T34" fmla="*/ 28 w 32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2"/>
                <a:gd name="T56" fmla="*/ 32 w 3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2">
                  <a:moveTo>
                    <a:pt x="28" y="0"/>
                  </a:moveTo>
                  <a:lnTo>
                    <a:pt x="19" y="3"/>
                  </a:lnTo>
                  <a:lnTo>
                    <a:pt x="9" y="7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9" y="19"/>
                  </a:lnTo>
                  <a:lnTo>
                    <a:pt x="17" y="14"/>
                  </a:lnTo>
                  <a:lnTo>
                    <a:pt x="27" y="10"/>
                  </a:lnTo>
                  <a:lnTo>
                    <a:pt x="32" y="7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Freeform 161"/>
            <p:cNvSpPr>
              <a:spLocks/>
            </p:cNvSpPr>
            <p:nvPr/>
          </p:nvSpPr>
          <p:spPr bwMode="auto">
            <a:xfrm>
              <a:off x="3865" y="999"/>
              <a:ext cx="21" cy="25"/>
            </a:xfrm>
            <a:custGeom>
              <a:avLst/>
              <a:gdLst>
                <a:gd name="T0" fmla="*/ 17 w 21"/>
                <a:gd name="T1" fmla="*/ 0 h 25"/>
                <a:gd name="T2" fmla="*/ 11 w 21"/>
                <a:gd name="T3" fmla="*/ 3 h 25"/>
                <a:gd name="T4" fmla="*/ 5 w 21"/>
                <a:gd name="T5" fmla="*/ 9 h 25"/>
                <a:gd name="T6" fmla="*/ 1 w 21"/>
                <a:gd name="T7" fmla="*/ 13 h 25"/>
                <a:gd name="T8" fmla="*/ 0 w 21"/>
                <a:gd name="T9" fmla="*/ 15 h 25"/>
                <a:gd name="T10" fmla="*/ 0 w 21"/>
                <a:gd name="T11" fmla="*/ 16 h 25"/>
                <a:gd name="T12" fmla="*/ 4 w 21"/>
                <a:gd name="T13" fmla="*/ 21 h 25"/>
                <a:gd name="T14" fmla="*/ 6 w 21"/>
                <a:gd name="T15" fmla="*/ 25 h 25"/>
                <a:gd name="T16" fmla="*/ 9 w 21"/>
                <a:gd name="T17" fmla="*/ 25 h 25"/>
                <a:gd name="T18" fmla="*/ 12 w 21"/>
                <a:gd name="T19" fmla="*/ 20 h 25"/>
                <a:gd name="T20" fmla="*/ 16 w 21"/>
                <a:gd name="T21" fmla="*/ 12 h 25"/>
                <a:gd name="T22" fmla="*/ 18 w 21"/>
                <a:gd name="T23" fmla="*/ 2 h 25"/>
                <a:gd name="T24" fmla="*/ 21 w 21"/>
                <a:gd name="T25" fmla="*/ 0 h 25"/>
                <a:gd name="T26" fmla="*/ 17 w 21"/>
                <a:gd name="T27" fmla="*/ 0 h 25"/>
                <a:gd name="T28" fmla="*/ 17 w 21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5"/>
                <a:gd name="T47" fmla="*/ 21 w 21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5">
                  <a:moveTo>
                    <a:pt x="17" y="0"/>
                  </a:moveTo>
                  <a:lnTo>
                    <a:pt x="11" y="3"/>
                  </a:lnTo>
                  <a:lnTo>
                    <a:pt x="5" y="9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4" y="21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2" y="20"/>
                  </a:lnTo>
                  <a:lnTo>
                    <a:pt x="16" y="1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Freeform 162"/>
            <p:cNvSpPr>
              <a:spLocks/>
            </p:cNvSpPr>
            <p:nvPr/>
          </p:nvSpPr>
          <p:spPr bwMode="auto">
            <a:xfrm>
              <a:off x="3818" y="1079"/>
              <a:ext cx="22" cy="26"/>
            </a:xfrm>
            <a:custGeom>
              <a:avLst/>
              <a:gdLst>
                <a:gd name="T0" fmla="*/ 19 w 22"/>
                <a:gd name="T1" fmla="*/ 0 h 26"/>
                <a:gd name="T2" fmla="*/ 14 w 22"/>
                <a:gd name="T3" fmla="*/ 3 h 26"/>
                <a:gd name="T4" fmla="*/ 7 w 22"/>
                <a:gd name="T5" fmla="*/ 9 h 26"/>
                <a:gd name="T6" fmla="*/ 1 w 22"/>
                <a:gd name="T7" fmla="*/ 15 h 26"/>
                <a:gd name="T8" fmla="*/ 0 w 22"/>
                <a:gd name="T9" fmla="*/ 20 h 26"/>
                <a:gd name="T10" fmla="*/ 0 w 22"/>
                <a:gd name="T11" fmla="*/ 21 h 26"/>
                <a:gd name="T12" fmla="*/ 4 w 22"/>
                <a:gd name="T13" fmla="*/ 23 h 26"/>
                <a:gd name="T14" fmla="*/ 6 w 22"/>
                <a:gd name="T15" fmla="*/ 25 h 26"/>
                <a:gd name="T16" fmla="*/ 7 w 22"/>
                <a:gd name="T17" fmla="*/ 26 h 26"/>
                <a:gd name="T18" fmla="*/ 22 w 22"/>
                <a:gd name="T19" fmla="*/ 0 h 26"/>
                <a:gd name="T20" fmla="*/ 19 w 22"/>
                <a:gd name="T21" fmla="*/ 0 h 26"/>
                <a:gd name="T22" fmla="*/ 19 w 22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6"/>
                <a:gd name="T38" fmla="*/ 22 w 22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6">
                  <a:moveTo>
                    <a:pt x="19" y="0"/>
                  </a:moveTo>
                  <a:lnTo>
                    <a:pt x="14" y="3"/>
                  </a:lnTo>
                  <a:lnTo>
                    <a:pt x="7" y="9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7" y="26"/>
                  </a:lnTo>
                  <a:lnTo>
                    <a:pt x="2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Freeform 163"/>
            <p:cNvSpPr>
              <a:spLocks/>
            </p:cNvSpPr>
            <p:nvPr/>
          </p:nvSpPr>
          <p:spPr bwMode="auto">
            <a:xfrm>
              <a:off x="3811" y="941"/>
              <a:ext cx="24" cy="24"/>
            </a:xfrm>
            <a:custGeom>
              <a:avLst/>
              <a:gdLst>
                <a:gd name="T0" fmla="*/ 20 w 24"/>
                <a:gd name="T1" fmla="*/ 0 h 24"/>
                <a:gd name="T2" fmla="*/ 15 w 24"/>
                <a:gd name="T3" fmla="*/ 3 h 24"/>
                <a:gd name="T4" fmla="*/ 8 w 24"/>
                <a:gd name="T5" fmla="*/ 8 h 24"/>
                <a:gd name="T6" fmla="*/ 1 w 24"/>
                <a:gd name="T7" fmla="*/ 13 h 24"/>
                <a:gd name="T8" fmla="*/ 0 w 24"/>
                <a:gd name="T9" fmla="*/ 17 h 24"/>
                <a:gd name="T10" fmla="*/ 1 w 24"/>
                <a:gd name="T11" fmla="*/ 19 h 24"/>
                <a:gd name="T12" fmla="*/ 3 w 24"/>
                <a:gd name="T13" fmla="*/ 23 h 24"/>
                <a:gd name="T14" fmla="*/ 6 w 24"/>
                <a:gd name="T15" fmla="*/ 24 h 24"/>
                <a:gd name="T16" fmla="*/ 7 w 24"/>
                <a:gd name="T17" fmla="*/ 24 h 24"/>
                <a:gd name="T18" fmla="*/ 9 w 24"/>
                <a:gd name="T19" fmla="*/ 20 h 24"/>
                <a:gd name="T20" fmla="*/ 14 w 24"/>
                <a:gd name="T21" fmla="*/ 15 h 24"/>
                <a:gd name="T22" fmla="*/ 20 w 24"/>
                <a:gd name="T23" fmla="*/ 11 h 24"/>
                <a:gd name="T24" fmla="*/ 24 w 24"/>
                <a:gd name="T25" fmla="*/ 7 h 24"/>
                <a:gd name="T26" fmla="*/ 24 w 24"/>
                <a:gd name="T27" fmla="*/ 3 h 24"/>
                <a:gd name="T28" fmla="*/ 23 w 24"/>
                <a:gd name="T29" fmla="*/ 1 h 24"/>
                <a:gd name="T30" fmla="*/ 21 w 24"/>
                <a:gd name="T31" fmla="*/ 0 h 24"/>
                <a:gd name="T32" fmla="*/ 20 w 24"/>
                <a:gd name="T33" fmla="*/ 0 h 24"/>
                <a:gd name="T34" fmla="*/ 20 w 24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4"/>
                <a:gd name="T56" fmla="*/ 24 w 24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4">
                  <a:moveTo>
                    <a:pt x="20" y="0"/>
                  </a:moveTo>
                  <a:lnTo>
                    <a:pt x="15" y="3"/>
                  </a:lnTo>
                  <a:lnTo>
                    <a:pt x="8" y="8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4" y="15"/>
                  </a:lnTo>
                  <a:lnTo>
                    <a:pt x="20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Freeform 164"/>
            <p:cNvSpPr>
              <a:spLocks/>
            </p:cNvSpPr>
            <p:nvPr/>
          </p:nvSpPr>
          <p:spPr bwMode="auto">
            <a:xfrm>
              <a:off x="3974" y="1032"/>
              <a:ext cx="24" cy="26"/>
            </a:xfrm>
            <a:custGeom>
              <a:avLst/>
              <a:gdLst>
                <a:gd name="T0" fmla="*/ 20 w 24"/>
                <a:gd name="T1" fmla="*/ 0 h 26"/>
                <a:gd name="T2" fmla="*/ 13 w 24"/>
                <a:gd name="T3" fmla="*/ 5 h 26"/>
                <a:gd name="T4" fmla="*/ 7 w 24"/>
                <a:gd name="T5" fmla="*/ 11 h 26"/>
                <a:gd name="T6" fmla="*/ 1 w 24"/>
                <a:gd name="T7" fmla="*/ 16 h 26"/>
                <a:gd name="T8" fmla="*/ 0 w 24"/>
                <a:gd name="T9" fmla="*/ 21 h 26"/>
                <a:gd name="T10" fmla="*/ 1 w 24"/>
                <a:gd name="T11" fmla="*/ 22 h 26"/>
                <a:gd name="T12" fmla="*/ 5 w 24"/>
                <a:gd name="T13" fmla="*/ 23 h 26"/>
                <a:gd name="T14" fmla="*/ 7 w 24"/>
                <a:gd name="T15" fmla="*/ 24 h 26"/>
                <a:gd name="T16" fmla="*/ 9 w 24"/>
                <a:gd name="T17" fmla="*/ 26 h 26"/>
                <a:gd name="T18" fmla="*/ 24 w 24"/>
                <a:gd name="T19" fmla="*/ 3 h 26"/>
                <a:gd name="T20" fmla="*/ 20 w 24"/>
                <a:gd name="T21" fmla="*/ 0 h 26"/>
                <a:gd name="T22" fmla="*/ 20 w 24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26"/>
                <a:gd name="T38" fmla="*/ 24 w 24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26">
                  <a:moveTo>
                    <a:pt x="20" y="0"/>
                  </a:moveTo>
                  <a:lnTo>
                    <a:pt x="13" y="5"/>
                  </a:lnTo>
                  <a:lnTo>
                    <a:pt x="7" y="11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4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165"/>
            <p:cNvSpPr>
              <a:spLocks/>
            </p:cNvSpPr>
            <p:nvPr/>
          </p:nvSpPr>
          <p:spPr bwMode="auto">
            <a:xfrm>
              <a:off x="3649" y="1006"/>
              <a:ext cx="30" cy="23"/>
            </a:xfrm>
            <a:custGeom>
              <a:avLst/>
              <a:gdLst>
                <a:gd name="T0" fmla="*/ 27 w 30"/>
                <a:gd name="T1" fmla="*/ 0 h 23"/>
                <a:gd name="T2" fmla="*/ 18 w 30"/>
                <a:gd name="T3" fmla="*/ 5 h 23"/>
                <a:gd name="T4" fmla="*/ 10 w 30"/>
                <a:gd name="T5" fmla="*/ 7 h 23"/>
                <a:gd name="T6" fmla="*/ 1 w 30"/>
                <a:gd name="T7" fmla="*/ 9 h 23"/>
                <a:gd name="T8" fmla="*/ 0 w 30"/>
                <a:gd name="T9" fmla="*/ 12 h 23"/>
                <a:gd name="T10" fmla="*/ 0 w 30"/>
                <a:gd name="T11" fmla="*/ 15 h 23"/>
                <a:gd name="T12" fmla="*/ 1 w 30"/>
                <a:gd name="T13" fmla="*/ 19 h 23"/>
                <a:gd name="T14" fmla="*/ 1 w 30"/>
                <a:gd name="T15" fmla="*/ 22 h 23"/>
                <a:gd name="T16" fmla="*/ 2 w 30"/>
                <a:gd name="T17" fmla="*/ 23 h 23"/>
                <a:gd name="T18" fmla="*/ 8 w 30"/>
                <a:gd name="T19" fmla="*/ 20 h 23"/>
                <a:gd name="T20" fmla="*/ 17 w 30"/>
                <a:gd name="T21" fmla="*/ 15 h 23"/>
                <a:gd name="T22" fmla="*/ 25 w 30"/>
                <a:gd name="T23" fmla="*/ 11 h 23"/>
                <a:gd name="T24" fmla="*/ 30 w 30"/>
                <a:gd name="T25" fmla="*/ 7 h 23"/>
                <a:gd name="T26" fmla="*/ 30 w 30"/>
                <a:gd name="T27" fmla="*/ 5 h 23"/>
                <a:gd name="T28" fmla="*/ 29 w 30"/>
                <a:gd name="T29" fmla="*/ 2 h 23"/>
                <a:gd name="T30" fmla="*/ 28 w 30"/>
                <a:gd name="T31" fmla="*/ 0 h 23"/>
                <a:gd name="T32" fmla="*/ 27 w 30"/>
                <a:gd name="T33" fmla="*/ 0 h 23"/>
                <a:gd name="T34" fmla="*/ 27 w 30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3"/>
                <a:gd name="T56" fmla="*/ 30 w 30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3">
                  <a:moveTo>
                    <a:pt x="27" y="0"/>
                  </a:moveTo>
                  <a:lnTo>
                    <a:pt x="18" y="5"/>
                  </a:lnTo>
                  <a:lnTo>
                    <a:pt x="10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17" y="15"/>
                  </a:lnTo>
                  <a:lnTo>
                    <a:pt x="25" y="11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9" y="2"/>
                  </a:lnTo>
                  <a:lnTo>
                    <a:pt x="2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344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Куда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осенью улетают птицы?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Почему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</a:t>
            </a:r>
            <a:endParaRPr lang="ru-RU" dirty="0"/>
          </a:p>
        </p:txBody>
      </p:sp>
      <p:grpSp>
        <p:nvGrpSpPr>
          <p:cNvPr id="4" name="Group 233"/>
          <p:cNvGrpSpPr>
            <a:grpSpLocks noChangeAspect="1"/>
          </p:cNvGrpSpPr>
          <p:nvPr/>
        </p:nvGrpSpPr>
        <p:grpSpPr bwMode="auto">
          <a:xfrm>
            <a:off x="468313" y="2636838"/>
            <a:ext cx="4392612" cy="3886200"/>
            <a:chOff x="748" y="421"/>
            <a:chExt cx="4219" cy="3526"/>
          </a:xfrm>
        </p:grpSpPr>
        <p:sp>
          <p:nvSpPr>
            <p:cNvPr id="5" name="AutoShape 234"/>
            <p:cNvSpPr>
              <a:spLocks noChangeAspect="1" noChangeArrowheads="1" noTextEdit="1"/>
            </p:cNvSpPr>
            <p:nvPr/>
          </p:nvSpPr>
          <p:spPr bwMode="auto">
            <a:xfrm>
              <a:off x="748" y="421"/>
              <a:ext cx="4219" cy="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35"/>
            <p:cNvSpPr>
              <a:spLocks/>
            </p:cNvSpPr>
            <p:nvPr/>
          </p:nvSpPr>
          <p:spPr bwMode="auto">
            <a:xfrm>
              <a:off x="803" y="476"/>
              <a:ext cx="4109" cy="3416"/>
            </a:xfrm>
            <a:custGeom>
              <a:avLst/>
              <a:gdLst>
                <a:gd name="T0" fmla="*/ 1987 w 4109"/>
                <a:gd name="T1" fmla="*/ 1048 h 3416"/>
                <a:gd name="T2" fmla="*/ 1897 w 4109"/>
                <a:gd name="T3" fmla="*/ 925 h 3416"/>
                <a:gd name="T4" fmla="*/ 1883 w 4109"/>
                <a:gd name="T5" fmla="*/ 717 h 3416"/>
                <a:gd name="T6" fmla="*/ 1785 w 4109"/>
                <a:gd name="T7" fmla="*/ 534 h 3416"/>
                <a:gd name="T8" fmla="*/ 1642 w 4109"/>
                <a:gd name="T9" fmla="*/ 328 h 3416"/>
                <a:gd name="T10" fmla="*/ 1423 w 4109"/>
                <a:gd name="T11" fmla="*/ 74 h 3416"/>
                <a:gd name="T12" fmla="*/ 1078 w 4109"/>
                <a:gd name="T13" fmla="*/ 0 h 3416"/>
                <a:gd name="T14" fmla="*/ 679 w 4109"/>
                <a:gd name="T15" fmla="*/ 175 h 3416"/>
                <a:gd name="T16" fmla="*/ 553 w 4109"/>
                <a:gd name="T17" fmla="*/ 413 h 3416"/>
                <a:gd name="T18" fmla="*/ 471 w 4109"/>
                <a:gd name="T19" fmla="*/ 692 h 3416"/>
                <a:gd name="T20" fmla="*/ 312 w 4109"/>
                <a:gd name="T21" fmla="*/ 887 h 3416"/>
                <a:gd name="T22" fmla="*/ 224 w 4109"/>
                <a:gd name="T23" fmla="*/ 1182 h 3416"/>
                <a:gd name="T24" fmla="*/ 276 w 4109"/>
                <a:gd name="T25" fmla="*/ 1437 h 3416"/>
                <a:gd name="T26" fmla="*/ 175 w 4109"/>
                <a:gd name="T27" fmla="*/ 1645 h 3416"/>
                <a:gd name="T28" fmla="*/ 0 w 4109"/>
                <a:gd name="T29" fmla="*/ 1880 h 3416"/>
                <a:gd name="T30" fmla="*/ 41 w 4109"/>
                <a:gd name="T31" fmla="*/ 2110 h 3416"/>
                <a:gd name="T32" fmla="*/ 194 w 4109"/>
                <a:gd name="T33" fmla="*/ 2190 h 3416"/>
                <a:gd name="T34" fmla="*/ 416 w 4109"/>
                <a:gd name="T35" fmla="*/ 2214 h 3416"/>
                <a:gd name="T36" fmla="*/ 534 w 4109"/>
                <a:gd name="T37" fmla="*/ 2234 h 3416"/>
                <a:gd name="T38" fmla="*/ 599 w 4109"/>
                <a:gd name="T39" fmla="*/ 2390 h 3416"/>
                <a:gd name="T40" fmla="*/ 509 w 4109"/>
                <a:gd name="T41" fmla="*/ 2576 h 3416"/>
                <a:gd name="T42" fmla="*/ 446 w 4109"/>
                <a:gd name="T43" fmla="*/ 2814 h 3416"/>
                <a:gd name="T44" fmla="*/ 619 w 4109"/>
                <a:gd name="T45" fmla="*/ 3011 h 3416"/>
                <a:gd name="T46" fmla="*/ 920 w 4109"/>
                <a:gd name="T47" fmla="*/ 3115 h 3416"/>
                <a:gd name="T48" fmla="*/ 1445 w 4109"/>
                <a:gd name="T49" fmla="*/ 3405 h 3416"/>
                <a:gd name="T50" fmla="*/ 2168 w 4109"/>
                <a:gd name="T51" fmla="*/ 3351 h 3416"/>
                <a:gd name="T52" fmla="*/ 2647 w 4109"/>
                <a:gd name="T53" fmla="*/ 3153 h 3416"/>
                <a:gd name="T54" fmla="*/ 2921 w 4109"/>
                <a:gd name="T55" fmla="*/ 2959 h 3416"/>
                <a:gd name="T56" fmla="*/ 3143 w 4109"/>
                <a:gd name="T57" fmla="*/ 2888 h 3416"/>
                <a:gd name="T58" fmla="*/ 3562 w 4109"/>
                <a:gd name="T59" fmla="*/ 2765 h 3416"/>
                <a:gd name="T60" fmla="*/ 3978 w 4109"/>
                <a:gd name="T61" fmla="*/ 2524 h 3416"/>
                <a:gd name="T62" fmla="*/ 4109 w 4109"/>
                <a:gd name="T63" fmla="*/ 2338 h 3416"/>
                <a:gd name="T64" fmla="*/ 3992 w 4109"/>
                <a:gd name="T65" fmla="*/ 2132 h 3416"/>
                <a:gd name="T66" fmla="*/ 3923 w 4109"/>
                <a:gd name="T67" fmla="*/ 1949 h 3416"/>
                <a:gd name="T68" fmla="*/ 3849 w 4109"/>
                <a:gd name="T69" fmla="*/ 1692 h 3416"/>
                <a:gd name="T70" fmla="*/ 3537 w 4109"/>
                <a:gd name="T71" fmla="*/ 1582 h 3416"/>
                <a:gd name="T72" fmla="*/ 3425 w 4109"/>
                <a:gd name="T73" fmla="*/ 1341 h 3416"/>
                <a:gd name="T74" fmla="*/ 3548 w 4109"/>
                <a:gd name="T75" fmla="*/ 876 h 3416"/>
                <a:gd name="T76" fmla="*/ 3414 w 4109"/>
                <a:gd name="T77" fmla="*/ 427 h 3416"/>
                <a:gd name="T78" fmla="*/ 2965 w 4109"/>
                <a:gd name="T79" fmla="*/ 232 h 3416"/>
                <a:gd name="T80" fmla="*/ 2620 w 4109"/>
                <a:gd name="T81" fmla="*/ 397 h 3416"/>
                <a:gd name="T82" fmla="*/ 2535 w 4109"/>
                <a:gd name="T83" fmla="*/ 698 h 3416"/>
                <a:gd name="T84" fmla="*/ 2420 w 4109"/>
                <a:gd name="T85" fmla="*/ 933 h 3416"/>
                <a:gd name="T86" fmla="*/ 2245 w 4109"/>
                <a:gd name="T87" fmla="*/ 944 h 3416"/>
                <a:gd name="T88" fmla="*/ 2149 w 4109"/>
                <a:gd name="T89" fmla="*/ 947 h 3416"/>
                <a:gd name="T90" fmla="*/ 2102 w 4109"/>
                <a:gd name="T91" fmla="*/ 1010 h 3416"/>
                <a:gd name="T92" fmla="*/ 2097 w 4109"/>
                <a:gd name="T93" fmla="*/ 1024 h 3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09"/>
                <a:gd name="T142" fmla="*/ 0 h 3416"/>
                <a:gd name="T143" fmla="*/ 4109 w 4109"/>
                <a:gd name="T144" fmla="*/ 3416 h 3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09" h="3416">
                  <a:moveTo>
                    <a:pt x="2097" y="1024"/>
                  </a:moveTo>
                  <a:lnTo>
                    <a:pt x="1987" y="1048"/>
                  </a:lnTo>
                  <a:lnTo>
                    <a:pt x="1924" y="1010"/>
                  </a:lnTo>
                  <a:lnTo>
                    <a:pt x="1897" y="925"/>
                  </a:lnTo>
                  <a:lnTo>
                    <a:pt x="1897" y="821"/>
                  </a:lnTo>
                  <a:lnTo>
                    <a:pt x="1883" y="717"/>
                  </a:lnTo>
                  <a:lnTo>
                    <a:pt x="1842" y="624"/>
                  </a:lnTo>
                  <a:lnTo>
                    <a:pt x="1785" y="534"/>
                  </a:lnTo>
                  <a:lnTo>
                    <a:pt x="1719" y="443"/>
                  </a:lnTo>
                  <a:lnTo>
                    <a:pt x="1642" y="328"/>
                  </a:lnTo>
                  <a:lnTo>
                    <a:pt x="1547" y="194"/>
                  </a:lnTo>
                  <a:lnTo>
                    <a:pt x="1423" y="74"/>
                  </a:lnTo>
                  <a:lnTo>
                    <a:pt x="1276" y="0"/>
                  </a:lnTo>
                  <a:lnTo>
                    <a:pt x="1078" y="0"/>
                  </a:lnTo>
                  <a:lnTo>
                    <a:pt x="862" y="68"/>
                  </a:lnTo>
                  <a:lnTo>
                    <a:pt x="679" y="175"/>
                  </a:lnTo>
                  <a:lnTo>
                    <a:pt x="586" y="290"/>
                  </a:lnTo>
                  <a:lnTo>
                    <a:pt x="553" y="413"/>
                  </a:lnTo>
                  <a:lnTo>
                    <a:pt x="520" y="558"/>
                  </a:lnTo>
                  <a:lnTo>
                    <a:pt x="471" y="692"/>
                  </a:lnTo>
                  <a:lnTo>
                    <a:pt x="397" y="788"/>
                  </a:lnTo>
                  <a:lnTo>
                    <a:pt x="312" y="887"/>
                  </a:lnTo>
                  <a:lnTo>
                    <a:pt x="249" y="1026"/>
                  </a:lnTo>
                  <a:lnTo>
                    <a:pt x="224" y="1182"/>
                  </a:lnTo>
                  <a:lnTo>
                    <a:pt x="252" y="1322"/>
                  </a:lnTo>
                  <a:lnTo>
                    <a:pt x="276" y="1437"/>
                  </a:lnTo>
                  <a:lnTo>
                    <a:pt x="249" y="1544"/>
                  </a:lnTo>
                  <a:lnTo>
                    <a:pt x="175" y="1645"/>
                  </a:lnTo>
                  <a:lnTo>
                    <a:pt x="74" y="1757"/>
                  </a:lnTo>
                  <a:lnTo>
                    <a:pt x="0" y="1880"/>
                  </a:lnTo>
                  <a:lnTo>
                    <a:pt x="0" y="2006"/>
                  </a:lnTo>
                  <a:lnTo>
                    <a:pt x="41" y="2110"/>
                  </a:lnTo>
                  <a:lnTo>
                    <a:pt x="107" y="2168"/>
                  </a:lnTo>
                  <a:lnTo>
                    <a:pt x="194" y="2190"/>
                  </a:lnTo>
                  <a:lnTo>
                    <a:pt x="309" y="2206"/>
                  </a:lnTo>
                  <a:lnTo>
                    <a:pt x="416" y="2214"/>
                  </a:lnTo>
                  <a:lnTo>
                    <a:pt x="484" y="2212"/>
                  </a:lnTo>
                  <a:lnTo>
                    <a:pt x="534" y="2234"/>
                  </a:lnTo>
                  <a:lnTo>
                    <a:pt x="580" y="2299"/>
                  </a:lnTo>
                  <a:lnTo>
                    <a:pt x="599" y="2390"/>
                  </a:lnTo>
                  <a:lnTo>
                    <a:pt x="575" y="2480"/>
                  </a:lnTo>
                  <a:lnTo>
                    <a:pt x="509" y="2576"/>
                  </a:lnTo>
                  <a:lnTo>
                    <a:pt x="457" y="2691"/>
                  </a:lnTo>
                  <a:lnTo>
                    <a:pt x="446" y="2814"/>
                  </a:lnTo>
                  <a:lnTo>
                    <a:pt x="509" y="2934"/>
                  </a:lnTo>
                  <a:lnTo>
                    <a:pt x="619" y="3011"/>
                  </a:lnTo>
                  <a:lnTo>
                    <a:pt x="753" y="3052"/>
                  </a:lnTo>
                  <a:lnTo>
                    <a:pt x="920" y="3115"/>
                  </a:lnTo>
                  <a:lnTo>
                    <a:pt x="1141" y="3268"/>
                  </a:lnTo>
                  <a:lnTo>
                    <a:pt x="1445" y="3405"/>
                  </a:lnTo>
                  <a:lnTo>
                    <a:pt x="1812" y="3416"/>
                  </a:lnTo>
                  <a:lnTo>
                    <a:pt x="2168" y="3351"/>
                  </a:lnTo>
                  <a:lnTo>
                    <a:pt x="2450" y="3257"/>
                  </a:lnTo>
                  <a:lnTo>
                    <a:pt x="2647" y="3153"/>
                  </a:lnTo>
                  <a:lnTo>
                    <a:pt x="2801" y="3047"/>
                  </a:lnTo>
                  <a:lnTo>
                    <a:pt x="2921" y="2959"/>
                  </a:lnTo>
                  <a:lnTo>
                    <a:pt x="3017" y="2913"/>
                  </a:lnTo>
                  <a:lnTo>
                    <a:pt x="3143" y="2888"/>
                  </a:lnTo>
                  <a:lnTo>
                    <a:pt x="3334" y="2841"/>
                  </a:lnTo>
                  <a:lnTo>
                    <a:pt x="3562" y="2765"/>
                  </a:lnTo>
                  <a:lnTo>
                    <a:pt x="3797" y="2644"/>
                  </a:lnTo>
                  <a:lnTo>
                    <a:pt x="3978" y="2524"/>
                  </a:lnTo>
                  <a:lnTo>
                    <a:pt x="4082" y="2428"/>
                  </a:lnTo>
                  <a:lnTo>
                    <a:pt x="4109" y="2338"/>
                  </a:lnTo>
                  <a:lnTo>
                    <a:pt x="4063" y="2234"/>
                  </a:lnTo>
                  <a:lnTo>
                    <a:pt x="3992" y="2132"/>
                  </a:lnTo>
                  <a:lnTo>
                    <a:pt x="3948" y="2047"/>
                  </a:lnTo>
                  <a:lnTo>
                    <a:pt x="3923" y="1949"/>
                  </a:lnTo>
                  <a:lnTo>
                    <a:pt x="3918" y="1812"/>
                  </a:lnTo>
                  <a:lnTo>
                    <a:pt x="3849" y="1692"/>
                  </a:lnTo>
                  <a:lnTo>
                    <a:pt x="3701" y="1631"/>
                  </a:lnTo>
                  <a:lnTo>
                    <a:pt x="3537" y="1582"/>
                  </a:lnTo>
                  <a:lnTo>
                    <a:pt x="3430" y="1500"/>
                  </a:lnTo>
                  <a:lnTo>
                    <a:pt x="3425" y="1341"/>
                  </a:lnTo>
                  <a:lnTo>
                    <a:pt x="3488" y="1125"/>
                  </a:lnTo>
                  <a:lnTo>
                    <a:pt x="3548" y="876"/>
                  </a:lnTo>
                  <a:lnTo>
                    <a:pt x="3540" y="632"/>
                  </a:lnTo>
                  <a:lnTo>
                    <a:pt x="3414" y="427"/>
                  </a:lnTo>
                  <a:lnTo>
                    <a:pt x="3203" y="287"/>
                  </a:lnTo>
                  <a:lnTo>
                    <a:pt x="2965" y="232"/>
                  </a:lnTo>
                  <a:lnTo>
                    <a:pt x="2754" y="279"/>
                  </a:lnTo>
                  <a:lnTo>
                    <a:pt x="2620" y="397"/>
                  </a:lnTo>
                  <a:lnTo>
                    <a:pt x="2560" y="545"/>
                  </a:lnTo>
                  <a:lnTo>
                    <a:pt x="2535" y="698"/>
                  </a:lnTo>
                  <a:lnTo>
                    <a:pt x="2497" y="843"/>
                  </a:lnTo>
                  <a:lnTo>
                    <a:pt x="2420" y="933"/>
                  </a:lnTo>
                  <a:lnTo>
                    <a:pt x="2332" y="955"/>
                  </a:lnTo>
                  <a:lnTo>
                    <a:pt x="2245" y="944"/>
                  </a:lnTo>
                  <a:lnTo>
                    <a:pt x="2185" y="933"/>
                  </a:lnTo>
                  <a:lnTo>
                    <a:pt x="2149" y="947"/>
                  </a:lnTo>
                  <a:lnTo>
                    <a:pt x="2119" y="977"/>
                  </a:lnTo>
                  <a:lnTo>
                    <a:pt x="2102" y="1010"/>
                  </a:lnTo>
                  <a:lnTo>
                    <a:pt x="2097" y="1024"/>
                  </a:lnTo>
                  <a:close/>
                </a:path>
              </a:pathLst>
            </a:custGeom>
            <a:solidFill>
              <a:srgbClr val="ED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36"/>
            <p:cNvSpPr>
              <a:spLocks/>
            </p:cNvSpPr>
            <p:nvPr/>
          </p:nvSpPr>
          <p:spPr bwMode="auto">
            <a:xfrm>
              <a:off x="1454" y="2214"/>
              <a:ext cx="124" cy="132"/>
            </a:xfrm>
            <a:custGeom>
              <a:avLst/>
              <a:gdLst>
                <a:gd name="T0" fmla="*/ 33 w 124"/>
                <a:gd name="T1" fmla="*/ 132 h 132"/>
                <a:gd name="T2" fmla="*/ 28 w 124"/>
                <a:gd name="T3" fmla="*/ 115 h 132"/>
                <a:gd name="T4" fmla="*/ 14 w 124"/>
                <a:gd name="T5" fmla="*/ 88 h 132"/>
                <a:gd name="T6" fmla="*/ 3 w 124"/>
                <a:gd name="T7" fmla="*/ 58 h 132"/>
                <a:gd name="T8" fmla="*/ 0 w 124"/>
                <a:gd name="T9" fmla="*/ 41 h 132"/>
                <a:gd name="T10" fmla="*/ 17 w 124"/>
                <a:gd name="T11" fmla="*/ 30 h 132"/>
                <a:gd name="T12" fmla="*/ 50 w 124"/>
                <a:gd name="T13" fmla="*/ 14 h 132"/>
                <a:gd name="T14" fmla="*/ 85 w 124"/>
                <a:gd name="T15" fmla="*/ 3 h 132"/>
                <a:gd name="T16" fmla="*/ 107 w 124"/>
                <a:gd name="T17" fmla="*/ 0 h 132"/>
                <a:gd name="T18" fmla="*/ 115 w 124"/>
                <a:gd name="T19" fmla="*/ 19 h 132"/>
                <a:gd name="T20" fmla="*/ 121 w 124"/>
                <a:gd name="T21" fmla="*/ 58 h 132"/>
                <a:gd name="T22" fmla="*/ 124 w 124"/>
                <a:gd name="T23" fmla="*/ 93 h 132"/>
                <a:gd name="T24" fmla="*/ 118 w 124"/>
                <a:gd name="T25" fmla="*/ 110 h 132"/>
                <a:gd name="T26" fmla="*/ 99 w 124"/>
                <a:gd name="T27" fmla="*/ 112 h 132"/>
                <a:gd name="T28" fmla="*/ 72 w 124"/>
                <a:gd name="T29" fmla="*/ 118 h 132"/>
                <a:gd name="T30" fmla="*/ 44 w 124"/>
                <a:gd name="T31" fmla="*/ 126 h 132"/>
                <a:gd name="T32" fmla="*/ 33 w 124"/>
                <a:gd name="T33" fmla="*/ 132 h 132"/>
                <a:gd name="T34" fmla="*/ 33 w 124"/>
                <a:gd name="T35" fmla="*/ 132 h 1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4"/>
                <a:gd name="T55" fmla="*/ 0 h 132"/>
                <a:gd name="T56" fmla="*/ 124 w 124"/>
                <a:gd name="T57" fmla="*/ 132 h 1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4" h="132">
                  <a:moveTo>
                    <a:pt x="33" y="132"/>
                  </a:moveTo>
                  <a:lnTo>
                    <a:pt x="28" y="115"/>
                  </a:lnTo>
                  <a:lnTo>
                    <a:pt x="14" y="88"/>
                  </a:lnTo>
                  <a:lnTo>
                    <a:pt x="3" y="58"/>
                  </a:lnTo>
                  <a:lnTo>
                    <a:pt x="0" y="41"/>
                  </a:lnTo>
                  <a:lnTo>
                    <a:pt x="17" y="30"/>
                  </a:lnTo>
                  <a:lnTo>
                    <a:pt x="50" y="14"/>
                  </a:lnTo>
                  <a:lnTo>
                    <a:pt x="85" y="3"/>
                  </a:lnTo>
                  <a:lnTo>
                    <a:pt x="107" y="0"/>
                  </a:lnTo>
                  <a:lnTo>
                    <a:pt x="115" y="19"/>
                  </a:lnTo>
                  <a:lnTo>
                    <a:pt x="121" y="58"/>
                  </a:lnTo>
                  <a:lnTo>
                    <a:pt x="124" y="93"/>
                  </a:lnTo>
                  <a:lnTo>
                    <a:pt x="118" y="110"/>
                  </a:lnTo>
                  <a:lnTo>
                    <a:pt x="99" y="112"/>
                  </a:lnTo>
                  <a:lnTo>
                    <a:pt x="72" y="118"/>
                  </a:lnTo>
                  <a:lnTo>
                    <a:pt x="44" y="126"/>
                  </a:lnTo>
                  <a:lnTo>
                    <a:pt x="33" y="132"/>
                  </a:lnTo>
                  <a:close/>
                </a:path>
              </a:pathLst>
            </a:custGeom>
            <a:solidFill>
              <a:srgbClr val="D4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37"/>
            <p:cNvSpPr>
              <a:spLocks/>
            </p:cNvSpPr>
            <p:nvPr/>
          </p:nvSpPr>
          <p:spPr bwMode="auto">
            <a:xfrm>
              <a:off x="3579" y="1275"/>
              <a:ext cx="189" cy="309"/>
            </a:xfrm>
            <a:custGeom>
              <a:avLst/>
              <a:gdLst>
                <a:gd name="T0" fmla="*/ 189 w 189"/>
                <a:gd name="T1" fmla="*/ 260 h 309"/>
                <a:gd name="T2" fmla="*/ 181 w 189"/>
                <a:gd name="T3" fmla="*/ 252 h 309"/>
                <a:gd name="T4" fmla="*/ 161 w 189"/>
                <a:gd name="T5" fmla="*/ 241 h 309"/>
                <a:gd name="T6" fmla="*/ 142 w 189"/>
                <a:gd name="T7" fmla="*/ 225 h 309"/>
                <a:gd name="T8" fmla="*/ 131 w 189"/>
                <a:gd name="T9" fmla="*/ 214 h 309"/>
                <a:gd name="T10" fmla="*/ 120 w 189"/>
                <a:gd name="T11" fmla="*/ 203 h 309"/>
                <a:gd name="T12" fmla="*/ 104 w 189"/>
                <a:gd name="T13" fmla="*/ 186 h 309"/>
                <a:gd name="T14" fmla="*/ 90 w 189"/>
                <a:gd name="T15" fmla="*/ 173 h 309"/>
                <a:gd name="T16" fmla="*/ 85 w 189"/>
                <a:gd name="T17" fmla="*/ 164 h 309"/>
                <a:gd name="T18" fmla="*/ 88 w 189"/>
                <a:gd name="T19" fmla="*/ 137 h 309"/>
                <a:gd name="T20" fmla="*/ 93 w 189"/>
                <a:gd name="T21" fmla="*/ 82 h 309"/>
                <a:gd name="T22" fmla="*/ 98 w 189"/>
                <a:gd name="T23" fmla="*/ 28 h 309"/>
                <a:gd name="T24" fmla="*/ 101 w 189"/>
                <a:gd name="T25" fmla="*/ 3 h 309"/>
                <a:gd name="T26" fmla="*/ 96 w 189"/>
                <a:gd name="T27" fmla="*/ 0 h 309"/>
                <a:gd name="T28" fmla="*/ 90 w 189"/>
                <a:gd name="T29" fmla="*/ 0 h 309"/>
                <a:gd name="T30" fmla="*/ 85 w 189"/>
                <a:gd name="T31" fmla="*/ 3 h 309"/>
                <a:gd name="T32" fmla="*/ 82 w 189"/>
                <a:gd name="T33" fmla="*/ 6 h 309"/>
                <a:gd name="T34" fmla="*/ 79 w 189"/>
                <a:gd name="T35" fmla="*/ 28 h 309"/>
                <a:gd name="T36" fmla="*/ 74 w 189"/>
                <a:gd name="T37" fmla="*/ 74 h 309"/>
                <a:gd name="T38" fmla="*/ 68 w 189"/>
                <a:gd name="T39" fmla="*/ 121 h 309"/>
                <a:gd name="T40" fmla="*/ 63 w 189"/>
                <a:gd name="T41" fmla="*/ 145 h 309"/>
                <a:gd name="T42" fmla="*/ 49 w 189"/>
                <a:gd name="T43" fmla="*/ 129 h 309"/>
                <a:gd name="T44" fmla="*/ 33 w 189"/>
                <a:gd name="T45" fmla="*/ 99 h 309"/>
                <a:gd name="T46" fmla="*/ 16 w 189"/>
                <a:gd name="T47" fmla="*/ 69 h 309"/>
                <a:gd name="T48" fmla="*/ 8 w 189"/>
                <a:gd name="T49" fmla="*/ 55 h 309"/>
                <a:gd name="T50" fmla="*/ 3 w 189"/>
                <a:gd name="T51" fmla="*/ 60 h 309"/>
                <a:gd name="T52" fmla="*/ 0 w 189"/>
                <a:gd name="T53" fmla="*/ 74 h 309"/>
                <a:gd name="T54" fmla="*/ 0 w 189"/>
                <a:gd name="T55" fmla="*/ 90 h 309"/>
                <a:gd name="T56" fmla="*/ 0 w 189"/>
                <a:gd name="T57" fmla="*/ 101 h 309"/>
                <a:gd name="T58" fmla="*/ 3 w 189"/>
                <a:gd name="T59" fmla="*/ 110 h 309"/>
                <a:gd name="T60" fmla="*/ 8 w 189"/>
                <a:gd name="T61" fmla="*/ 123 h 309"/>
                <a:gd name="T62" fmla="*/ 19 w 189"/>
                <a:gd name="T63" fmla="*/ 137 h 309"/>
                <a:gd name="T64" fmla="*/ 27 w 189"/>
                <a:gd name="T65" fmla="*/ 148 h 309"/>
                <a:gd name="T66" fmla="*/ 33 w 189"/>
                <a:gd name="T67" fmla="*/ 156 h 309"/>
                <a:gd name="T68" fmla="*/ 46 w 189"/>
                <a:gd name="T69" fmla="*/ 175 h 309"/>
                <a:gd name="T70" fmla="*/ 63 w 189"/>
                <a:gd name="T71" fmla="*/ 192 h 309"/>
                <a:gd name="T72" fmla="*/ 82 w 189"/>
                <a:gd name="T73" fmla="*/ 205 h 309"/>
                <a:gd name="T74" fmla="*/ 101 w 189"/>
                <a:gd name="T75" fmla="*/ 227 h 309"/>
                <a:gd name="T76" fmla="*/ 134 w 189"/>
                <a:gd name="T77" fmla="*/ 263 h 309"/>
                <a:gd name="T78" fmla="*/ 164 w 189"/>
                <a:gd name="T79" fmla="*/ 296 h 309"/>
                <a:gd name="T80" fmla="*/ 178 w 189"/>
                <a:gd name="T81" fmla="*/ 309 h 309"/>
                <a:gd name="T82" fmla="*/ 178 w 189"/>
                <a:gd name="T83" fmla="*/ 299 h 309"/>
                <a:gd name="T84" fmla="*/ 183 w 189"/>
                <a:gd name="T85" fmla="*/ 282 h 309"/>
                <a:gd name="T86" fmla="*/ 186 w 189"/>
                <a:gd name="T87" fmla="*/ 266 h 309"/>
                <a:gd name="T88" fmla="*/ 189 w 189"/>
                <a:gd name="T89" fmla="*/ 260 h 309"/>
                <a:gd name="T90" fmla="*/ 189 w 189"/>
                <a:gd name="T91" fmla="*/ 260 h 3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9"/>
                <a:gd name="T139" fmla="*/ 0 h 309"/>
                <a:gd name="T140" fmla="*/ 189 w 189"/>
                <a:gd name="T141" fmla="*/ 309 h 3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9" h="309">
                  <a:moveTo>
                    <a:pt x="189" y="260"/>
                  </a:moveTo>
                  <a:lnTo>
                    <a:pt x="181" y="252"/>
                  </a:lnTo>
                  <a:lnTo>
                    <a:pt x="161" y="241"/>
                  </a:lnTo>
                  <a:lnTo>
                    <a:pt x="142" y="225"/>
                  </a:lnTo>
                  <a:lnTo>
                    <a:pt x="131" y="214"/>
                  </a:lnTo>
                  <a:lnTo>
                    <a:pt x="120" y="203"/>
                  </a:lnTo>
                  <a:lnTo>
                    <a:pt x="104" y="186"/>
                  </a:lnTo>
                  <a:lnTo>
                    <a:pt x="90" y="173"/>
                  </a:lnTo>
                  <a:lnTo>
                    <a:pt x="85" y="164"/>
                  </a:lnTo>
                  <a:lnTo>
                    <a:pt x="88" y="137"/>
                  </a:lnTo>
                  <a:lnTo>
                    <a:pt x="93" y="82"/>
                  </a:lnTo>
                  <a:lnTo>
                    <a:pt x="98" y="28"/>
                  </a:lnTo>
                  <a:lnTo>
                    <a:pt x="101" y="3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5" y="3"/>
                  </a:lnTo>
                  <a:lnTo>
                    <a:pt x="82" y="6"/>
                  </a:lnTo>
                  <a:lnTo>
                    <a:pt x="79" y="28"/>
                  </a:lnTo>
                  <a:lnTo>
                    <a:pt x="74" y="74"/>
                  </a:lnTo>
                  <a:lnTo>
                    <a:pt x="68" y="121"/>
                  </a:lnTo>
                  <a:lnTo>
                    <a:pt x="63" y="145"/>
                  </a:lnTo>
                  <a:lnTo>
                    <a:pt x="49" y="129"/>
                  </a:lnTo>
                  <a:lnTo>
                    <a:pt x="33" y="99"/>
                  </a:lnTo>
                  <a:lnTo>
                    <a:pt x="16" y="69"/>
                  </a:lnTo>
                  <a:lnTo>
                    <a:pt x="8" y="55"/>
                  </a:lnTo>
                  <a:lnTo>
                    <a:pt x="3" y="60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3" y="110"/>
                  </a:lnTo>
                  <a:lnTo>
                    <a:pt x="8" y="123"/>
                  </a:lnTo>
                  <a:lnTo>
                    <a:pt x="19" y="137"/>
                  </a:lnTo>
                  <a:lnTo>
                    <a:pt x="27" y="148"/>
                  </a:lnTo>
                  <a:lnTo>
                    <a:pt x="33" y="156"/>
                  </a:lnTo>
                  <a:lnTo>
                    <a:pt x="46" y="175"/>
                  </a:lnTo>
                  <a:lnTo>
                    <a:pt x="63" y="192"/>
                  </a:lnTo>
                  <a:lnTo>
                    <a:pt x="82" y="205"/>
                  </a:lnTo>
                  <a:lnTo>
                    <a:pt x="101" y="227"/>
                  </a:lnTo>
                  <a:lnTo>
                    <a:pt x="134" y="263"/>
                  </a:lnTo>
                  <a:lnTo>
                    <a:pt x="164" y="296"/>
                  </a:lnTo>
                  <a:lnTo>
                    <a:pt x="178" y="309"/>
                  </a:lnTo>
                  <a:lnTo>
                    <a:pt x="178" y="299"/>
                  </a:lnTo>
                  <a:lnTo>
                    <a:pt x="183" y="282"/>
                  </a:lnTo>
                  <a:lnTo>
                    <a:pt x="186" y="266"/>
                  </a:lnTo>
                  <a:lnTo>
                    <a:pt x="189" y="260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8"/>
            <p:cNvSpPr>
              <a:spLocks/>
            </p:cNvSpPr>
            <p:nvPr/>
          </p:nvSpPr>
          <p:spPr bwMode="auto">
            <a:xfrm>
              <a:off x="3806" y="1565"/>
              <a:ext cx="205" cy="132"/>
            </a:xfrm>
            <a:custGeom>
              <a:avLst/>
              <a:gdLst>
                <a:gd name="T0" fmla="*/ 6 w 205"/>
                <a:gd name="T1" fmla="*/ 69 h 132"/>
                <a:gd name="T2" fmla="*/ 8 w 205"/>
                <a:gd name="T3" fmla="*/ 69 h 132"/>
                <a:gd name="T4" fmla="*/ 19 w 205"/>
                <a:gd name="T5" fmla="*/ 69 h 132"/>
                <a:gd name="T6" fmla="*/ 30 w 205"/>
                <a:gd name="T7" fmla="*/ 69 h 132"/>
                <a:gd name="T8" fmla="*/ 44 w 205"/>
                <a:gd name="T9" fmla="*/ 69 h 132"/>
                <a:gd name="T10" fmla="*/ 58 w 205"/>
                <a:gd name="T11" fmla="*/ 66 h 132"/>
                <a:gd name="T12" fmla="*/ 77 w 205"/>
                <a:gd name="T13" fmla="*/ 61 h 132"/>
                <a:gd name="T14" fmla="*/ 96 w 205"/>
                <a:gd name="T15" fmla="*/ 52 h 132"/>
                <a:gd name="T16" fmla="*/ 112 w 205"/>
                <a:gd name="T17" fmla="*/ 50 h 132"/>
                <a:gd name="T18" fmla="*/ 126 w 205"/>
                <a:gd name="T19" fmla="*/ 39 h 132"/>
                <a:gd name="T20" fmla="*/ 151 w 205"/>
                <a:gd name="T21" fmla="*/ 22 h 132"/>
                <a:gd name="T22" fmla="*/ 173 w 205"/>
                <a:gd name="T23" fmla="*/ 6 h 132"/>
                <a:gd name="T24" fmla="*/ 186 w 205"/>
                <a:gd name="T25" fmla="*/ 0 h 132"/>
                <a:gd name="T26" fmla="*/ 192 w 205"/>
                <a:gd name="T27" fmla="*/ 3 h 132"/>
                <a:gd name="T28" fmla="*/ 197 w 205"/>
                <a:gd name="T29" fmla="*/ 14 h 132"/>
                <a:gd name="T30" fmla="*/ 203 w 205"/>
                <a:gd name="T31" fmla="*/ 25 h 132"/>
                <a:gd name="T32" fmla="*/ 205 w 205"/>
                <a:gd name="T33" fmla="*/ 30 h 132"/>
                <a:gd name="T34" fmla="*/ 200 w 205"/>
                <a:gd name="T35" fmla="*/ 30 h 132"/>
                <a:gd name="T36" fmla="*/ 189 w 205"/>
                <a:gd name="T37" fmla="*/ 36 h 132"/>
                <a:gd name="T38" fmla="*/ 175 w 205"/>
                <a:gd name="T39" fmla="*/ 39 h 132"/>
                <a:gd name="T40" fmla="*/ 164 w 205"/>
                <a:gd name="T41" fmla="*/ 41 h 132"/>
                <a:gd name="T42" fmla="*/ 153 w 205"/>
                <a:gd name="T43" fmla="*/ 47 h 132"/>
                <a:gd name="T44" fmla="*/ 134 w 205"/>
                <a:gd name="T45" fmla="*/ 58 h 132"/>
                <a:gd name="T46" fmla="*/ 118 w 205"/>
                <a:gd name="T47" fmla="*/ 66 h 132"/>
                <a:gd name="T48" fmla="*/ 110 w 205"/>
                <a:gd name="T49" fmla="*/ 77 h 132"/>
                <a:gd name="T50" fmla="*/ 118 w 205"/>
                <a:gd name="T51" fmla="*/ 85 h 132"/>
                <a:gd name="T52" fmla="*/ 140 w 205"/>
                <a:gd name="T53" fmla="*/ 93 h 132"/>
                <a:gd name="T54" fmla="*/ 162 w 205"/>
                <a:gd name="T55" fmla="*/ 99 h 132"/>
                <a:gd name="T56" fmla="*/ 175 w 205"/>
                <a:gd name="T57" fmla="*/ 104 h 132"/>
                <a:gd name="T58" fmla="*/ 181 w 205"/>
                <a:gd name="T59" fmla="*/ 107 h 132"/>
                <a:gd name="T60" fmla="*/ 192 w 205"/>
                <a:gd name="T61" fmla="*/ 110 h 132"/>
                <a:gd name="T62" fmla="*/ 200 w 205"/>
                <a:gd name="T63" fmla="*/ 113 h 132"/>
                <a:gd name="T64" fmla="*/ 205 w 205"/>
                <a:gd name="T65" fmla="*/ 115 h 132"/>
                <a:gd name="T66" fmla="*/ 203 w 205"/>
                <a:gd name="T67" fmla="*/ 132 h 132"/>
                <a:gd name="T68" fmla="*/ 195 w 205"/>
                <a:gd name="T69" fmla="*/ 129 h 132"/>
                <a:gd name="T70" fmla="*/ 175 w 205"/>
                <a:gd name="T71" fmla="*/ 123 h 132"/>
                <a:gd name="T72" fmla="*/ 156 w 205"/>
                <a:gd name="T73" fmla="*/ 115 h 132"/>
                <a:gd name="T74" fmla="*/ 145 w 205"/>
                <a:gd name="T75" fmla="*/ 115 h 132"/>
                <a:gd name="T76" fmla="*/ 140 w 205"/>
                <a:gd name="T77" fmla="*/ 113 h 132"/>
                <a:gd name="T78" fmla="*/ 132 w 205"/>
                <a:gd name="T79" fmla="*/ 113 h 132"/>
                <a:gd name="T80" fmla="*/ 123 w 205"/>
                <a:gd name="T81" fmla="*/ 113 h 132"/>
                <a:gd name="T82" fmla="*/ 123 w 205"/>
                <a:gd name="T83" fmla="*/ 115 h 132"/>
                <a:gd name="T84" fmla="*/ 88 w 205"/>
                <a:gd name="T85" fmla="*/ 85 h 132"/>
                <a:gd name="T86" fmla="*/ 80 w 205"/>
                <a:gd name="T87" fmla="*/ 85 h 132"/>
                <a:gd name="T88" fmla="*/ 63 w 205"/>
                <a:gd name="T89" fmla="*/ 88 h 132"/>
                <a:gd name="T90" fmla="*/ 47 w 205"/>
                <a:gd name="T91" fmla="*/ 91 h 132"/>
                <a:gd name="T92" fmla="*/ 38 w 205"/>
                <a:gd name="T93" fmla="*/ 96 h 132"/>
                <a:gd name="T94" fmla="*/ 30 w 205"/>
                <a:gd name="T95" fmla="*/ 96 h 132"/>
                <a:gd name="T96" fmla="*/ 17 w 205"/>
                <a:gd name="T97" fmla="*/ 96 h 132"/>
                <a:gd name="T98" fmla="*/ 3 w 205"/>
                <a:gd name="T99" fmla="*/ 99 h 132"/>
                <a:gd name="T100" fmla="*/ 0 w 205"/>
                <a:gd name="T101" fmla="*/ 99 h 132"/>
                <a:gd name="T102" fmla="*/ 6 w 205"/>
                <a:gd name="T103" fmla="*/ 69 h 132"/>
                <a:gd name="T104" fmla="*/ 6 w 205"/>
                <a:gd name="T105" fmla="*/ 69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5"/>
                <a:gd name="T160" fmla="*/ 0 h 132"/>
                <a:gd name="T161" fmla="*/ 205 w 205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5" h="132">
                  <a:moveTo>
                    <a:pt x="6" y="69"/>
                  </a:moveTo>
                  <a:lnTo>
                    <a:pt x="8" y="69"/>
                  </a:lnTo>
                  <a:lnTo>
                    <a:pt x="19" y="69"/>
                  </a:lnTo>
                  <a:lnTo>
                    <a:pt x="30" y="69"/>
                  </a:lnTo>
                  <a:lnTo>
                    <a:pt x="44" y="69"/>
                  </a:lnTo>
                  <a:lnTo>
                    <a:pt x="58" y="66"/>
                  </a:lnTo>
                  <a:lnTo>
                    <a:pt x="77" y="61"/>
                  </a:lnTo>
                  <a:lnTo>
                    <a:pt x="96" y="52"/>
                  </a:lnTo>
                  <a:lnTo>
                    <a:pt x="112" y="50"/>
                  </a:lnTo>
                  <a:lnTo>
                    <a:pt x="126" y="39"/>
                  </a:lnTo>
                  <a:lnTo>
                    <a:pt x="151" y="22"/>
                  </a:lnTo>
                  <a:lnTo>
                    <a:pt x="173" y="6"/>
                  </a:lnTo>
                  <a:lnTo>
                    <a:pt x="186" y="0"/>
                  </a:lnTo>
                  <a:lnTo>
                    <a:pt x="192" y="3"/>
                  </a:lnTo>
                  <a:lnTo>
                    <a:pt x="197" y="14"/>
                  </a:lnTo>
                  <a:lnTo>
                    <a:pt x="203" y="25"/>
                  </a:lnTo>
                  <a:lnTo>
                    <a:pt x="205" y="30"/>
                  </a:lnTo>
                  <a:lnTo>
                    <a:pt x="200" y="30"/>
                  </a:lnTo>
                  <a:lnTo>
                    <a:pt x="189" y="36"/>
                  </a:lnTo>
                  <a:lnTo>
                    <a:pt x="175" y="39"/>
                  </a:lnTo>
                  <a:lnTo>
                    <a:pt x="164" y="41"/>
                  </a:lnTo>
                  <a:lnTo>
                    <a:pt x="153" y="47"/>
                  </a:lnTo>
                  <a:lnTo>
                    <a:pt x="134" y="58"/>
                  </a:lnTo>
                  <a:lnTo>
                    <a:pt x="118" y="66"/>
                  </a:lnTo>
                  <a:lnTo>
                    <a:pt x="110" y="77"/>
                  </a:lnTo>
                  <a:lnTo>
                    <a:pt x="118" y="85"/>
                  </a:lnTo>
                  <a:lnTo>
                    <a:pt x="140" y="93"/>
                  </a:lnTo>
                  <a:lnTo>
                    <a:pt x="162" y="99"/>
                  </a:lnTo>
                  <a:lnTo>
                    <a:pt x="175" y="104"/>
                  </a:lnTo>
                  <a:lnTo>
                    <a:pt x="181" y="107"/>
                  </a:lnTo>
                  <a:lnTo>
                    <a:pt x="192" y="110"/>
                  </a:lnTo>
                  <a:lnTo>
                    <a:pt x="200" y="113"/>
                  </a:lnTo>
                  <a:lnTo>
                    <a:pt x="205" y="115"/>
                  </a:lnTo>
                  <a:lnTo>
                    <a:pt x="203" y="132"/>
                  </a:lnTo>
                  <a:lnTo>
                    <a:pt x="195" y="129"/>
                  </a:lnTo>
                  <a:lnTo>
                    <a:pt x="175" y="123"/>
                  </a:lnTo>
                  <a:lnTo>
                    <a:pt x="156" y="115"/>
                  </a:lnTo>
                  <a:lnTo>
                    <a:pt x="145" y="115"/>
                  </a:lnTo>
                  <a:lnTo>
                    <a:pt x="140" y="113"/>
                  </a:lnTo>
                  <a:lnTo>
                    <a:pt x="132" y="113"/>
                  </a:lnTo>
                  <a:lnTo>
                    <a:pt x="123" y="113"/>
                  </a:lnTo>
                  <a:lnTo>
                    <a:pt x="123" y="115"/>
                  </a:lnTo>
                  <a:lnTo>
                    <a:pt x="88" y="85"/>
                  </a:lnTo>
                  <a:lnTo>
                    <a:pt x="80" y="85"/>
                  </a:lnTo>
                  <a:lnTo>
                    <a:pt x="63" y="88"/>
                  </a:lnTo>
                  <a:lnTo>
                    <a:pt x="47" y="91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17" y="96"/>
                  </a:lnTo>
                  <a:lnTo>
                    <a:pt x="3" y="99"/>
                  </a:lnTo>
                  <a:lnTo>
                    <a:pt x="0" y="99"/>
                  </a:lnTo>
                  <a:lnTo>
                    <a:pt x="6" y="69"/>
                  </a:lnTo>
                  <a:close/>
                </a:path>
              </a:pathLst>
            </a:custGeom>
            <a:solidFill>
              <a:srgbClr val="FF8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39"/>
            <p:cNvSpPr>
              <a:spLocks/>
            </p:cNvSpPr>
            <p:nvPr/>
          </p:nvSpPr>
          <p:spPr bwMode="auto">
            <a:xfrm>
              <a:off x="4362" y="2586"/>
              <a:ext cx="293" cy="304"/>
            </a:xfrm>
            <a:custGeom>
              <a:avLst/>
              <a:gdLst>
                <a:gd name="T0" fmla="*/ 74 w 293"/>
                <a:gd name="T1" fmla="*/ 0 h 304"/>
                <a:gd name="T2" fmla="*/ 82 w 293"/>
                <a:gd name="T3" fmla="*/ 25 h 304"/>
                <a:gd name="T4" fmla="*/ 99 w 293"/>
                <a:gd name="T5" fmla="*/ 44 h 304"/>
                <a:gd name="T6" fmla="*/ 118 w 293"/>
                <a:gd name="T7" fmla="*/ 61 h 304"/>
                <a:gd name="T8" fmla="*/ 140 w 293"/>
                <a:gd name="T9" fmla="*/ 72 h 304"/>
                <a:gd name="T10" fmla="*/ 164 w 293"/>
                <a:gd name="T11" fmla="*/ 77 h 304"/>
                <a:gd name="T12" fmla="*/ 192 w 293"/>
                <a:gd name="T13" fmla="*/ 91 h 304"/>
                <a:gd name="T14" fmla="*/ 213 w 293"/>
                <a:gd name="T15" fmla="*/ 107 h 304"/>
                <a:gd name="T16" fmla="*/ 235 w 293"/>
                <a:gd name="T17" fmla="*/ 124 h 304"/>
                <a:gd name="T18" fmla="*/ 252 w 293"/>
                <a:gd name="T19" fmla="*/ 154 h 304"/>
                <a:gd name="T20" fmla="*/ 274 w 293"/>
                <a:gd name="T21" fmla="*/ 195 h 304"/>
                <a:gd name="T22" fmla="*/ 287 w 293"/>
                <a:gd name="T23" fmla="*/ 233 h 304"/>
                <a:gd name="T24" fmla="*/ 293 w 293"/>
                <a:gd name="T25" fmla="*/ 258 h 304"/>
                <a:gd name="T26" fmla="*/ 268 w 293"/>
                <a:gd name="T27" fmla="*/ 266 h 304"/>
                <a:gd name="T28" fmla="*/ 219 w 293"/>
                <a:gd name="T29" fmla="*/ 282 h 304"/>
                <a:gd name="T30" fmla="*/ 170 w 293"/>
                <a:gd name="T31" fmla="*/ 296 h 304"/>
                <a:gd name="T32" fmla="*/ 137 w 293"/>
                <a:gd name="T33" fmla="*/ 304 h 304"/>
                <a:gd name="T34" fmla="*/ 107 w 293"/>
                <a:gd name="T35" fmla="*/ 302 h 304"/>
                <a:gd name="T36" fmla="*/ 60 w 293"/>
                <a:gd name="T37" fmla="*/ 293 h 304"/>
                <a:gd name="T38" fmla="*/ 16 w 293"/>
                <a:gd name="T39" fmla="*/ 282 h 304"/>
                <a:gd name="T40" fmla="*/ 0 w 293"/>
                <a:gd name="T41" fmla="*/ 274 h 304"/>
                <a:gd name="T42" fmla="*/ 11 w 293"/>
                <a:gd name="T43" fmla="*/ 222 h 304"/>
                <a:gd name="T44" fmla="*/ 36 w 293"/>
                <a:gd name="T45" fmla="*/ 129 h 304"/>
                <a:gd name="T46" fmla="*/ 60 w 293"/>
                <a:gd name="T47" fmla="*/ 41 h 304"/>
                <a:gd name="T48" fmla="*/ 74 w 293"/>
                <a:gd name="T49" fmla="*/ 0 h 304"/>
                <a:gd name="T50" fmla="*/ 74 w 293"/>
                <a:gd name="T51" fmla="*/ 0 h 3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3"/>
                <a:gd name="T79" fmla="*/ 0 h 304"/>
                <a:gd name="T80" fmla="*/ 293 w 293"/>
                <a:gd name="T81" fmla="*/ 304 h 3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3" h="304">
                  <a:moveTo>
                    <a:pt x="74" y="0"/>
                  </a:moveTo>
                  <a:lnTo>
                    <a:pt x="82" y="25"/>
                  </a:lnTo>
                  <a:lnTo>
                    <a:pt x="99" y="44"/>
                  </a:lnTo>
                  <a:lnTo>
                    <a:pt x="118" y="61"/>
                  </a:lnTo>
                  <a:lnTo>
                    <a:pt x="140" y="72"/>
                  </a:lnTo>
                  <a:lnTo>
                    <a:pt x="164" y="77"/>
                  </a:lnTo>
                  <a:lnTo>
                    <a:pt x="192" y="91"/>
                  </a:lnTo>
                  <a:lnTo>
                    <a:pt x="213" y="107"/>
                  </a:lnTo>
                  <a:lnTo>
                    <a:pt x="235" y="124"/>
                  </a:lnTo>
                  <a:lnTo>
                    <a:pt x="252" y="154"/>
                  </a:lnTo>
                  <a:lnTo>
                    <a:pt x="274" y="195"/>
                  </a:lnTo>
                  <a:lnTo>
                    <a:pt x="287" y="233"/>
                  </a:lnTo>
                  <a:lnTo>
                    <a:pt x="293" y="258"/>
                  </a:lnTo>
                  <a:lnTo>
                    <a:pt x="268" y="266"/>
                  </a:lnTo>
                  <a:lnTo>
                    <a:pt x="219" y="282"/>
                  </a:lnTo>
                  <a:lnTo>
                    <a:pt x="170" y="296"/>
                  </a:lnTo>
                  <a:lnTo>
                    <a:pt x="137" y="304"/>
                  </a:lnTo>
                  <a:lnTo>
                    <a:pt x="107" y="302"/>
                  </a:lnTo>
                  <a:lnTo>
                    <a:pt x="60" y="293"/>
                  </a:lnTo>
                  <a:lnTo>
                    <a:pt x="16" y="282"/>
                  </a:lnTo>
                  <a:lnTo>
                    <a:pt x="0" y="274"/>
                  </a:lnTo>
                  <a:lnTo>
                    <a:pt x="11" y="222"/>
                  </a:lnTo>
                  <a:lnTo>
                    <a:pt x="36" y="129"/>
                  </a:lnTo>
                  <a:lnTo>
                    <a:pt x="60" y="4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40"/>
            <p:cNvSpPr>
              <a:spLocks/>
            </p:cNvSpPr>
            <p:nvPr/>
          </p:nvSpPr>
          <p:spPr bwMode="auto">
            <a:xfrm>
              <a:off x="1490" y="2800"/>
              <a:ext cx="2877" cy="936"/>
            </a:xfrm>
            <a:custGeom>
              <a:avLst/>
              <a:gdLst>
                <a:gd name="T0" fmla="*/ 279 w 2877"/>
                <a:gd name="T1" fmla="*/ 49 h 936"/>
                <a:gd name="T2" fmla="*/ 161 w 2877"/>
                <a:gd name="T3" fmla="*/ 68 h 936"/>
                <a:gd name="T4" fmla="*/ 88 w 2877"/>
                <a:gd name="T5" fmla="*/ 90 h 936"/>
                <a:gd name="T6" fmla="*/ 38 w 2877"/>
                <a:gd name="T7" fmla="*/ 164 h 936"/>
                <a:gd name="T8" fmla="*/ 0 w 2877"/>
                <a:gd name="T9" fmla="*/ 307 h 936"/>
                <a:gd name="T10" fmla="*/ 30 w 2877"/>
                <a:gd name="T11" fmla="*/ 413 h 936"/>
                <a:gd name="T12" fmla="*/ 156 w 2877"/>
                <a:gd name="T13" fmla="*/ 583 h 936"/>
                <a:gd name="T14" fmla="*/ 528 w 2877"/>
                <a:gd name="T15" fmla="*/ 693 h 936"/>
                <a:gd name="T16" fmla="*/ 605 w 2877"/>
                <a:gd name="T17" fmla="*/ 780 h 936"/>
                <a:gd name="T18" fmla="*/ 717 w 2877"/>
                <a:gd name="T19" fmla="*/ 873 h 936"/>
                <a:gd name="T20" fmla="*/ 928 w 2877"/>
                <a:gd name="T21" fmla="*/ 909 h 936"/>
                <a:gd name="T22" fmla="*/ 1122 w 2877"/>
                <a:gd name="T23" fmla="*/ 936 h 936"/>
                <a:gd name="T24" fmla="*/ 1287 w 2877"/>
                <a:gd name="T25" fmla="*/ 920 h 936"/>
                <a:gd name="T26" fmla="*/ 1451 w 2877"/>
                <a:gd name="T27" fmla="*/ 890 h 936"/>
                <a:gd name="T28" fmla="*/ 1539 w 2877"/>
                <a:gd name="T29" fmla="*/ 827 h 936"/>
                <a:gd name="T30" fmla="*/ 1610 w 2877"/>
                <a:gd name="T31" fmla="*/ 780 h 936"/>
                <a:gd name="T32" fmla="*/ 1725 w 2877"/>
                <a:gd name="T33" fmla="*/ 764 h 936"/>
                <a:gd name="T34" fmla="*/ 1878 w 2877"/>
                <a:gd name="T35" fmla="*/ 725 h 936"/>
                <a:gd name="T36" fmla="*/ 1982 w 2877"/>
                <a:gd name="T37" fmla="*/ 673 h 936"/>
                <a:gd name="T38" fmla="*/ 2048 w 2877"/>
                <a:gd name="T39" fmla="*/ 594 h 936"/>
                <a:gd name="T40" fmla="*/ 2048 w 2877"/>
                <a:gd name="T41" fmla="*/ 509 h 936"/>
                <a:gd name="T42" fmla="*/ 2064 w 2877"/>
                <a:gd name="T43" fmla="*/ 457 h 936"/>
                <a:gd name="T44" fmla="*/ 2138 w 2877"/>
                <a:gd name="T45" fmla="*/ 419 h 936"/>
                <a:gd name="T46" fmla="*/ 2242 w 2877"/>
                <a:gd name="T47" fmla="*/ 408 h 936"/>
                <a:gd name="T48" fmla="*/ 2409 w 2877"/>
                <a:gd name="T49" fmla="*/ 422 h 936"/>
                <a:gd name="T50" fmla="*/ 2574 w 2877"/>
                <a:gd name="T51" fmla="*/ 422 h 936"/>
                <a:gd name="T52" fmla="*/ 2680 w 2877"/>
                <a:gd name="T53" fmla="*/ 402 h 936"/>
                <a:gd name="T54" fmla="*/ 2779 w 2877"/>
                <a:gd name="T55" fmla="*/ 370 h 936"/>
                <a:gd name="T56" fmla="*/ 2842 w 2877"/>
                <a:gd name="T57" fmla="*/ 293 h 936"/>
                <a:gd name="T58" fmla="*/ 2877 w 2877"/>
                <a:gd name="T59" fmla="*/ 224 h 936"/>
                <a:gd name="T60" fmla="*/ 2672 w 2877"/>
                <a:gd name="T61" fmla="*/ 115 h 936"/>
                <a:gd name="T62" fmla="*/ 2401 w 2877"/>
                <a:gd name="T63" fmla="*/ 8 h 936"/>
                <a:gd name="T64" fmla="*/ 1626 w 2877"/>
                <a:gd name="T65" fmla="*/ 3 h 936"/>
                <a:gd name="T66" fmla="*/ 873 w 2877"/>
                <a:gd name="T67" fmla="*/ 3 h 936"/>
                <a:gd name="T68" fmla="*/ 572 w 2877"/>
                <a:gd name="T69" fmla="*/ 19 h 936"/>
                <a:gd name="T70" fmla="*/ 318 w 2877"/>
                <a:gd name="T71" fmla="*/ 52 h 9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77"/>
                <a:gd name="T109" fmla="*/ 0 h 936"/>
                <a:gd name="T110" fmla="*/ 2877 w 2877"/>
                <a:gd name="T111" fmla="*/ 936 h 9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77" h="936">
                  <a:moveTo>
                    <a:pt x="318" y="52"/>
                  </a:moveTo>
                  <a:lnTo>
                    <a:pt x="279" y="49"/>
                  </a:lnTo>
                  <a:lnTo>
                    <a:pt x="222" y="57"/>
                  </a:lnTo>
                  <a:lnTo>
                    <a:pt x="161" y="68"/>
                  </a:lnTo>
                  <a:lnTo>
                    <a:pt x="118" y="79"/>
                  </a:lnTo>
                  <a:lnTo>
                    <a:pt x="88" y="90"/>
                  </a:lnTo>
                  <a:lnTo>
                    <a:pt x="63" y="118"/>
                  </a:lnTo>
                  <a:lnTo>
                    <a:pt x="38" y="164"/>
                  </a:lnTo>
                  <a:lnTo>
                    <a:pt x="14" y="230"/>
                  </a:lnTo>
                  <a:lnTo>
                    <a:pt x="0" y="307"/>
                  </a:lnTo>
                  <a:lnTo>
                    <a:pt x="11" y="367"/>
                  </a:lnTo>
                  <a:lnTo>
                    <a:pt x="30" y="413"/>
                  </a:lnTo>
                  <a:lnTo>
                    <a:pt x="41" y="430"/>
                  </a:lnTo>
                  <a:lnTo>
                    <a:pt x="156" y="583"/>
                  </a:lnTo>
                  <a:lnTo>
                    <a:pt x="411" y="712"/>
                  </a:lnTo>
                  <a:lnTo>
                    <a:pt x="528" y="693"/>
                  </a:lnTo>
                  <a:lnTo>
                    <a:pt x="550" y="720"/>
                  </a:lnTo>
                  <a:lnTo>
                    <a:pt x="605" y="780"/>
                  </a:lnTo>
                  <a:lnTo>
                    <a:pt x="668" y="840"/>
                  </a:lnTo>
                  <a:lnTo>
                    <a:pt x="717" y="873"/>
                  </a:lnTo>
                  <a:lnTo>
                    <a:pt x="794" y="887"/>
                  </a:lnTo>
                  <a:lnTo>
                    <a:pt x="928" y="909"/>
                  </a:lnTo>
                  <a:lnTo>
                    <a:pt x="1054" y="925"/>
                  </a:lnTo>
                  <a:lnTo>
                    <a:pt x="1122" y="936"/>
                  </a:lnTo>
                  <a:lnTo>
                    <a:pt x="1180" y="931"/>
                  </a:lnTo>
                  <a:lnTo>
                    <a:pt x="1287" y="920"/>
                  </a:lnTo>
                  <a:lnTo>
                    <a:pt x="1394" y="906"/>
                  </a:lnTo>
                  <a:lnTo>
                    <a:pt x="1451" y="890"/>
                  </a:lnTo>
                  <a:lnTo>
                    <a:pt x="1487" y="862"/>
                  </a:lnTo>
                  <a:lnTo>
                    <a:pt x="1539" y="827"/>
                  </a:lnTo>
                  <a:lnTo>
                    <a:pt x="1588" y="794"/>
                  </a:lnTo>
                  <a:lnTo>
                    <a:pt x="1610" y="780"/>
                  </a:lnTo>
                  <a:lnTo>
                    <a:pt x="1645" y="775"/>
                  </a:lnTo>
                  <a:lnTo>
                    <a:pt x="1725" y="764"/>
                  </a:lnTo>
                  <a:lnTo>
                    <a:pt x="1815" y="745"/>
                  </a:lnTo>
                  <a:lnTo>
                    <a:pt x="1878" y="725"/>
                  </a:lnTo>
                  <a:lnTo>
                    <a:pt x="1927" y="701"/>
                  </a:lnTo>
                  <a:lnTo>
                    <a:pt x="1982" y="673"/>
                  </a:lnTo>
                  <a:lnTo>
                    <a:pt x="2026" y="641"/>
                  </a:lnTo>
                  <a:lnTo>
                    <a:pt x="2048" y="594"/>
                  </a:lnTo>
                  <a:lnTo>
                    <a:pt x="2048" y="547"/>
                  </a:lnTo>
                  <a:lnTo>
                    <a:pt x="2048" y="509"/>
                  </a:lnTo>
                  <a:lnTo>
                    <a:pt x="2051" y="479"/>
                  </a:lnTo>
                  <a:lnTo>
                    <a:pt x="2064" y="457"/>
                  </a:lnTo>
                  <a:lnTo>
                    <a:pt x="2092" y="435"/>
                  </a:lnTo>
                  <a:lnTo>
                    <a:pt x="2138" y="419"/>
                  </a:lnTo>
                  <a:lnTo>
                    <a:pt x="2190" y="405"/>
                  </a:lnTo>
                  <a:lnTo>
                    <a:pt x="2242" y="408"/>
                  </a:lnTo>
                  <a:lnTo>
                    <a:pt x="2311" y="416"/>
                  </a:lnTo>
                  <a:lnTo>
                    <a:pt x="2409" y="422"/>
                  </a:lnTo>
                  <a:lnTo>
                    <a:pt x="2505" y="422"/>
                  </a:lnTo>
                  <a:lnTo>
                    <a:pt x="2574" y="422"/>
                  </a:lnTo>
                  <a:lnTo>
                    <a:pt x="2620" y="413"/>
                  </a:lnTo>
                  <a:lnTo>
                    <a:pt x="2680" y="402"/>
                  </a:lnTo>
                  <a:lnTo>
                    <a:pt x="2735" y="389"/>
                  </a:lnTo>
                  <a:lnTo>
                    <a:pt x="2779" y="370"/>
                  </a:lnTo>
                  <a:lnTo>
                    <a:pt x="2812" y="337"/>
                  </a:lnTo>
                  <a:lnTo>
                    <a:pt x="2842" y="293"/>
                  </a:lnTo>
                  <a:lnTo>
                    <a:pt x="2866" y="252"/>
                  </a:lnTo>
                  <a:lnTo>
                    <a:pt x="2877" y="224"/>
                  </a:lnTo>
                  <a:lnTo>
                    <a:pt x="2814" y="183"/>
                  </a:lnTo>
                  <a:lnTo>
                    <a:pt x="2672" y="115"/>
                  </a:lnTo>
                  <a:lnTo>
                    <a:pt x="2511" y="46"/>
                  </a:lnTo>
                  <a:lnTo>
                    <a:pt x="2401" y="8"/>
                  </a:lnTo>
                  <a:lnTo>
                    <a:pt x="2133" y="3"/>
                  </a:lnTo>
                  <a:lnTo>
                    <a:pt x="1626" y="3"/>
                  </a:lnTo>
                  <a:lnTo>
                    <a:pt x="1122" y="5"/>
                  </a:lnTo>
                  <a:lnTo>
                    <a:pt x="873" y="3"/>
                  </a:lnTo>
                  <a:lnTo>
                    <a:pt x="758" y="0"/>
                  </a:lnTo>
                  <a:lnTo>
                    <a:pt x="572" y="19"/>
                  </a:lnTo>
                  <a:lnTo>
                    <a:pt x="394" y="41"/>
                  </a:lnTo>
                  <a:lnTo>
                    <a:pt x="318" y="52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41"/>
            <p:cNvSpPr>
              <a:spLocks/>
            </p:cNvSpPr>
            <p:nvPr/>
          </p:nvSpPr>
          <p:spPr bwMode="auto">
            <a:xfrm>
              <a:off x="4263" y="2225"/>
              <a:ext cx="318" cy="799"/>
            </a:xfrm>
            <a:custGeom>
              <a:avLst/>
              <a:gdLst>
                <a:gd name="T0" fmla="*/ 200 w 318"/>
                <a:gd name="T1" fmla="*/ 0 h 799"/>
                <a:gd name="T2" fmla="*/ 184 w 318"/>
                <a:gd name="T3" fmla="*/ 55 h 799"/>
                <a:gd name="T4" fmla="*/ 148 w 318"/>
                <a:gd name="T5" fmla="*/ 164 h 799"/>
                <a:gd name="T6" fmla="*/ 110 w 318"/>
                <a:gd name="T7" fmla="*/ 279 h 799"/>
                <a:gd name="T8" fmla="*/ 88 w 318"/>
                <a:gd name="T9" fmla="*/ 350 h 799"/>
                <a:gd name="T10" fmla="*/ 69 w 318"/>
                <a:gd name="T11" fmla="*/ 422 h 799"/>
                <a:gd name="T12" fmla="*/ 44 w 318"/>
                <a:gd name="T13" fmla="*/ 550 h 799"/>
                <a:gd name="T14" fmla="*/ 17 w 318"/>
                <a:gd name="T15" fmla="*/ 674 h 799"/>
                <a:gd name="T16" fmla="*/ 6 w 318"/>
                <a:gd name="T17" fmla="*/ 728 h 799"/>
                <a:gd name="T18" fmla="*/ 0 w 318"/>
                <a:gd name="T19" fmla="*/ 772 h 799"/>
                <a:gd name="T20" fmla="*/ 88 w 318"/>
                <a:gd name="T21" fmla="*/ 799 h 799"/>
                <a:gd name="T22" fmla="*/ 96 w 318"/>
                <a:gd name="T23" fmla="*/ 756 h 799"/>
                <a:gd name="T24" fmla="*/ 118 w 318"/>
                <a:gd name="T25" fmla="*/ 665 h 799"/>
                <a:gd name="T26" fmla="*/ 135 w 318"/>
                <a:gd name="T27" fmla="*/ 569 h 799"/>
                <a:gd name="T28" fmla="*/ 145 w 318"/>
                <a:gd name="T29" fmla="*/ 523 h 799"/>
                <a:gd name="T30" fmla="*/ 156 w 318"/>
                <a:gd name="T31" fmla="*/ 476 h 799"/>
                <a:gd name="T32" fmla="*/ 178 w 318"/>
                <a:gd name="T33" fmla="*/ 386 h 799"/>
                <a:gd name="T34" fmla="*/ 203 w 318"/>
                <a:gd name="T35" fmla="*/ 298 h 799"/>
                <a:gd name="T36" fmla="*/ 214 w 318"/>
                <a:gd name="T37" fmla="*/ 260 h 799"/>
                <a:gd name="T38" fmla="*/ 230 w 318"/>
                <a:gd name="T39" fmla="*/ 227 h 799"/>
                <a:gd name="T40" fmla="*/ 269 w 318"/>
                <a:gd name="T41" fmla="*/ 156 h 799"/>
                <a:gd name="T42" fmla="*/ 304 w 318"/>
                <a:gd name="T43" fmla="*/ 88 h 799"/>
                <a:gd name="T44" fmla="*/ 318 w 318"/>
                <a:gd name="T45" fmla="*/ 55 h 799"/>
                <a:gd name="T46" fmla="*/ 293 w 318"/>
                <a:gd name="T47" fmla="*/ 47 h 799"/>
                <a:gd name="T48" fmla="*/ 255 w 318"/>
                <a:gd name="T49" fmla="*/ 27 h 799"/>
                <a:gd name="T50" fmla="*/ 217 w 318"/>
                <a:gd name="T51" fmla="*/ 8 h 799"/>
                <a:gd name="T52" fmla="*/ 200 w 318"/>
                <a:gd name="T53" fmla="*/ 0 h 799"/>
                <a:gd name="T54" fmla="*/ 200 w 318"/>
                <a:gd name="T55" fmla="*/ 0 h 7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8"/>
                <a:gd name="T85" fmla="*/ 0 h 799"/>
                <a:gd name="T86" fmla="*/ 318 w 318"/>
                <a:gd name="T87" fmla="*/ 799 h 7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8" h="799">
                  <a:moveTo>
                    <a:pt x="200" y="0"/>
                  </a:moveTo>
                  <a:lnTo>
                    <a:pt x="184" y="55"/>
                  </a:lnTo>
                  <a:lnTo>
                    <a:pt x="148" y="164"/>
                  </a:lnTo>
                  <a:lnTo>
                    <a:pt x="110" y="279"/>
                  </a:lnTo>
                  <a:lnTo>
                    <a:pt x="88" y="350"/>
                  </a:lnTo>
                  <a:lnTo>
                    <a:pt x="69" y="422"/>
                  </a:lnTo>
                  <a:lnTo>
                    <a:pt x="44" y="550"/>
                  </a:lnTo>
                  <a:lnTo>
                    <a:pt x="17" y="674"/>
                  </a:lnTo>
                  <a:lnTo>
                    <a:pt x="6" y="728"/>
                  </a:lnTo>
                  <a:lnTo>
                    <a:pt x="0" y="772"/>
                  </a:lnTo>
                  <a:lnTo>
                    <a:pt x="88" y="799"/>
                  </a:lnTo>
                  <a:lnTo>
                    <a:pt x="96" y="756"/>
                  </a:lnTo>
                  <a:lnTo>
                    <a:pt x="118" y="665"/>
                  </a:lnTo>
                  <a:lnTo>
                    <a:pt x="135" y="569"/>
                  </a:lnTo>
                  <a:lnTo>
                    <a:pt x="145" y="523"/>
                  </a:lnTo>
                  <a:lnTo>
                    <a:pt x="156" y="476"/>
                  </a:lnTo>
                  <a:lnTo>
                    <a:pt x="178" y="386"/>
                  </a:lnTo>
                  <a:lnTo>
                    <a:pt x="203" y="298"/>
                  </a:lnTo>
                  <a:lnTo>
                    <a:pt x="214" y="260"/>
                  </a:lnTo>
                  <a:lnTo>
                    <a:pt x="230" y="227"/>
                  </a:lnTo>
                  <a:lnTo>
                    <a:pt x="269" y="156"/>
                  </a:lnTo>
                  <a:lnTo>
                    <a:pt x="304" y="88"/>
                  </a:lnTo>
                  <a:lnTo>
                    <a:pt x="318" y="55"/>
                  </a:lnTo>
                  <a:lnTo>
                    <a:pt x="293" y="47"/>
                  </a:lnTo>
                  <a:lnTo>
                    <a:pt x="255" y="27"/>
                  </a:lnTo>
                  <a:lnTo>
                    <a:pt x="217" y="8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2"/>
            <p:cNvSpPr>
              <a:spLocks/>
            </p:cNvSpPr>
            <p:nvPr/>
          </p:nvSpPr>
          <p:spPr bwMode="auto">
            <a:xfrm>
              <a:off x="3784" y="2274"/>
              <a:ext cx="641" cy="104"/>
            </a:xfrm>
            <a:custGeom>
              <a:avLst/>
              <a:gdLst>
                <a:gd name="T0" fmla="*/ 22 w 641"/>
                <a:gd name="T1" fmla="*/ 25 h 104"/>
                <a:gd name="T2" fmla="*/ 39 w 641"/>
                <a:gd name="T3" fmla="*/ 20 h 104"/>
                <a:gd name="T4" fmla="*/ 71 w 641"/>
                <a:gd name="T5" fmla="*/ 14 h 104"/>
                <a:gd name="T6" fmla="*/ 104 w 641"/>
                <a:gd name="T7" fmla="*/ 11 h 104"/>
                <a:gd name="T8" fmla="*/ 123 w 641"/>
                <a:gd name="T9" fmla="*/ 9 h 104"/>
                <a:gd name="T10" fmla="*/ 145 w 641"/>
                <a:gd name="T11" fmla="*/ 9 h 104"/>
                <a:gd name="T12" fmla="*/ 184 w 641"/>
                <a:gd name="T13" fmla="*/ 11 h 104"/>
                <a:gd name="T14" fmla="*/ 222 w 641"/>
                <a:gd name="T15" fmla="*/ 14 h 104"/>
                <a:gd name="T16" fmla="*/ 241 w 641"/>
                <a:gd name="T17" fmla="*/ 17 h 104"/>
                <a:gd name="T18" fmla="*/ 252 w 641"/>
                <a:gd name="T19" fmla="*/ 11 h 104"/>
                <a:gd name="T20" fmla="*/ 277 w 641"/>
                <a:gd name="T21" fmla="*/ 6 h 104"/>
                <a:gd name="T22" fmla="*/ 304 w 641"/>
                <a:gd name="T23" fmla="*/ 0 h 104"/>
                <a:gd name="T24" fmla="*/ 323 w 641"/>
                <a:gd name="T25" fmla="*/ 0 h 104"/>
                <a:gd name="T26" fmla="*/ 378 w 641"/>
                <a:gd name="T27" fmla="*/ 3 h 104"/>
                <a:gd name="T28" fmla="*/ 488 w 641"/>
                <a:gd name="T29" fmla="*/ 9 h 104"/>
                <a:gd name="T30" fmla="*/ 592 w 641"/>
                <a:gd name="T31" fmla="*/ 14 h 104"/>
                <a:gd name="T32" fmla="*/ 641 w 641"/>
                <a:gd name="T33" fmla="*/ 17 h 104"/>
                <a:gd name="T34" fmla="*/ 627 w 641"/>
                <a:gd name="T35" fmla="*/ 104 h 104"/>
                <a:gd name="T36" fmla="*/ 586 w 641"/>
                <a:gd name="T37" fmla="*/ 99 h 104"/>
                <a:gd name="T38" fmla="*/ 496 w 641"/>
                <a:gd name="T39" fmla="*/ 93 h 104"/>
                <a:gd name="T40" fmla="*/ 400 w 641"/>
                <a:gd name="T41" fmla="*/ 82 h 104"/>
                <a:gd name="T42" fmla="*/ 353 w 641"/>
                <a:gd name="T43" fmla="*/ 77 h 104"/>
                <a:gd name="T44" fmla="*/ 321 w 641"/>
                <a:gd name="T45" fmla="*/ 77 h 104"/>
                <a:gd name="T46" fmla="*/ 269 w 641"/>
                <a:gd name="T47" fmla="*/ 88 h 104"/>
                <a:gd name="T48" fmla="*/ 219 w 641"/>
                <a:gd name="T49" fmla="*/ 99 h 104"/>
                <a:gd name="T50" fmla="*/ 200 w 641"/>
                <a:gd name="T51" fmla="*/ 104 h 104"/>
                <a:gd name="T52" fmla="*/ 0 w 641"/>
                <a:gd name="T53" fmla="*/ 99 h 104"/>
                <a:gd name="T54" fmla="*/ 22 w 641"/>
                <a:gd name="T55" fmla="*/ 25 h 104"/>
                <a:gd name="T56" fmla="*/ 22 w 641"/>
                <a:gd name="T57" fmla="*/ 25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1"/>
                <a:gd name="T88" fmla="*/ 0 h 104"/>
                <a:gd name="T89" fmla="*/ 641 w 641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1" h="104">
                  <a:moveTo>
                    <a:pt x="22" y="25"/>
                  </a:moveTo>
                  <a:lnTo>
                    <a:pt x="39" y="20"/>
                  </a:lnTo>
                  <a:lnTo>
                    <a:pt x="71" y="14"/>
                  </a:lnTo>
                  <a:lnTo>
                    <a:pt x="104" y="11"/>
                  </a:lnTo>
                  <a:lnTo>
                    <a:pt x="123" y="9"/>
                  </a:lnTo>
                  <a:lnTo>
                    <a:pt x="145" y="9"/>
                  </a:lnTo>
                  <a:lnTo>
                    <a:pt x="184" y="11"/>
                  </a:lnTo>
                  <a:lnTo>
                    <a:pt x="222" y="14"/>
                  </a:lnTo>
                  <a:lnTo>
                    <a:pt x="241" y="17"/>
                  </a:lnTo>
                  <a:lnTo>
                    <a:pt x="252" y="11"/>
                  </a:lnTo>
                  <a:lnTo>
                    <a:pt x="277" y="6"/>
                  </a:lnTo>
                  <a:lnTo>
                    <a:pt x="304" y="0"/>
                  </a:lnTo>
                  <a:lnTo>
                    <a:pt x="323" y="0"/>
                  </a:lnTo>
                  <a:lnTo>
                    <a:pt x="378" y="3"/>
                  </a:lnTo>
                  <a:lnTo>
                    <a:pt x="488" y="9"/>
                  </a:lnTo>
                  <a:lnTo>
                    <a:pt x="592" y="14"/>
                  </a:lnTo>
                  <a:lnTo>
                    <a:pt x="641" y="17"/>
                  </a:lnTo>
                  <a:lnTo>
                    <a:pt x="627" y="104"/>
                  </a:lnTo>
                  <a:lnTo>
                    <a:pt x="586" y="99"/>
                  </a:lnTo>
                  <a:lnTo>
                    <a:pt x="496" y="93"/>
                  </a:lnTo>
                  <a:lnTo>
                    <a:pt x="400" y="82"/>
                  </a:lnTo>
                  <a:lnTo>
                    <a:pt x="353" y="77"/>
                  </a:lnTo>
                  <a:lnTo>
                    <a:pt x="321" y="77"/>
                  </a:lnTo>
                  <a:lnTo>
                    <a:pt x="269" y="88"/>
                  </a:lnTo>
                  <a:lnTo>
                    <a:pt x="219" y="99"/>
                  </a:lnTo>
                  <a:lnTo>
                    <a:pt x="200" y="104"/>
                  </a:lnTo>
                  <a:lnTo>
                    <a:pt x="0" y="99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43"/>
            <p:cNvSpPr>
              <a:spLocks/>
            </p:cNvSpPr>
            <p:nvPr/>
          </p:nvSpPr>
          <p:spPr bwMode="auto">
            <a:xfrm>
              <a:off x="2497" y="1639"/>
              <a:ext cx="1709" cy="737"/>
            </a:xfrm>
            <a:custGeom>
              <a:avLst/>
              <a:gdLst>
                <a:gd name="T0" fmla="*/ 14 w 1709"/>
                <a:gd name="T1" fmla="*/ 586 h 737"/>
                <a:gd name="T2" fmla="*/ 105 w 1709"/>
                <a:gd name="T3" fmla="*/ 488 h 737"/>
                <a:gd name="T4" fmla="*/ 176 w 1709"/>
                <a:gd name="T5" fmla="*/ 433 h 737"/>
                <a:gd name="T6" fmla="*/ 272 w 1709"/>
                <a:gd name="T7" fmla="*/ 378 h 737"/>
                <a:gd name="T8" fmla="*/ 313 w 1709"/>
                <a:gd name="T9" fmla="*/ 345 h 737"/>
                <a:gd name="T10" fmla="*/ 395 w 1709"/>
                <a:gd name="T11" fmla="*/ 274 h 737"/>
                <a:gd name="T12" fmla="*/ 480 w 1709"/>
                <a:gd name="T13" fmla="*/ 216 h 737"/>
                <a:gd name="T14" fmla="*/ 688 w 1709"/>
                <a:gd name="T15" fmla="*/ 88 h 737"/>
                <a:gd name="T16" fmla="*/ 762 w 1709"/>
                <a:gd name="T17" fmla="*/ 47 h 737"/>
                <a:gd name="T18" fmla="*/ 827 w 1709"/>
                <a:gd name="T19" fmla="*/ 8 h 737"/>
                <a:gd name="T20" fmla="*/ 855 w 1709"/>
                <a:gd name="T21" fmla="*/ 0 h 737"/>
                <a:gd name="T22" fmla="*/ 890 w 1709"/>
                <a:gd name="T23" fmla="*/ 8 h 737"/>
                <a:gd name="T24" fmla="*/ 934 w 1709"/>
                <a:gd name="T25" fmla="*/ 28 h 737"/>
                <a:gd name="T26" fmla="*/ 1024 w 1709"/>
                <a:gd name="T27" fmla="*/ 85 h 737"/>
                <a:gd name="T28" fmla="*/ 1153 w 1709"/>
                <a:gd name="T29" fmla="*/ 164 h 737"/>
                <a:gd name="T30" fmla="*/ 1208 w 1709"/>
                <a:gd name="T31" fmla="*/ 214 h 737"/>
                <a:gd name="T32" fmla="*/ 1263 w 1709"/>
                <a:gd name="T33" fmla="*/ 271 h 737"/>
                <a:gd name="T34" fmla="*/ 1301 w 1709"/>
                <a:gd name="T35" fmla="*/ 315 h 737"/>
                <a:gd name="T36" fmla="*/ 1342 w 1709"/>
                <a:gd name="T37" fmla="*/ 351 h 737"/>
                <a:gd name="T38" fmla="*/ 1391 w 1709"/>
                <a:gd name="T39" fmla="*/ 345 h 737"/>
                <a:gd name="T40" fmla="*/ 1441 w 1709"/>
                <a:gd name="T41" fmla="*/ 348 h 737"/>
                <a:gd name="T42" fmla="*/ 1504 w 1709"/>
                <a:gd name="T43" fmla="*/ 373 h 737"/>
                <a:gd name="T44" fmla="*/ 1577 w 1709"/>
                <a:gd name="T45" fmla="*/ 403 h 737"/>
                <a:gd name="T46" fmla="*/ 1621 w 1709"/>
                <a:gd name="T47" fmla="*/ 479 h 737"/>
                <a:gd name="T48" fmla="*/ 1662 w 1709"/>
                <a:gd name="T49" fmla="*/ 556 h 737"/>
                <a:gd name="T50" fmla="*/ 1692 w 1709"/>
                <a:gd name="T51" fmla="*/ 638 h 737"/>
                <a:gd name="T52" fmla="*/ 1621 w 1709"/>
                <a:gd name="T53" fmla="*/ 635 h 737"/>
                <a:gd name="T54" fmla="*/ 1577 w 1709"/>
                <a:gd name="T55" fmla="*/ 638 h 737"/>
                <a:gd name="T56" fmla="*/ 1542 w 1709"/>
                <a:gd name="T57" fmla="*/ 644 h 737"/>
                <a:gd name="T58" fmla="*/ 1498 w 1709"/>
                <a:gd name="T59" fmla="*/ 646 h 737"/>
                <a:gd name="T60" fmla="*/ 1378 w 1709"/>
                <a:gd name="T61" fmla="*/ 646 h 737"/>
                <a:gd name="T62" fmla="*/ 1295 w 1709"/>
                <a:gd name="T63" fmla="*/ 665 h 737"/>
                <a:gd name="T64" fmla="*/ 1232 w 1709"/>
                <a:gd name="T65" fmla="*/ 690 h 737"/>
                <a:gd name="T66" fmla="*/ 1189 w 1709"/>
                <a:gd name="T67" fmla="*/ 668 h 737"/>
                <a:gd name="T68" fmla="*/ 1024 w 1709"/>
                <a:gd name="T69" fmla="*/ 540 h 737"/>
                <a:gd name="T70" fmla="*/ 860 w 1709"/>
                <a:gd name="T71" fmla="*/ 509 h 737"/>
                <a:gd name="T72" fmla="*/ 647 w 1709"/>
                <a:gd name="T73" fmla="*/ 553 h 737"/>
                <a:gd name="T74" fmla="*/ 501 w 1709"/>
                <a:gd name="T75" fmla="*/ 638 h 737"/>
                <a:gd name="T76" fmla="*/ 444 w 1709"/>
                <a:gd name="T77" fmla="*/ 720 h 737"/>
                <a:gd name="T78" fmla="*/ 0 w 1709"/>
                <a:gd name="T79" fmla="*/ 613 h 7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09"/>
                <a:gd name="T121" fmla="*/ 0 h 737"/>
                <a:gd name="T122" fmla="*/ 1709 w 1709"/>
                <a:gd name="T123" fmla="*/ 737 h 7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09" h="737">
                  <a:moveTo>
                    <a:pt x="0" y="613"/>
                  </a:moveTo>
                  <a:lnTo>
                    <a:pt x="14" y="586"/>
                  </a:lnTo>
                  <a:lnTo>
                    <a:pt x="58" y="540"/>
                  </a:lnTo>
                  <a:lnTo>
                    <a:pt x="105" y="488"/>
                  </a:lnTo>
                  <a:lnTo>
                    <a:pt x="143" y="455"/>
                  </a:lnTo>
                  <a:lnTo>
                    <a:pt x="176" y="433"/>
                  </a:lnTo>
                  <a:lnTo>
                    <a:pt x="225" y="403"/>
                  </a:lnTo>
                  <a:lnTo>
                    <a:pt x="272" y="378"/>
                  </a:lnTo>
                  <a:lnTo>
                    <a:pt x="293" y="364"/>
                  </a:lnTo>
                  <a:lnTo>
                    <a:pt x="313" y="345"/>
                  </a:lnTo>
                  <a:lnTo>
                    <a:pt x="354" y="310"/>
                  </a:lnTo>
                  <a:lnTo>
                    <a:pt x="395" y="274"/>
                  </a:lnTo>
                  <a:lnTo>
                    <a:pt x="425" y="252"/>
                  </a:lnTo>
                  <a:lnTo>
                    <a:pt x="480" y="216"/>
                  </a:lnTo>
                  <a:lnTo>
                    <a:pt x="586" y="151"/>
                  </a:lnTo>
                  <a:lnTo>
                    <a:pt x="688" y="88"/>
                  </a:lnTo>
                  <a:lnTo>
                    <a:pt x="742" y="58"/>
                  </a:lnTo>
                  <a:lnTo>
                    <a:pt x="762" y="47"/>
                  </a:lnTo>
                  <a:lnTo>
                    <a:pt x="794" y="25"/>
                  </a:lnTo>
                  <a:lnTo>
                    <a:pt x="827" y="8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71" y="3"/>
                  </a:lnTo>
                  <a:lnTo>
                    <a:pt x="890" y="8"/>
                  </a:lnTo>
                  <a:lnTo>
                    <a:pt x="907" y="14"/>
                  </a:lnTo>
                  <a:lnTo>
                    <a:pt x="934" y="28"/>
                  </a:lnTo>
                  <a:lnTo>
                    <a:pt x="981" y="58"/>
                  </a:lnTo>
                  <a:lnTo>
                    <a:pt x="1024" y="85"/>
                  </a:lnTo>
                  <a:lnTo>
                    <a:pt x="1044" y="99"/>
                  </a:lnTo>
                  <a:lnTo>
                    <a:pt x="1153" y="164"/>
                  </a:lnTo>
                  <a:lnTo>
                    <a:pt x="1170" y="178"/>
                  </a:lnTo>
                  <a:lnTo>
                    <a:pt x="1208" y="214"/>
                  </a:lnTo>
                  <a:lnTo>
                    <a:pt x="1246" y="252"/>
                  </a:lnTo>
                  <a:lnTo>
                    <a:pt x="1263" y="271"/>
                  </a:lnTo>
                  <a:lnTo>
                    <a:pt x="1274" y="288"/>
                  </a:lnTo>
                  <a:lnTo>
                    <a:pt x="1301" y="315"/>
                  </a:lnTo>
                  <a:lnTo>
                    <a:pt x="1326" y="342"/>
                  </a:lnTo>
                  <a:lnTo>
                    <a:pt x="1342" y="351"/>
                  </a:lnTo>
                  <a:lnTo>
                    <a:pt x="1356" y="345"/>
                  </a:lnTo>
                  <a:lnTo>
                    <a:pt x="1391" y="345"/>
                  </a:lnTo>
                  <a:lnTo>
                    <a:pt x="1424" y="345"/>
                  </a:lnTo>
                  <a:lnTo>
                    <a:pt x="1441" y="348"/>
                  </a:lnTo>
                  <a:lnTo>
                    <a:pt x="1460" y="356"/>
                  </a:lnTo>
                  <a:lnTo>
                    <a:pt x="1504" y="373"/>
                  </a:lnTo>
                  <a:lnTo>
                    <a:pt x="1553" y="392"/>
                  </a:lnTo>
                  <a:lnTo>
                    <a:pt x="1577" y="403"/>
                  </a:lnTo>
                  <a:lnTo>
                    <a:pt x="1594" y="427"/>
                  </a:lnTo>
                  <a:lnTo>
                    <a:pt x="1621" y="479"/>
                  </a:lnTo>
                  <a:lnTo>
                    <a:pt x="1649" y="531"/>
                  </a:lnTo>
                  <a:lnTo>
                    <a:pt x="1662" y="556"/>
                  </a:lnTo>
                  <a:lnTo>
                    <a:pt x="1709" y="641"/>
                  </a:lnTo>
                  <a:lnTo>
                    <a:pt x="1692" y="638"/>
                  </a:lnTo>
                  <a:lnTo>
                    <a:pt x="1662" y="638"/>
                  </a:lnTo>
                  <a:lnTo>
                    <a:pt x="1621" y="635"/>
                  </a:lnTo>
                  <a:lnTo>
                    <a:pt x="1597" y="635"/>
                  </a:lnTo>
                  <a:lnTo>
                    <a:pt x="1577" y="638"/>
                  </a:lnTo>
                  <a:lnTo>
                    <a:pt x="1558" y="641"/>
                  </a:lnTo>
                  <a:lnTo>
                    <a:pt x="1542" y="644"/>
                  </a:lnTo>
                  <a:lnTo>
                    <a:pt x="1528" y="646"/>
                  </a:lnTo>
                  <a:lnTo>
                    <a:pt x="1498" y="646"/>
                  </a:lnTo>
                  <a:lnTo>
                    <a:pt x="1441" y="646"/>
                  </a:lnTo>
                  <a:lnTo>
                    <a:pt x="1378" y="646"/>
                  </a:lnTo>
                  <a:lnTo>
                    <a:pt x="1331" y="652"/>
                  </a:lnTo>
                  <a:lnTo>
                    <a:pt x="1295" y="665"/>
                  </a:lnTo>
                  <a:lnTo>
                    <a:pt x="1260" y="679"/>
                  </a:lnTo>
                  <a:lnTo>
                    <a:pt x="1232" y="690"/>
                  </a:lnTo>
                  <a:lnTo>
                    <a:pt x="1219" y="696"/>
                  </a:lnTo>
                  <a:lnTo>
                    <a:pt x="1189" y="668"/>
                  </a:lnTo>
                  <a:lnTo>
                    <a:pt x="1115" y="605"/>
                  </a:lnTo>
                  <a:lnTo>
                    <a:pt x="1024" y="540"/>
                  </a:lnTo>
                  <a:lnTo>
                    <a:pt x="945" y="507"/>
                  </a:lnTo>
                  <a:lnTo>
                    <a:pt x="860" y="509"/>
                  </a:lnTo>
                  <a:lnTo>
                    <a:pt x="753" y="526"/>
                  </a:lnTo>
                  <a:lnTo>
                    <a:pt x="647" y="553"/>
                  </a:lnTo>
                  <a:lnTo>
                    <a:pt x="562" y="592"/>
                  </a:lnTo>
                  <a:lnTo>
                    <a:pt x="501" y="638"/>
                  </a:lnTo>
                  <a:lnTo>
                    <a:pt x="466" y="685"/>
                  </a:lnTo>
                  <a:lnTo>
                    <a:pt x="444" y="720"/>
                  </a:lnTo>
                  <a:lnTo>
                    <a:pt x="439" y="737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BDC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44"/>
            <p:cNvSpPr>
              <a:spLocks/>
            </p:cNvSpPr>
            <p:nvPr/>
          </p:nvSpPr>
          <p:spPr bwMode="auto">
            <a:xfrm>
              <a:off x="3612" y="1171"/>
              <a:ext cx="602" cy="756"/>
            </a:xfrm>
            <a:custGeom>
              <a:avLst/>
              <a:gdLst>
                <a:gd name="T0" fmla="*/ 33 w 602"/>
                <a:gd name="T1" fmla="*/ 654 h 756"/>
                <a:gd name="T2" fmla="*/ 82 w 602"/>
                <a:gd name="T3" fmla="*/ 564 h 756"/>
                <a:gd name="T4" fmla="*/ 145 w 602"/>
                <a:gd name="T5" fmla="*/ 400 h 756"/>
                <a:gd name="T6" fmla="*/ 175 w 602"/>
                <a:gd name="T7" fmla="*/ 326 h 756"/>
                <a:gd name="T8" fmla="*/ 189 w 602"/>
                <a:gd name="T9" fmla="*/ 222 h 756"/>
                <a:gd name="T10" fmla="*/ 200 w 602"/>
                <a:gd name="T11" fmla="*/ 145 h 756"/>
                <a:gd name="T12" fmla="*/ 208 w 602"/>
                <a:gd name="T13" fmla="*/ 104 h 756"/>
                <a:gd name="T14" fmla="*/ 208 w 602"/>
                <a:gd name="T15" fmla="*/ 47 h 756"/>
                <a:gd name="T16" fmla="*/ 230 w 602"/>
                <a:gd name="T17" fmla="*/ 17 h 756"/>
                <a:gd name="T18" fmla="*/ 238 w 602"/>
                <a:gd name="T19" fmla="*/ 30 h 756"/>
                <a:gd name="T20" fmla="*/ 241 w 602"/>
                <a:gd name="T21" fmla="*/ 79 h 756"/>
                <a:gd name="T22" fmla="*/ 295 w 602"/>
                <a:gd name="T23" fmla="*/ 69 h 756"/>
                <a:gd name="T24" fmla="*/ 235 w 602"/>
                <a:gd name="T25" fmla="*/ 107 h 756"/>
                <a:gd name="T26" fmla="*/ 232 w 602"/>
                <a:gd name="T27" fmla="*/ 148 h 756"/>
                <a:gd name="T28" fmla="*/ 238 w 602"/>
                <a:gd name="T29" fmla="*/ 181 h 756"/>
                <a:gd name="T30" fmla="*/ 238 w 602"/>
                <a:gd name="T31" fmla="*/ 216 h 756"/>
                <a:gd name="T32" fmla="*/ 222 w 602"/>
                <a:gd name="T33" fmla="*/ 288 h 756"/>
                <a:gd name="T34" fmla="*/ 263 w 602"/>
                <a:gd name="T35" fmla="*/ 274 h 756"/>
                <a:gd name="T36" fmla="*/ 317 w 602"/>
                <a:gd name="T37" fmla="*/ 233 h 756"/>
                <a:gd name="T38" fmla="*/ 375 w 602"/>
                <a:gd name="T39" fmla="*/ 194 h 756"/>
                <a:gd name="T40" fmla="*/ 441 w 602"/>
                <a:gd name="T41" fmla="*/ 151 h 756"/>
                <a:gd name="T42" fmla="*/ 405 w 602"/>
                <a:gd name="T43" fmla="*/ 88 h 756"/>
                <a:gd name="T44" fmla="*/ 391 w 602"/>
                <a:gd name="T45" fmla="*/ 36 h 756"/>
                <a:gd name="T46" fmla="*/ 399 w 602"/>
                <a:gd name="T47" fmla="*/ 11 h 756"/>
                <a:gd name="T48" fmla="*/ 424 w 602"/>
                <a:gd name="T49" fmla="*/ 3 h 756"/>
                <a:gd name="T50" fmla="*/ 446 w 602"/>
                <a:gd name="T51" fmla="*/ 110 h 756"/>
                <a:gd name="T52" fmla="*/ 473 w 602"/>
                <a:gd name="T53" fmla="*/ 121 h 756"/>
                <a:gd name="T54" fmla="*/ 506 w 602"/>
                <a:gd name="T55" fmla="*/ 90 h 756"/>
                <a:gd name="T56" fmla="*/ 597 w 602"/>
                <a:gd name="T57" fmla="*/ 0 h 756"/>
                <a:gd name="T58" fmla="*/ 602 w 602"/>
                <a:gd name="T59" fmla="*/ 17 h 756"/>
                <a:gd name="T60" fmla="*/ 556 w 602"/>
                <a:gd name="T61" fmla="*/ 77 h 756"/>
                <a:gd name="T62" fmla="*/ 471 w 602"/>
                <a:gd name="T63" fmla="*/ 159 h 756"/>
                <a:gd name="T64" fmla="*/ 402 w 602"/>
                <a:gd name="T65" fmla="*/ 225 h 756"/>
                <a:gd name="T66" fmla="*/ 443 w 602"/>
                <a:gd name="T67" fmla="*/ 238 h 756"/>
                <a:gd name="T68" fmla="*/ 479 w 602"/>
                <a:gd name="T69" fmla="*/ 246 h 756"/>
                <a:gd name="T70" fmla="*/ 495 w 602"/>
                <a:gd name="T71" fmla="*/ 260 h 756"/>
                <a:gd name="T72" fmla="*/ 479 w 602"/>
                <a:gd name="T73" fmla="*/ 279 h 756"/>
                <a:gd name="T74" fmla="*/ 372 w 602"/>
                <a:gd name="T75" fmla="*/ 257 h 756"/>
                <a:gd name="T76" fmla="*/ 285 w 602"/>
                <a:gd name="T77" fmla="*/ 290 h 756"/>
                <a:gd name="T78" fmla="*/ 216 w 602"/>
                <a:gd name="T79" fmla="*/ 348 h 756"/>
                <a:gd name="T80" fmla="*/ 197 w 602"/>
                <a:gd name="T81" fmla="*/ 452 h 756"/>
                <a:gd name="T82" fmla="*/ 183 w 602"/>
                <a:gd name="T83" fmla="*/ 534 h 756"/>
                <a:gd name="T84" fmla="*/ 142 w 602"/>
                <a:gd name="T85" fmla="*/ 641 h 756"/>
                <a:gd name="T86" fmla="*/ 87 w 602"/>
                <a:gd name="T87" fmla="*/ 747 h 756"/>
                <a:gd name="T88" fmla="*/ 68 w 602"/>
                <a:gd name="T89" fmla="*/ 750 h 756"/>
                <a:gd name="T90" fmla="*/ 8 w 602"/>
                <a:gd name="T91" fmla="*/ 704 h 7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2"/>
                <a:gd name="T139" fmla="*/ 0 h 756"/>
                <a:gd name="T140" fmla="*/ 602 w 602"/>
                <a:gd name="T141" fmla="*/ 756 h 7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2" h="756">
                  <a:moveTo>
                    <a:pt x="0" y="698"/>
                  </a:moveTo>
                  <a:lnTo>
                    <a:pt x="11" y="679"/>
                  </a:lnTo>
                  <a:lnTo>
                    <a:pt x="33" y="654"/>
                  </a:lnTo>
                  <a:lnTo>
                    <a:pt x="55" y="624"/>
                  </a:lnTo>
                  <a:lnTo>
                    <a:pt x="68" y="605"/>
                  </a:lnTo>
                  <a:lnTo>
                    <a:pt x="82" y="564"/>
                  </a:lnTo>
                  <a:lnTo>
                    <a:pt x="107" y="496"/>
                  </a:lnTo>
                  <a:lnTo>
                    <a:pt x="131" y="430"/>
                  </a:lnTo>
                  <a:lnTo>
                    <a:pt x="145" y="400"/>
                  </a:lnTo>
                  <a:lnTo>
                    <a:pt x="148" y="389"/>
                  </a:lnTo>
                  <a:lnTo>
                    <a:pt x="164" y="359"/>
                  </a:lnTo>
                  <a:lnTo>
                    <a:pt x="175" y="326"/>
                  </a:lnTo>
                  <a:lnTo>
                    <a:pt x="183" y="301"/>
                  </a:lnTo>
                  <a:lnTo>
                    <a:pt x="183" y="268"/>
                  </a:lnTo>
                  <a:lnTo>
                    <a:pt x="189" y="222"/>
                  </a:lnTo>
                  <a:lnTo>
                    <a:pt x="194" y="181"/>
                  </a:lnTo>
                  <a:lnTo>
                    <a:pt x="197" y="159"/>
                  </a:lnTo>
                  <a:lnTo>
                    <a:pt x="200" y="145"/>
                  </a:lnTo>
                  <a:lnTo>
                    <a:pt x="205" y="126"/>
                  </a:lnTo>
                  <a:lnTo>
                    <a:pt x="205" y="110"/>
                  </a:lnTo>
                  <a:lnTo>
                    <a:pt x="208" y="104"/>
                  </a:lnTo>
                  <a:lnTo>
                    <a:pt x="208" y="93"/>
                  </a:lnTo>
                  <a:lnTo>
                    <a:pt x="208" y="71"/>
                  </a:lnTo>
                  <a:lnTo>
                    <a:pt x="208" y="47"/>
                  </a:lnTo>
                  <a:lnTo>
                    <a:pt x="211" y="33"/>
                  </a:lnTo>
                  <a:lnTo>
                    <a:pt x="216" y="25"/>
                  </a:lnTo>
                  <a:lnTo>
                    <a:pt x="230" y="17"/>
                  </a:lnTo>
                  <a:lnTo>
                    <a:pt x="238" y="11"/>
                  </a:lnTo>
                  <a:lnTo>
                    <a:pt x="241" y="17"/>
                  </a:lnTo>
                  <a:lnTo>
                    <a:pt x="238" y="30"/>
                  </a:lnTo>
                  <a:lnTo>
                    <a:pt x="238" y="52"/>
                  </a:lnTo>
                  <a:lnTo>
                    <a:pt x="238" y="71"/>
                  </a:lnTo>
                  <a:lnTo>
                    <a:pt x="241" y="79"/>
                  </a:lnTo>
                  <a:lnTo>
                    <a:pt x="304" y="52"/>
                  </a:lnTo>
                  <a:lnTo>
                    <a:pt x="306" y="66"/>
                  </a:lnTo>
                  <a:lnTo>
                    <a:pt x="295" y="69"/>
                  </a:lnTo>
                  <a:lnTo>
                    <a:pt x="274" y="82"/>
                  </a:lnTo>
                  <a:lnTo>
                    <a:pt x="249" y="96"/>
                  </a:lnTo>
                  <a:lnTo>
                    <a:pt x="235" y="107"/>
                  </a:lnTo>
                  <a:lnTo>
                    <a:pt x="230" y="112"/>
                  </a:lnTo>
                  <a:lnTo>
                    <a:pt x="232" y="132"/>
                  </a:lnTo>
                  <a:lnTo>
                    <a:pt x="232" y="148"/>
                  </a:lnTo>
                  <a:lnTo>
                    <a:pt x="235" y="164"/>
                  </a:lnTo>
                  <a:lnTo>
                    <a:pt x="235" y="170"/>
                  </a:lnTo>
                  <a:lnTo>
                    <a:pt x="238" y="181"/>
                  </a:lnTo>
                  <a:lnTo>
                    <a:pt x="241" y="192"/>
                  </a:lnTo>
                  <a:lnTo>
                    <a:pt x="243" y="203"/>
                  </a:lnTo>
                  <a:lnTo>
                    <a:pt x="238" y="216"/>
                  </a:lnTo>
                  <a:lnTo>
                    <a:pt x="230" y="246"/>
                  </a:lnTo>
                  <a:lnTo>
                    <a:pt x="222" y="274"/>
                  </a:lnTo>
                  <a:lnTo>
                    <a:pt x="222" y="288"/>
                  </a:lnTo>
                  <a:lnTo>
                    <a:pt x="230" y="285"/>
                  </a:lnTo>
                  <a:lnTo>
                    <a:pt x="246" y="279"/>
                  </a:lnTo>
                  <a:lnTo>
                    <a:pt x="263" y="274"/>
                  </a:lnTo>
                  <a:lnTo>
                    <a:pt x="274" y="266"/>
                  </a:lnTo>
                  <a:lnTo>
                    <a:pt x="290" y="252"/>
                  </a:lnTo>
                  <a:lnTo>
                    <a:pt x="317" y="233"/>
                  </a:lnTo>
                  <a:lnTo>
                    <a:pt x="347" y="214"/>
                  </a:lnTo>
                  <a:lnTo>
                    <a:pt x="361" y="205"/>
                  </a:lnTo>
                  <a:lnTo>
                    <a:pt x="375" y="194"/>
                  </a:lnTo>
                  <a:lnTo>
                    <a:pt x="399" y="178"/>
                  </a:lnTo>
                  <a:lnTo>
                    <a:pt x="427" y="159"/>
                  </a:lnTo>
                  <a:lnTo>
                    <a:pt x="441" y="151"/>
                  </a:lnTo>
                  <a:lnTo>
                    <a:pt x="432" y="140"/>
                  </a:lnTo>
                  <a:lnTo>
                    <a:pt x="419" y="115"/>
                  </a:lnTo>
                  <a:lnTo>
                    <a:pt x="405" y="88"/>
                  </a:lnTo>
                  <a:lnTo>
                    <a:pt x="397" y="69"/>
                  </a:lnTo>
                  <a:lnTo>
                    <a:pt x="391" y="49"/>
                  </a:lnTo>
                  <a:lnTo>
                    <a:pt x="391" y="36"/>
                  </a:lnTo>
                  <a:lnTo>
                    <a:pt x="391" y="25"/>
                  </a:lnTo>
                  <a:lnTo>
                    <a:pt x="394" y="17"/>
                  </a:lnTo>
                  <a:lnTo>
                    <a:pt x="399" y="11"/>
                  </a:lnTo>
                  <a:lnTo>
                    <a:pt x="410" y="6"/>
                  </a:lnTo>
                  <a:lnTo>
                    <a:pt x="419" y="3"/>
                  </a:lnTo>
                  <a:lnTo>
                    <a:pt x="424" y="3"/>
                  </a:lnTo>
                  <a:lnTo>
                    <a:pt x="427" y="25"/>
                  </a:lnTo>
                  <a:lnTo>
                    <a:pt x="438" y="66"/>
                  </a:lnTo>
                  <a:lnTo>
                    <a:pt x="446" y="110"/>
                  </a:lnTo>
                  <a:lnTo>
                    <a:pt x="454" y="129"/>
                  </a:lnTo>
                  <a:lnTo>
                    <a:pt x="462" y="126"/>
                  </a:lnTo>
                  <a:lnTo>
                    <a:pt x="473" y="121"/>
                  </a:lnTo>
                  <a:lnTo>
                    <a:pt x="484" y="112"/>
                  </a:lnTo>
                  <a:lnTo>
                    <a:pt x="490" y="110"/>
                  </a:lnTo>
                  <a:lnTo>
                    <a:pt x="506" y="90"/>
                  </a:lnTo>
                  <a:lnTo>
                    <a:pt x="545" y="52"/>
                  </a:lnTo>
                  <a:lnTo>
                    <a:pt x="580" y="14"/>
                  </a:lnTo>
                  <a:lnTo>
                    <a:pt x="597" y="0"/>
                  </a:lnTo>
                  <a:lnTo>
                    <a:pt x="599" y="3"/>
                  </a:lnTo>
                  <a:lnTo>
                    <a:pt x="602" y="8"/>
                  </a:lnTo>
                  <a:lnTo>
                    <a:pt x="602" y="17"/>
                  </a:lnTo>
                  <a:lnTo>
                    <a:pt x="602" y="25"/>
                  </a:lnTo>
                  <a:lnTo>
                    <a:pt x="586" y="41"/>
                  </a:lnTo>
                  <a:lnTo>
                    <a:pt x="556" y="77"/>
                  </a:lnTo>
                  <a:lnTo>
                    <a:pt x="520" y="112"/>
                  </a:lnTo>
                  <a:lnTo>
                    <a:pt x="495" y="140"/>
                  </a:lnTo>
                  <a:lnTo>
                    <a:pt x="471" y="159"/>
                  </a:lnTo>
                  <a:lnTo>
                    <a:pt x="441" y="186"/>
                  </a:lnTo>
                  <a:lnTo>
                    <a:pt x="413" y="211"/>
                  </a:lnTo>
                  <a:lnTo>
                    <a:pt x="402" y="225"/>
                  </a:lnTo>
                  <a:lnTo>
                    <a:pt x="408" y="227"/>
                  </a:lnTo>
                  <a:lnTo>
                    <a:pt x="424" y="233"/>
                  </a:lnTo>
                  <a:lnTo>
                    <a:pt x="443" y="238"/>
                  </a:lnTo>
                  <a:lnTo>
                    <a:pt x="452" y="241"/>
                  </a:lnTo>
                  <a:lnTo>
                    <a:pt x="460" y="241"/>
                  </a:lnTo>
                  <a:lnTo>
                    <a:pt x="479" y="246"/>
                  </a:lnTo>
                  <a:lnTo>
                    <a:pt x="495" y="249"/>
                  </a:lnTo>
                  <a:lnTo>
                    <a:pt x="501" y="255"/>
                  </a:lnTo>
                  <a:lnTo>
                    <a:pt x="495" y="260"/>
                  </a:lnTo>
                  <a:lnTo>
                    <a:pt x="490" y="271"/>
                  </a:lnTo>
                  <a:lnTo>
                    <a:pt x="482" y="277"/>
                  </a:lnTo>
                  <a:lnTo>
                    <a:pt x="479" y="279"/>
                  </a:lnTo>
                  <a:lnTo>
                    <a:pt x="457" y="274"/>
                  </a:lnTo>
                  <a:lnTo>
                    <a:pt x="413" y="266"/>
                  </a:lnTo>
                  <a:lnTo>
                    <a:pt x="372" y="257"/>
                  </a:lnTo>
                  <a:lnTo>
                    <a:pt x="350" y="255"/>
                  </a:lnTo>
                  <a:lnTo>
                    <a:pt x="326" y="266"/>
                  </a:lnTo>
                  <a:lnTo>
                    <a:pt x="285" y="290"/>
                  </a:lnTo>
                  <a:lnTo>
                    <a:pt x="241" y="315"/>
                  </a:lnTo>
                  <a:lnTo>
                    <a:pt x="222" y="329"/>
                  </a:lnTo>
                  <a:lnTo>
                    <a:pt x="216" y="348"/>
                  </a:lnTo>
                  <a:lnTo>
                    <a:pt x="208" y="386"/>
                  </a:lnTo>
                  <a:lnTo>
                    <a:pt x="200" y="424"/>
                  </a:lnTo>
                  <a:lnTo>
                    <a:pt x="197" y="452"/>
                  </a:lnTo>
                  <a:lnTo>
                    <a:pt x="194" y="471"/>
                  </a:lnTo>
                  <a:lnTo>
                    <a:pt x="189" y="504"/>
                  </a:lnTo>
                  <a:lnTo>
                    <a:pt x="183" y="534"/>
                  </a:lnTo>
                  <a:lnTo>
                    <a:pt x="178" y="553"/>
                  </a:lnTo>
                  <a:lnTo>
                    <a:pt x="167" y="583"/>
                  </a:lnTo>
                  <a:lnTo>
                    <a:pt x="142" y="641"/>
                  </a:lnTo>
                  <a:lnTo>
                    <a:pt x="115" y="704"/>
                  </a:lnTo>
                  <a:lnTo>
                    <a:pt x="98" y="739"/>
                  </a:lnTo>
                  <a:lnTo>
                    <a:pt x="87" y="747"/>
                  </a:lnTo>
                  <a:lnTo>
                    <a:pt x="79" y="756"/>
                  </a:lnTo>
                  <a:lnTo>
                    <a:pt x="74" y="753"/>
                  </a:lnTo>
                  <a:lnTo>
                    <a:pt x="68" y="750"/>
                  </a:lnTo>
                  <a:lnTo>
                    <a:pt x="52" y="739"/>
                  </a:lnTo>
                  <a:lnTo>
                    <a:pt x="30" y="723"/>
                  </a:lnTo>
                  <a:lnTo>
                    <a:pt x="8" y="704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7E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45"/>
            <p:cNvSpPr>
              <a:spLocks/>
            </p:cNvSpPr>
            <p:nvPr/>
          </p:nvSpPr>
          <p:spPr bwMode="auto">
            <a:xfrm>
              <a:off x="3426" y="2157"/>
              <a:ext cx="295" cy="706"/>
            </a:xfrm>
            <a:custGeom>
              <a:avLst/>
              <a:gdLst>
                <a:gd name="T0" fmla="*/ 74 w 295"/>
                <a:gd name="T1" fmla="*/ 0 h 706"/>
                <a:gd name="T2" fmla="*/ 38 w 295"/>
                <a:gd name="T3" fmla="*/ 273 h 706"/>
                <a:gd name="T4" fmla="*/ 0 w 295"/>
                <a:gd name="T5" fmla="*/ 449 h 706"/>
                <a:gd name="T6" fmla="*/ 8 w 295"/>
                <a:gd name="T7" fmla="*/ 706 h 706"/>
                <a:gd name="T8" fmla="*/ 279 w 295"/>
                <a:gd name="T9" fmla="*/ 692 h 706"/>
                <a:gd name="T10" fmla="*/ 295 w 295"/>
                <a:gd name="T11" fmla="*/ 169 h 706"/>
                <a:gd name="T12" fmla="*/ 276 w 295"/>
                <a:gd name="T13" fmla="*/ 150 h 706"/>
                <a:gd name="T14" fmla="*/ 235 w 295"/>
                <a:gd name="T15" fmla="*/ 106 h 706"/>
                <a:gd name="T16" fmla="*/ 186 w 295"/>
                <a:gd name="T17" fmla="*/ 63 h 706"/>
                <a:gd name="T18" fmla="*/ 153 w 295"/>
                <a:gd name="T19" fmla="*/ 32 h 706"/>
                <a:gd name="T20" fmla="*/ 126 w 295"/>
                <a:gd name="T21" fmla="*/ 19 h 706"/>
                <a:gd name="T22" fmla="*/ 101 w 295"/>
                <a:gd name="T23" fmla="*/ 8 h 706"/>
                <a:gd name="T24" fmla="*/ 79 w 295"/>
                <a:gd name="T25" fmla="*/ 2 h 706"/>
                <a:gd name="T26" fmla="*/ 74 w 295"/>
                <a:gd name="T27" fmla="*/ 0 h 706"/>
                <a:gd name="T28" fmla="*/ 74 w 295"/>
                <a:gd name="T29" fmla="*/ 0 h 7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5"/>
                <a:gd name="T46" fmla="*/ 0 h 706"/>
                <a:gd name="T47" fmla="*/ 295 w 295"/>
                <a:gd name="T48" fmla="*/ 706 h 7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5" h="706">
                  <a:moveTo>
                    <a:pt x="74" y="0"/>
                  </a:moveTo>
                  <a:lnTo>
                    <a:pt x="38" y="273"/>
                  </a:lnTo>
                  <a:lnTo>
                    <a:pt x="0" y="449"/>
                  </a:lnTo>
                  <a:lnTo>
                    <a:pt x="8" y="706"/>
                  </a:lnTo>
                  <a:lnTo>
                    <a:pt x="279" y="692"/>
                  </a:lnTo>
                  <a:lnTo>
                    <a:pt x="295" y="169"/>
                  </a:lnTo>
                  <a:lnTo>
                    <a:pt x="276" y="150"/>
                  </a:lnTo>
                  <a:lnTo>
                    <a:pt x="235" y="106"/>
                  </a:lnTo>
                  <a:lnTo>
                    <a:pt x="186" y="63"/>
                  </a:lnTo>
                  <a:lnTo>
                    <a:pt x="153" y="32"/>
                  </a:lnTo>
                  <a:lnTo>
                    <a:pt x="126" y="19"/>
                  </a:lnTo>
                  <a:lnTo>
                    <a:pt x="101" y="8"/>
                  </a:lnTo>
                  <a:lnTo>
                    <a:pt x="79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46"/>
            <p:cNvSpPr>
              <a:spLocks/>
            </p:cNvSpPr>
            <p:nvPr/>
          </p:nvSpPr>
          <p:spPr bwMode="auto">
            <a:xfrm>
              <a:off x="3171" y="2127"/>
              <a:ext cx="331" cy="744"/>
            </a:xfrm>
            <a:custGeom>
              <a:avLst/>
              <a:gdLst>
                <a:gd name="T0" fmla="*/ 0 w 331"/>
                <a:gd name="T1" fmla="*/ 32 h 744"/>
                <a:gd name="T2" fmla="*/ 19 w 331"/>
                <a:gd name="T3" fmla="*/ 19 h 744"/>
                <a:gd name="T4" fmla="*/ 60 w 331"/>
                <a:gd name="T5" fmla="*/ 10 h 744"/>
                <a:gd name="T6" fmla="*/ 99 w 331"/>
                <a:gd name="T7" fmla="*/ 2 h 744"/>
                <a:gd name="T8" fmla="*/ 123 w 331"/>
                <a:gd name="T9" fmla="*/ 2 h 744"/>
                <a:gd name="T10" fmla="*/ 148 w 331"/>
                <a:gd name="T11" fmla="*/ 0 h 744"/>
                <a:gd name="T12" fmla="*/ 192 w 331"/>
                <a:gd name="T13" fmla="*/ 2 h 744"/>
                <a:gd name="T14" fmla="*/ 235 w 331"/>
                <a:gd name="T15" fmla="*/ 5 h 744"/>
                <a:gd name="T16" fmla="*/ 257 w 331"/>
                <a:gd name="T17" fmla="*/ 10 h 744"/>
                <a:gd name="T18" fmla="*/ 271 w 331"/>
                <a:gd name="T19" fmla="*/ 10 h 744"/>
                <a:gd name="T20" fmla="*/ 298 w 331"/>
                <a:gd name="T21" fmla="*/ 19 h 744"/>
                <a:gd name="T22" fmla="*/ 323 w 331"/>
                <a:gd name="T23" fmla="*/ 24 h 744"/>
                <a:gd name="T24" fmla="*/ 331 w 331"/>
                <a:gd name="T25" fmla="*/ 27 h 744"/>
                <a:gd name="T26" fmla="*/ 323 w 331"/>
                <a:gd name="T27" fmla="*/ 62 h 744"/>
                <a:gd name="T28" fmla="*/ 320 w 331"/>
                <a:gd name="T29" fmla="*/ 145 h 744"/>
                <a:gd name="T30" fmla="*/ 315 w 331"/>
                <a:gd name="T31" fmla="*/ 224 h 744"/>
                <a:gd name="T32" fmla="*/ 315 w 331"/>
                <a:gd name="T33" fmla="*/ 260 h 744"/>
                <a:gd name="T34" fmla="*/ 266 w 331"/>
                <a:gd name="T35" fmla="*/ 416 h 744"/>
                <a:gd name="T36" fmla="*/ 277 w 331"/>
                <a:gd name="T37" fmla="*/ 741 h 744"/>
                <a:gd name="T38" fmla="*/ 263 w 331"/>
                <a:gd name="T39" fmla="*/ 739 h 744"/>
                <a:gd name="T40" fmla="*/ 241 w 331"/>
                <a:gd name="T41" fmla="*/ 736 h 744"/>
                <a:gd name="T42" fmla="*/ 208 w 331"/>
                <a:gd name="T43" fmla="*/ 733 h 744"/>
                <a:gd name="T44" fmla="*/ 181 w 331"/>
                <a:gd name="T45" fmla="*/ 733 h 744"/>
                <a:gd name="T46" fmla="*/ 140 w 331"/>
                <a:gd name="T47" fmla="*/ 736 h 744"/>
                <a:gd name="T48" fmla="*/ 82 w 331"/>
                <a:gd name="T49" fmla="*/ 739 h 744"/>
                <a:gd name="T50" fmla="*/ 30 w 331"/>
                <a:gd name="T51" fmla="*/ 741 h 744"/>
                <a:gd name="T52" fmla="*/ 11 w 331"/>
                <a:gd name="T53" fmla="*/ 744 h 744"/>
                <a:gd name="T54" fmla="*/ 14 w 331"/>
                <a:gd name="T55" fmla="*/ 295 h 744"/>
                <a:gd name="T56" fmla="*/ 0 w 331"/>
                <a:gd name="T57" fmla="*/ 32 h 744"/>
                <a:gd name="T58" fmla="*/ 0 w 331"/>
                <a:gd name="T59" fmla="*/ 32 h 7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1"/>
                <a:gd name="T91" fmla="*/ 0 h 744"/>
                <a:gd name="T92" fmla="*/ 331 w 331"/>
                <a:gd name="T93" fmla="*/ 744 h 7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1" h="744">
                  <a:moveTo>
                    <a:pt x="0" y="32"/>
                  </a:moveTo>
                  <a:lnTo>
                    <a:pt x="19" y="19"/>
                  </a:lnTo>
                  <a:lnTo>
                    <a:pt x="60" y="10"/>
                  </a:lnTo>
                  <a:lnTo>
                    <a:pt x="99" y="2"/>
                  </a:lnTo>
                  <a:lnTo>
                    <a:pt x="123" y="2"/>
                  </a:lnTo>
                  <a:lnTo>
                    <a:pt x="148" y="0"/>
                  </a:lnTo>
                  <a:lnTo>
                    <a:pt x="192" y="2"/>
                  </a:lnTo>
                  <a:lnTo>
                    <a:pt x="235" y="5"/>
                  </a:lnTo>
                  <a:lnTo>
                    <a:pt x="257" y="10"/>
                  </a:lnTo>
                  <a:lnTo>
                    <a:pt x="271" y="10"/>
                  </a:lnTo>
                  <a:lnTo>
                    <a:pt x="298" y="19"/>
                  </a:lnTo>
                  <a:lnTo>
                    <a:pt x="323" y="24"/>
                  </a:lnTo>
                  <a:lnTo>
                    <a:pt x="331" y="27"/>
                  </a:lnTo>
                  <a:lnTo>
                    <a:pt x="323" y="62"/>
                  </a:lnTo>
                  <a:lnTo>
                    <a:pt x="320" y="145"/>
                  </a:lnTo>
                  <a:lnTo>
                    <a:pt x="315" y="224"/>
                  </a:lnTo>
                  <a:lnTo>
                    <a:pt x="315" y="260"/>
                  </a:lnTo>
                  <a:lnTo>
                    <a:pt x="266" y="416"/>
                  </a:lnTo>
                  <a:lnTo>
                    <a:pt x="277" y="741"/>
                  </a:lnTo>
                  <a:lnTo>
                    <a:pt x="263" y="739"/>
                  </a:lnTo>
                  <a:lnTo>
                    <a:pt x="241" y="736"/>
                  </a:lnTo>
                  <a:lnTo>
                    <a:pt x="208" y="733"/>
                  </a:lnTo>
                  <a:lnTo>
                    <a:pt x="181" y="733"/>
                  </a:lnTo>
                  <a:lnTo>
                    <a:pt x="140" y="736"/>
                  </a:lnTo>
                  <a:lnTo>
                    <a:pt x="82" y="739"/>
                  </a:lnTo>
                  <a:lnTo>
                    <a:pt x="30" y="741"/>
                  </a:lnTo>
                  <a:lnTo>
                    <a:pt x="11" y="744"/>
                  </a:lnTo>
                  <a:lnTo>
                    <a:pt x="14" y="29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69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47"/>
            <p:cNvSpPr>
              <a:spLocks/>
            </p:cNvSpPr>
            <p:nvPr/>
          </p:nvSpPr>
          <p:spPr bwMode="auto">
            <a:xfrm>
              <a:off x="2933" y="2154"/>
              <a:ext cx="282" cy="717"/>
            </a:xfrm>
            <a:custGeom>
              <a:avLst/>
              <a:gdLst>
                <a:gd name="T0" fmla="*/ 13 w 282"/>
                <a:gd name="T1" fmla="*/ 161 h 717"/>
                <a:gd name="T2" fmla="*/ 33 w 282"/>
                <a:gd name="T3" fmla="*/ 134 h 717"/>
                <a:gd name="T4" fmla="*/ 74 w 282"/>
                <a:gd name="T5" fmla="*/ 93 h 717"/>
                <a:gd name="T6" fmla="*/ 123 w 282"/>
                <a:gd name="T7" fmla="*/ 49 h 717"/>
                <a:gd name="T8" fmla="*/ 156 w 282"/>
                <a:gd name="T9" fmla="*/ 27 h 717"/>
                <a:gd name="T10" fmla="*/ 178 w 282"/>
                <a:gd name="T11" fmla="*/ 16 h 717"/>
                <a:gd name="T12" fmla="*/ 205 w 282"/>
                <a:gd name="T13" fmla="*/ 8 h 717"/>
                <a:gd name="T14" fmla="*/ 227 w 282"/>
                <a:gd name="T15" fmla="*/ 0 h 717"/>
                <a:gd name="T16" fmla="*/ 238 w 282"/>
                <a:gd name="T17" fmla="*/ 0 h 717"/>
                <a:gd name="T18" fmla="*/ 238 w 282"/>
                <a:gd name="T19" fmla="*/ 19 h 717"/>
                <a:gd name="T20" fmla="*/ 238 w 282"/>
                <a:gd name="T21" fmla="*/ 63 h 717"/>
                <a:gd name="T22" fmla="*/ 238 w 282"/>
                <a:gd name="T23" fmla="*/ 109 h 717"/>
                <a:gd name="T24" fmla="*/ 243 w 282"/>
                <a:gd name="T25" fmla="*/ 140 h 717"/>
                <a:gd name="T26" fmla="*/ 243 w 282"/>
                <a:gd name="T27" fmla="*/ 170 h 717"/>
                <a:gd name="T28" fmla="*/ 249 w 282"/>
                <a:gd name="T29" fmla="*/ 219 h 717"/>
                <a:gd name="T30" fmla="*/ 252 w 282"/>
                <a:gd name="T31" fmla="*/ 263 h 717"/>
                <a:gd name="T32" fmla="*/ 254 w 282"/>
                <a:gd name="T33" fmla="*/ 282 h 717"/>
                <a:gd name="T34" fmla="*/ 254 w 282"/>
                <a:gd name="T35" fmla="*/ 397 h 717"/>
                <a:gd name="T36" fmla="*/ 282 w 282"/>
                <a:gd name="T37" fmla="*/ 520 h 717"/>
                <a:gd name="T38" fmla="*/ 279 w 282"/>
                <a:gd name="T39" fmla="*/ 550 h 717"/>
                <a:gd name="T40" fmla="*/ 274 w 282"/>
                <a:gd name="T41" fmla="*/ 616 h 717"/>
                <a:gd name="T42" fmla="*/ 268 w 282"/>
                <a:gd name="T43" fmla="*/ 684 h 717"/>
                <a:gd name="T44" fmla="*/ 263 w 282"/>
                <a:gd name="T45" fmla="*/ 717 h 717"/>
                <a:gd name="T46" fmla="*/ 216 w 282"/>
                <a:gd name="T47" fmla="*/ 714 h 717"/>
                <a:gd name="T48" fmla="*/ 128 w 282"/>
                <a:gd name="T49" fmla="*/ 712 h 717"/>
                <a:gd name="T50" fmla="*/ 38 w 282"/>
                <a:gd name="T51" fmla="*/ 703 h 717"/>
                <a:gd name="T52" fmla="*/ 0 w 282"/>
                <a:gd name="T53" fmla="*/ 701 h 717"/>
                <a:gd name="T54" fmla="*/ 13 w 282"/>
                <a:gd name="T55" fmla="*/ 161 h 717"/>
                <a:gd name="T56" fmla="*/ 13 w 282"/>
                <a:gd name="T57" fmla="*/ 161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2"/>
                <a:gd name="T88" fmla="*/ 0 h 717"/>
                <a:gd name="T89" fmla="*/ 282 w 282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2" h="717">
                  <a:moveTo>
                    <a:pt x="13" y="161"/>
                  </a:moveTo>
                  <a:lnTo>
                    <a:pt x="33" y="134"/>
                  </a:lnTo>
                  <a:lnTo>
                    <a:pt x="74" y="93"/>
                  </a:lnTo>
                  <a:lnTo>
                    <a:pt x="123" y="49"/>
                  </a:lnTo>
                  <a:lnTo>
                    <a:pt x="156" y="27"/>
                  </a:lnTo>
                  <a:lnTo>
                    <a:pt x="178" y="16"/>
                  </a:lnTo>
                  <a:lnTo>
                    <a:pt x="205" y="8"/>
                  </a:lnTo>
                  <a:lnTo>
                    <a:pt x="227" y="0"/>
                  </a:lnTo>
                  <a:lnTo>
                    <a:pt x="238" y="0"/>
                  </a:lnTo>
                  <a:lnTo>
                    <a:pt x="238" y="19"/>
                  </a:lnTo>
                  <a:lnTo>
                    <a:pt x="238" y="63"/>
                  </a:lnTo>
                  <a:lnTo>
                    <a:pt x="238" y="109"/>
                  </a:lnTo>
                  <a:lnTo>
                    <a:pt x="243" y="140"/>
                  </a:lnTo>
                  <a:lnTo>
                    <a:pt x="243" y="170"/>
                  </a:lnTo>
                  <a:lnTo>
                    <a:pt x="249" y="219"/>
                  </a:lnTo>
                  <a:lnTo>
                    <a:pt x="252" y="263"/>
                  </a:lnTo>
                  <a:lnTo>
                    <a:pt x="254" y="282"/>
                  </a:lnTo>
                  <a:lnTo>
                    <a:pt x="254" y="397"/>
                  </a:lnTo>
                  <a:lnTo>
                    <a:pt x="282" y="520"/>
                  </a:lnTo>
                  <a:lnTo>
                    <a:pt x="279" y="550"/>
                  </a:lnTo>
                  <a:lnTo>
                    <a:pt x="274" y="616"/>
                  </a:lnTo>
                  <a:lnTo>
                    <a:pt x="268" y="684"/>
                  </a:lnTo>
                  <a:lnTo>
                    <a:pt x="263" y="717"/>
                  </a:lnTo>
                  <a:lnTo>
                    <a:pt x="216" y="714"/>
                  </a:lnTo>
                  <a:lnTo>
                    <a:pt x="128" y="712"/>
                  </a:lnTo>
                  <a:lnTo>
                    <a:pt x="38" y="703"/>
                  </a:lnTo>
                  <a:lnTo>
                    <a:pt x="0" y="701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48"/>
            <p:cNvSpPr>
              <a:spLocks/>
            </p:cNvSpPr>
            <p:nvPr/>
          </p:nvSpPr>
          <p:spPr bwMode="auto">
            <a:xfrm>
              <a:off x="1416" y="2236"/>
              <a:ext cx="1454" cy="233"/>
            </a:xfrm>
            <a:custGeom>
              <a:avLst/>
              <a:gdLst>
                <a:gd name="T0" fmla="*/ 0 w 1454"/>
                <a:gd name="T1" fmla="*/ 148 h 233"/>
                <a:gd name="T2" fmla="*/ 22 w 1454"/>
                <a:gd name="T3" fmla="*/ 137 h 233"/>
                <a:gd name="T4" fmla="*/ 71 w 1454"/>
                <a:gd name="T5" fmla="*/ 118 h 233"/>
                <a:gd name="T6" fmla="*/ 120 w 1454"/>
                <a:gd name="T7" fmla="*/ 96 h 233"/>
                <a:gd name="T8" fmla="*/ 148 w 1454"/>
                <a:gd name="T9" fmla="*/ 88 h 233"/>
                <a:gd name="T10" fmla="*/ 178 w 1454"/>
                <a:gd name="T11" fmla="*/ 85 h 233"/>
                <a:gd name="T12" fmla="*/ 235 w 1454"/>
                <a:gd name="T13" fmla="*/ 79 h 233"/>
                <a:gd name="T14" fmla="*/ 293 w 1454"/>
                <a:gd name="T15" fmla="*/ 77 h 233"/>
                <a:gd name="T16" fmla="*/ 318 w 1454"/>
                <a:gd name="T17" fmla="*/ 74 h 233"/>
                <a:gd name="T18" fmla="*/ 337 w 1454"/>
                <a:gd name="T19" fmla="*/ 68 h 233"/>
                <a:gd name="T20" fmla="*/ 386 w 1454"/>
                <a:gd name="T21" fmla="*/ 52 h 233"/>
                <a:gd name="T22" fmla="*/ 435 w 1454"/>
                <a:gd name="T23" fmla="*/ 36 h 233"/>
                <a:gd name="T24" fmla="*/ 465 w 1454"/>
                <a:gd name="T25" fmla="*/ 30 h 233"/>
                <a:gd name="T26" fmla="*/ 498 w 1454"/>
                <a:gd name="T27" fmla="*/ 27 h 233"/>
                <a:gd name="T28" fmla="*/ 572 w 1454"/>
                <a:gd name="T29" fmla="*/ 19 h 233"/>
                <a:gd name="T30" fmla="*/ 657 w 1454"/>
                <a:gd name="T31" fmla="*/ 11 h 233"/>
                <a:gd name="T32" fmla="*/ 728 w 1454"/>
                <a:gd name="T33" fmla="*/ 5 h 233"/>
                <a:gd name="T34" fmla="*/ 805 w 1454"/>
                <a:gd name="T35" fmla="*/ 0 h 233"/>
                <a:gd name="T36" fmla="*/ 909 w 1454"/>
                <a:gd name="T37" fmla="*/ 3 h 233"/>
                <a:gd name="T38" fmla="*/ 1005 w 1454"/>
                <a:gd name="T39" fmla="*/ 5 h 233"/>
                <a:gd name="T40" fmla="*/ 1062 w 1454"/>
                <a:gd name="T41" fmla="*/ 11 h 233"/>
                <a:gd name="T42" fmla="*/ 1109 w 1454"/>
                <a:gd name="T43" fmla="*/ 16 h 233"/>
                <a:gd name="T44" fmla="*/ 1180 w 1454"/>
                <a:gd name="T45" fmla="*/ 22 h 233"/>
                <a:gd name="T46" fmla="*/ 1246 w 1454"/>
                <a:gd name="T47" fmla="*/ 25 h 233"/>
                <a:gd name="T48" fmla="*/ 1281 w 1454"/>
                <a:gd name="T49" fmla="*/ 27 h 233"/>
                <a:gd name="T50" fmla="*/ 1314 w 1454"/>
                <a:gd name="T51" fmla="*/ 25 h 233"/>
                <a:gd name="T52" fmla="*/ 1372 w 1454"/>
                <a:gd name="T53" fmla="*/ 22 h 233"/>
                <a:gd name="T54" fmla="*/ 1429 w 1454"/>
                <a:gd name="T55" fmla="*/ 16 h 233"/>
                <a:gd name="T56" fmla="*/ 1454 w 1454"/>
                <a:gd name="T57" fmla="*/ 16 h 233"/>
                <a:gd name="T58" fmla="*/ 1448 w 1454"/>
                <a:gd name="T59" fmla="*/ 30 h 233"/>
                <a:gd name="T60" fmla="*/ 1443 w 1454"/>
                <a:gd name="T61" fmla="*/ 68 h 233"/>
                <a:gd name="T62" fmla="*/ 1435 w 1454"/>
                <a:gd name="T63" fmla="*/ 101 h 233"/>
                <a:gd name="T64" fmla="*/ 1429 w 1454"/>
                <a:gd name="T65" fmla="*/ 120 h 233"/>
                <a:gd name="T66" fmla="*/ 1331 w 1454"/>
                <a:gd name="T67" fmla="*/ 123 h 233"/>
                <a:gd name="T68" fmla="*/ 1120 w 1454"/>
                <a:gd name="T69" fmla="*/ 131 h 233"/>
                <a:gd name="T70" fmla="*/ 906 w 1454"/>
                <a:gd name="T71" fmla="*/ 142 h 233"/>
                <a:gd name="T72" fmla="*/ 802 w 1454"/>
                <a:gd name="T73" fmla="*/ 156 h 233"/>
                <a:gd name="T74" fmla="*/ 739 w 1454"/>
                <a:gd name="T75" fmla="*/ 156 h 233"/>
                <a:gd name="T76" fmla="*/ 627 w 1454"/>
                <a:gd name="T77" fmla="*/ 145 h 233"/>
                <a:gd name="T78" fmla="*/ 517 w 1454"/>
                <a:gd name="T79" fmla="*/ 131 h 233"/>
                <a:gd name="T80" fmla="*/ 468 w 1454"/>
                <a:gd name="T81" fmla="*/ 126 h 233"/>
                <a:gd name="T82" fmla="*/ 260 w 1454"/>
                <a:gd name="T83" fmla="*/ 186 h 233"/>
                <a:gd name="T84" fmla="*/ 222 w 1454"/>
                <a:gd name="T85" fmla="*/ 192 h 233"/>
                <a:gd name="T86" fmla="*/ 140 w 1454"/>
                <a:gd name="T87" fmla="*/ 211 h 233"/>
                <a:gd name="T88" fmla="*/ 52 w 1454"/>
                <a:gd name="T89" fmla="*/ 224 h 233"/>
                <a:gd name="T90" fmla="*/ 8 w 1454"/>
                <a:gd name="T91" fmla="*/ 233 h 233"/>
                <a:gd name="T92" fmla="*/ 0 w 1454"/>
                <a:gd name="T93" fmla="*/ 216 h 233"/>
                <a:gd name="T94" fmla="*/ 0 w 1454"/>
                <a:gd name="T95" fmla="*/ 189 h 233"/>
                <a:gd name="T96" fmla="*/ 0 w 1454"/>
                <a:gd name="T97" fmla="*/ 159 h 233"/>
                <a:gd name="T98" fmla="*/ 0 w 1454"/>
                <a:gd name="T99" fmla="*/ 148 h 233"/>
                <a:gd name="T100" fmla="*/ 0 w 1454"/>
                <a:gd name="T101" fmla="*/ 148 h 2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4"/>
                <a:gd name="T154" fmla="*/ 0 h 233"/>
                <a:gd name="T155" fmla="*/ 1454 w 1454"/>
                <a:gd name="T156" fmla="*/ 233 h 2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4" h="233">
                  <a:moveTo>
                    <a:pt x="0" y="148"/>
                  </a:moveTo>
                  <a:lnTo>
                    <a:pt x="22" y="137"/>
                  </a:lnTo>
                  <a:lnTo>
                    <a:pt x="71" y="118"/>
                  </a:lnTo>
                  <a:lnTo>
                    <a:pt x="120" y="96"/>
                  </a:lnTo>
                  <a:lnTo>
                    <a:pt x="148" y="88"/>
                  </a:lnTo>
                  <a:lnTo>
                    <a:pt x="178" y="85"/>
                  </a:lnTo>
                  <a:lnTo>
                    <a:pt x="235" y="79"/>
                  </a:lnTo>
                  <a:lnTo>
                    <a:pt x="293" y="77"/>
                  </a:lnTo>
                  <a:lnTo>
                    <a:pt x="318" y="74"/>
                  </a:lnTo>
                  <a:lnTo>
                    <a:pt x="337" y="68"/>
                  </a:lnTo>
                  <a:lnTo>
                    <a:pt x="386" y="52"/>
                  </a:lnTo>
                  <a:lnTo>
                    <a:pt x="435" y="36"/>
                  </a:lnTo>
                  <a:lnTo>
                    <a:pt x="465" y="30"/>
                  </a:lnTo>
                  <a:lnTo>
                    <a:pt x="498" y="27"/>
                  </a:lnTo>
                  <a:lnTo>
                    <a:pt x="572" y="19"/>
                  </a:lnTo>
                  <a:lnTo>
                    <a:pt x="657" y="11"/>
                  </a:lnTo>
                  <a:lnTo>
                    <a:pt x="728" y="5"/>
                  </a:lnTo>
                  <a:lnTo>
                    <a:pt x="805" y="0"/>
                  </a:lnTo>
                  <a:lnTo>
                    <a:pt x="909" y="3"/>
                  </a:lnTo>
                  <a:lnTo>
                    <a:pt x="1005" y="5"/>
                  </a:lnTo>
                  <a:lnTo>
                    <a:pt x="1062" y="11"/>
                  </a:lnTo>
                  <a:lnTo>
                    <a:pt x="1109" y="16"/>
                  </a:lnTo>
                  <a:lnTo>
                    <a:pt x="1180" y="22"/>
                  </a:lnTo>
                  <a:lnTo>
                    <a:pt x="1246" y="25"/>
                  </a:lnTo>
                  <a:lnTo>
                    <a:pt x="1281" y="27"/>
                  </a:lnTo>
                  <a:lnTo>
                    <a:pt x="1314" y="25"/>
                  </a:lnTo>
                  <a:lnTo>
                    <a:pt x="1372" y="22"/>
                  </a:lnTo>
                  <a:lnTo>
                    <a:pt x="1429" y="16"/>
                  </a:lnTo>
                  <a:lnTo>
                    <a:pt x="1454" y="16"/>
                  </a:lnTo>
                  <a:lnTo>
                    <a:pt x="1448" y="30"/>
                  </a:lnTo>
                  <a:lnTo>
                    <a:pt x="1443" y="68"/>
                  </a:lnTo>
                  <a:lnTo>
                    <a:pt x="1435" y="101"/>
                  </a:lnTo>
                  <a:lnTo>
                    <a:pt x="1429" y="120"/>
                  </a:lnTo>
                  <a:lnTo>
                    <a:pt x="1331" y="123"/>
                  </a:lnTo>
                  <a:lnTo>
                    <a:pt x="1120" y="131"/>
                  </a:lnTo>
                  <a:lnTo>
                    <a:pt x="906" y="142"/>
                  </a:lnTo>
                  <a:lnTo>
                    <a:pt x="802" y="156"/>
                  </a:lnTo>
                  <a:lnTo>
                    <a:pt x="739" y="156"/>
                  </a:lnTo>
                  <a:lnTo>
                    <a:pt x="627" y="145"/>
                  </a:lnTo>
                  <a:lnTo>
                    <a:pt x="517" y="131"/>
                  </a:lnTo>
                  <a:lnTo>
                    <a:pt x="468" y="126"/>
                  </a:lnTo>
                  <a:lnTo>
                    <a:pt x="260" y="186"/>
                  </a:lnTo>
                  <a:lnTo>
                    <a:pt x="222" y="192"/>
                  </a:lnTo>
                  <a:lnTo>
                    <a:pt x="140" y="211"/>
                  </a:lnTo>
                  <a:lnTo>
                    <a:pt x="52" y="224"/>
                  </a:lnTo>
                  <a:lnTo>
                    <a:pt x="8" y="233"/>
                  </a:lnTo>
                  <a:lnTo>
                    <a:pt x="0" y="216"/>
                  </a:lnTo>
                  <a:lnTo>
                    <a:pt x="0" y="189"/>
                  </a:lnTo>
                  <a:lnTo>
                    <a:pt x="0" y="159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49"/>
            <p:cNvSpPr>
              <a:spLocks/>
            </p:cNvSpPr>
            <p:nvPr/>
          </p:nvSpPr>
          <p:spPr bwMode="auto">
            <a:xfrm>
              <a:off x="3664" y="2118"/>
              <a:ext cx="183" cy="819"/>
            </a:xfrm>
            <a:custGeom>
              <a:avLst/>
              <a:gdLst>
                <a:gd name="T0" fmla="*/ 76 w 183"/>
                <a:gd name="T1" fmla="*/ 0 h 819"/>
                <a:gd name="T2" fmla="*/ 71 w 183"/>
                <a:gd name="T3" fmla="*/ 30 h 819"/>
                <a:gd name="T4" fmla="*/ 68 w 183"/>
                <a:gd name="T5" fmla="*/ 93 h 819"/>
                <a:gd name="T6" fmla="*/ 65 w 183"/>
                <a:gd name="T7" fmla="*/ 148 h 819"/>
                <a:gd name="T8" fmla="*/ 65 w 183"/>
                <a:gd name="T9" fmla="*/ 176 h 819"/>
                <a:gd name="T10" fmla="*/ 63 w 183"/>
                <a:gd name="T11" fmla="*/ 195 h 819"/>
                <a:gd name="T12" fmla="*/ 60 w 183"/>
                <a:gd name="T13" fmla="*/ 236 h 819"/>
                <a:gd name="T14" fmla="*/ 52 w 183"/>
                <a:gd name="T15" fmla="*/ 282 h 819"/>
                <a:gd name="T16" fmla="*/ 46 w 183"/>
                <a:gd name="T17" fmla="*/ 323 h 819"/>
                <a:gd name="T18" fmla="*/ 38 w 183"/>
                <a:gd name="T19" fmla="*/ 378 h 819"/>
                <a:gd name="T20" fmla="*/ 35 w 183"/>
                <a:gd name="T21" fmla="*/ 468 h 819"/>
                <a:gd name="T22" fmla="*/ 35 w 183"/>
                <a:gd name="T23" fmla="*/ 551 h 819"/>
                <a:gd name="T24" fmla="*/ 35 w 183"/>
                <a:gd name="T25" fmla="*/ 586 h 819"/>
                <a:gd name="T26" fmla="*/ 0 w 183"/>
                <a:gd name="T27" fmla="*/ 819 h 819"/>
                <a:gd name="T28" fmla="*/ 22 w 183"/>
                <a:gd name="T29" fmla="*/ 819 h 819"/>
                <a:gd name="T30" fmla="*/ 68 w 183"/>
                <a:gd name="T31" fmla="*/ 819 h 819"/>
                <a:gd name="T32" fmla="*/ 115 w 183"/>
                <a:gd name="T33" fmla="*/ 816 h 819"/>
                <a:gd name="T34" fmla="*/ 137 w 183"/>
                <a:gd name="T35" fmla="*/ 811 h 819"/>
                <a:gd name="T36" fmla="*/ 134 w 183"/>
                <a:gd name="T37" fmla="*/ 748 h 819"/>
                <a:gd name="T38" fmla="*/ 134 w 183"/>
                <a:gd name="T39" fmla="*/ 619 h 819"/>
                <a:gd name="T40" fmla="*/ 131 w 183"/>
                <a:gd name="T41" fmla="*/ 485 h 819"/>
                <a:gd name="T42" fmla="*/ 134 w 183"/>
                <a:gd name="T43" fmla="*/ 414 h 819"/>
                <a:gd name="T44" fmla="*/ 142 w 183"/>
                <a:gd name="T45" fmla="*/ 340 h 819"/>
                <a:gd name="T46" fmla="*/ 159 w 183"/>
                <a:gd name="T47" fmla="*/ 206 h 819"/>
                <a:gd name="T48" fmla="*/ 175 w 183"/>
                <a:gd name="T49" fmla="*/ 77 h 819"/>
                <a:gd name="T50" fmla="*/ 183 w 183"/>
                <a:gd name="T51" fmla="*/ 22 h 819"/>
                <a:gd name="T52" fmla="*/ 76 w 183"/>
                <a:gd name="T53" fmla="*/ 0 h 819"/>
                <a:gd name="T54" fmla="*/ 76 w 183"/>
                <a:gd name="T55" fmla="*/ 0 h 8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3"/>
                <a:gd name="T85" fmla="*/ 0 h 819"/>
                <a:gd name="T86" fmla="*/ 183 w 183"/>
                <a:gd name="T87" fmla="*/ 819 h 8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3" h="819">
                  <a:moveTo>
                    <a:pt x="76" y="0"/>
                  </a:moveTo>
                  <a:lnTo>
                    <a:pt x="71" y="30"/>
                  </a:lnTo>
                  <a:lnTo>
                    <a:pt x="68" y="93"/>
                  </a:lnTo>
                  <a:lnTo>
                    <a:pt x="65" y="148"/>
                  </a:lnTo>
                  <a:lnTo>
                    <a:pt x="65" y="176"/>
                  </a:lnTo>
                  <a:lnTo>
                    <a:pt x="63" y="195"/>
                  </a:lnTo>
                  <a:lnTo>
                    <a:pt x="60" y="236"/>
                  </a:lnTo>
                  <a:lnTo>
                    <a:pt x="52" y="282"/>
                  </a:lnTo>
                  <a:lnTo>
                    <a:pt x="46" y="323"/>
                  </a:lnTo>
                  <a:lnTo>
                    <a:pt x="38" y="378"/>
                  </a:lnTo>
                  <a:lnTo>
                    <a:pt x="35" y="468"/>
                  </a:lnTo>
                  <a:lnTo>
                    <a:pt x="35" y="551"/>
                  </a:lnTo>
                  <a:lnTo>
                    <a:pt x="35" y="586"/>
                  </a:lnTo>
                  <a:lnTo>
                    <a:pt x="0" y="819"/>
                  </a:lnTo>
                  <a:lnTo>
                    <a:pt x="22" y="819"/>
                  </a:lnTo>
                  <a:lnTo>
                    <a:pt x="68" y="819"/>
                  </a:lnTo>
                  <a:lnTo>
                    <a:pt x="115" y="816"/>
                  </a:lnTo>
                  <a:lnTo>
                    <a:pt x="137" y="811"/>
                  </a:lnTo>
                  <a:lnTo>
                    <a:pt x="134" y="748"/>
                  </a:lnTo>
                  <a:lnTo>
                    <a:pt x="134" y="619"/>
                  </a:lnTo>
                  <a:lnTo>
                    <a:pt x="131" y="485"/>
                  </a:lnTo>
                  <a:lnTo>
                    <a:pt x="134" y="414"/>
                  </a:lnTo>
                  <a:lnTo>
                    <a:pt x="142" y="340"/>
                  </a:lnTo>
                  <a:lnTo>
                    <a:pt x="159" y="206"/>
                  </a:lnTo>
                  <a:lnTo>
                    <a:pt x="175" y="77"/>
                  </a:lnTo>
                  <a:lnTo>
                    <a:pt x="18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4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50"/>
            <p:cNvSpPr>
              <a:spLocks/>
            </p:cNvSpPr>
            <p:nvPr/>
          </p:nvSpPr>
          <p:spPr bwMode="auto">
            <a:xfrm>
              <a:off x="2826" y="2118"/>
              <a:ext cx="137" cy="835"/>
            </a:xfrm>
            <a:custGeom>
              <a:avLst/>
              <a:gdLst>
                <a:gd name="T0" fmla="*/ 3 w 137"/>
                <a:gd name="T1" fmla="*/ 835 h 835"/>
                <a:gd name="T2" fmla="*/ 0 w 137"/>
                <a:gd name="T3" fmla="*/ 813 h 835"/>
                <a:gd name="T4" fmla="*/ 0 w 137"/>
                <a:gd name="T5" fmla="*/ 775 h 835"/>
                <a:gd name="T6" fmla="*/ 3 w 137"/>
                <a:gd name="T7" fmla="*/ 737 h 835"/>
                <a:gd name="T8" fmla="*/ 8 w 137"/>
                <a:gd name="T9" fmla="*/ 715 h 835"/>
                <a:gd name="T10" fmla="*/ 14 w 137"/>
                <a:gd name="T11" fmla="*/ 679 h 835"/>
                <a:gd name="T12" fmla="*/ 22 w 137"/>
                <a:gd name="T13" fmla="*/ 616 h 835"/>
                <a:gd name="T14" fmla="*/ 27 w 137"/>
                <a:gd name="T15" fmla="*/ 545 h 835"/>
                <a:gd name="T16" fmla="*/ 30 w 137"/>
                <a:gd name="T17" fmla="*/ 493 h 835"/>
                <a:gd name="T18" fmla="*/ 27 w 137"/>
                <a:gd name="T19" fmla="*/ 433 h 835"/>
                <a:gd name="T20" fmla="*/ 25 w 137"/>
                <a:gd name="T21" fmla="*/ 345 h 835"/>
                <a:gd name="T22" fmla="*/ 19 w 137"/>
                <a:gd name="T23" fmla="*/ 266 h 835"/>
                <a:gd name="T24" fmla="*/ 19 w 137"/>
                <a:gd name="T25" fmla="*/ 230 h 835"/>
                <a:gd name="T26" fmla="*/ 22 w 137"/>
                <a:gd name="T27" fmla="*/ 217 h 835"/>
                <a:gd name="T28" fmla="*/ 30 w 137"/>
                <a:gd name="T29" fmla="*/ 186 h 835"/>
                <a:gd name="T30" fmla="*/ 36 w 137"/>
                <a:gd name="T31" fmla="*/ 148 h 835"/>
                <a:gd name="T32" fmla="*/ 41 w 137"/>
                <a:gd name="T33" fmla="*/ 123 h 835"/>
                <a:gd name="T34" fmla="*/ 41 w 137"/>
                <a:gd name="T35" fmla="*/ 91 h 835"/>
                <a:gd name="T36" fmla="*/ 38 w 137"/>
                <a:gd name="T37" fmla="*/ 52 h 835"/>
                <a:gd name="T38" fmla="*/ 36 w 137"/>
                <a:gd name="T39" fmla="*/ 17 h 835"/>
                <a:gd name="T40" fmla="*/ 38 w 137"/>
                <a:gd name="T41" fmla="*/ 0 h 835"/>
                <a:gd name="T42" fmla="*/ 58 w 137"/>
                <a:gd name="T43" fmla="*/ 0 h 835"/>
                <a:gd name="T44" fmla="*/ 90 w 137"/>
                <a:gd name="T45" fmla="*/ 3 h 835"/>
                <a:gd name="T46" fmla="*/ 120 w 137"/>
                <a:gd name="T47" fmla="*/ 3 h 835"/>
                <a:gd name="T48" fmla="*/ 137 w 137"/>
                <a:gd name="T49" fmla="*/ 6 h 835"/>
                <a:gd name="T50" fmla="*/ 134 w 137"/>
                <a:gd name="T51" fmla="*/ 66 h 835"/>
                <a:gd name="T52" fmla="*/ 129 w 137"/>
                <a:gd name="T53" fmla="*/ 200 h 835"/>
                <a:gd name="T54" fmla="*/ 126 w 137"/>
                <a:gd name="T55" fmla="*/ 334 h 835"/>
                <a:gd name="T56" fmla="*/ 123 w 137"/>
                <a:gd name="T57" fmla="*/ 405 h 835"/>
                <a:gd name="T58" fmla="*/ 120 w 137"/>
                <a:gd name="T59" fmla="*/ 474 h 835"/>
                <a:gd name="T60" fmla="*/ 120 w 137"/>
                <a:gd name="T61" fmla="*/ 616 h 835"/>
                <a:gd name="T62" fmla="*/ 120 w 137"/>
                <a:gd name="T63" fmla="*/ 750 h 835"/>
                <a:gd name="T64" fmla="*/ 120 w 137"/>
                <a:gd name="T65" fmla="*/ 813 h 835"/>
                <a:gd name="T66" fmla="*/ 3 w 137"/>
                <a:gd name="T67" fmla="*/ 835 h 835"/>
                <a:gd name="T68" fmla="*/ 3 w 137"/>
                <a:gd name="T69" fmla="*/ 835 h 8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7"/>
                <a:gd name="T106" fmla="*/ 0 h 835"/>
                <a:gd name="T107" fmla="*/ 137 w 137"/>
                <a:gd name="T108" fmla="*/ 835 h 8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7" h="835">
                  <a:moveTo>
                    <a:pt x="3" y="835"/>
                  </a:moveTo>
                  <a:lnTo>
                    <a:pt x="0" y="813"/>
                  </a:lnTo>
                  <a:lnTo>
                    <a:pt x="0" y="775"/>
                  </a:lnTo>
                  <a:lnTo>
                    <a:pt x="3" y="737"/>
                  </a:lnTo>
                  <a:lnTo>
                    <a:pt x="8" y="715"/>
                  </a:lnTo>
                  <a:lnTo>
                    <a:pt x="14" y="679"/>
                  </a:lnTo>
                  <a:lnTo>
                    <a:pt x="22" y="616"/>
                  </a:lnTo>
                  <a:lnTo>
                    <a:pt x="27" y="545"/>
                  </a:lnTo>
                  <a:lnTo>
                    <a:pt x="30" y="493"/>
                  </a:lnTo>
                  <a:lnTo>
                    <a:pt x="27" y="433"/>
                  </a:lnTo>
                  <a:lnTo>
                    <a:pt x="25" y="345"/>
                  </a:lnTo>
                  <a:lnTo>
                    <a:pt x="19" y="266"/>
                  </a:lnTo>
                  <a:lnTo>
                    <a:pt x="19" y="230"/>
                  </a:lnTo>
                  <a:lnTo>
                    <a:pt x="22" y="217"/>
                  </a:lnTo>
                  <a:lnTo>
                    <a:pt x="30" y="186"/>
                  </a:lnTo>
                  <a:lnTo>
                    <a:pt x="36" y="148"/>
                  </a:lnTo>
                  <a:lnTo>
                    <a:pt x="41" y="123"/>
                  </a:lnTo>
                  <a:lnTo>
                    <a:pt x="41" y="91"/>
                  </a:lnTo>
                  <a:lnTo>
                    <a:pt x="38" y="52"/>
                  </a:lnTo>
                  <a:lnTo>
                    <a:pt x="36" y="17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90" y="3"/>
                  </a:lnTo>
                  <a:lnTo>
                    <a:pt x="120" y="3"/>
                  </a:lnTo>
                  <a:lnTo>
                    <a:pt x="137" y="6"/>
                  </a:lnTo>
                  <a:lnTo>
                    <a:pt x="134" y="66"/>
                  </a:lnTo>
                  <a:lnTo>
                    <a:pt x="129" y="200"/>
                  </a:lnTo>
                  <a:lnTo>
                    <a:pt x="126" y="334"/>
                  </a:lnTo>
                  <a:lnTo>
                    <a:pt x="123" y="405"/>
                  </a:lnTo>
                  <a:lnTo>
                    <a:pt x="120" y="474"/>
                  </a:lnTo>
                  <a:lnTo>
                    <a:pt x="120" y="616"/>
                  </a:lnTo>
                  <a:lnTo>
                    <a:pt x="120" y="750"/>
                  </a:lnTo>
                  <a:lnTo>
                    <a:pt x="120" y="813"/>
                  </a:lnTo>
                  <a:lnTo>
                    <a:pt x="3" y="835"/>
                  </a:lnTo>
                  <a:close/>
                </a:path>
              </a:pathLst>
            </a:custGeom>
            <a:solidFill>
              <a:srgbClr val="D4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51"/>
            <p:cNvSpPr>
              <a:spLocks/>
            </p:cNvSpPr>
            <p:nvPr/>
          </p:nvSpPr>
          <p:spPr bwMode="auto">
            <a:xfrm>
              <a:off x="2191" y="3172"/>
              <a:ext cx="348" cy="329"/>
            </a:xfrm>
            <a:custGeom>
              <a:avLst/>
              <a:gdLst>
                <a:gd name="T0" fmla="*/ 254 w 348"/>
                <a:gd name="T1" fmla="*/ 3 h 329"/>
                <a:gd name="T2" fmla="*/ 211 w 348"/>
                <a:gd name="T3" fmla="*/ 14 h 329"/>
                <a:gd name="T4" fmla="*/ 178 w 348"/>
                <a:gd name="T5" fmla="*/ 17 h 329"/>
                <a:gd name="T6" fmla="*/ 145 w 348"/>
                <a:gd name="T7" fmla="*/ 14 h 329"/>
                <a:gd name="T8" fmla="*/ 118 w 348"/>
                <a:gd name="T9" fmla="*/ 17 h 329"/>
                <a:gd name="T10" fmla="*/ 79 w 348"/>
                <a:gd name="T11" fmla="*/ 30 h 329"/>
                <a:gd name="T12" fmla="*/ 76 w 348"/>
                <a:gd name="T13" fmla="*/ 44 h 329"/>
                <a:gd name="T14" fmla="*/ 93 w 348"/>
                <a:gd name="T15" fmla="*/ 69 h 329"/>
                <a:gd name="T16" fmla="*/ 115 w 348"/>
                <a:gd name="T17" fmla="*/ 82 h 329"/>
                <a:gd name="T18" fmla="*/ 139 w 348"/>
                <a:gd name="T19" fmla="*/ 91 h 329"/>
                <a:gd name="T20" fmla="*/ 142 w 348"/>
                <a:gd name="T21" fmla="*/ 99 h 329"/>
                <a:gd name="T22" fmla="*/ 134 w 348"/>
                <a:gd name="T23" fmla="*/ 110 h 329"/>
                <a:gd name="T24" fmla="*/ 115 w 348"/>
                <a:gd name="T25" fmla="*/ 113 h 329"/>
                <a:gd name="T26" fmla="*/ 85 w 348"/>
                <a:gd name="T27" fmla="*/ 115 h 329"/>
                <a:gd name="T28" fmla="*/ 71 w 348"/>
                <a:gd name="T29" fmla="*/ 121 h 329"/>
                <a:gd name="T30" fmla="*/ 63 w 348"/>
                <a:gd name="T31" fmla="*/ 129 h 329"/>
                <a:gd name="T32" fmla="*/ 68 w 348"/>
                <a:gd name="T33" fmla="*/ 132 h 329"/>
                <a:gd name="T34" fmla="*/ 101 w 348"/>
                <a:gd name="T35" fmla="*/ 154 h 329"/>
                <a:gd name="T36" fmla="*/ 109 w 348"/>
                <a:gd name="T37" fmla="*/ 175 h 329"/>
                <a:gd name="T38" fmla="*/ 90 w 348"/>
                <a:gd name="T39" fmla="*/ 181 h 329"/>
                <a:gd name="T40" fmla="*/ 52 w 348"/>
                <a:gd name="T41" fmla="*/ 189 h 329"/>
                <a:gd name="T42" fmla="*/ 33 w 348"/>
                <a:gd name="T43" fmla="*/ 195 h 329"/>
                <a:gd name="T44" fmla="*/ 19 w 348"/>
                <a:gd name="T45" fmla="*/ 203 h 329"/>
                <a:gd name="T46" fmla="*/ 8 w 348"/>
                <a:gd name="T47" fmla="*/ 214 h 329"/>
                <a:gd name="T48" fmla="*/ 0 w 348"/>
                <a:gd name="T49" fmla="*/ 227 h 329"/>
                <a:gd name="T50" fmla="*/ 14 w 348"/>
                <a:gd name="T51" fmla="*/ 233 h 329"/>
                <a:gd name="T52" fmla="*/ 68 w 348"/>
                <a:gd name="T53" fmla="*/ 241 h 329"/>
                <a:gd name="T54" fmla="*/ 79 w 348"/>
                <a:gd name="T55" fmla="*/ 249 h 329"/>
                <a:gd name="T56" fmla="*/ 68 w 348"/>
                <a:gd name="T57" fmla="*/ 274 h 329"/>
                <a:gd name="T58" fmla="*/ 63 w 348"/>
                <a:gd name="T59" fmla="*/ 293 h 329"/>
                <a:gd name="T60" fmla="*/ 63 w 348"/>
                <a:gd name="T61" fmla="*/ 323 h 329"/>
                <a:gd name="T62" fmla="*/ 66 w 348"/>
                <a:gd name="T63" fmla="*/ 329 h 329"/>
                <a:gd name="T64" fmla="*/ 87 w 348"/>
                <a:gd name="T65" fmla="*/ 321 h 329"/>
                <a:gd name="T66" fmla="*/ 112 w 348"/>
                <a:gd name="T67" fmla="*/ 299 h 329"/>
                <a:gd name="T68" fmla="*/ 145 w 348"/>
                <a:gd name="T69" fmla="*/ 269 h 329"/>
                <a:gd name="T70" fmla="*/ 191 w 348"/>
                <a:gd name="T71" fmla="*/ 310 h 329"/>
                <a:gd name="T72" fmla="*/ 208 w 348"/>
                <a:gd name="T73" fmla="*/ 290 h 329"/>
                <a:gd name="T74" fmla="*/ 230 w 348"/>
                <a:gd name="T75" fmla="*/ 266 h 329"/>
                <a:gd name="T76" fmla="*/ 244 w 348"/>
                <a:gd name="T77" fmla="*/ 219 h 329"/>
                <a:gd name="T78" fmla="*/ 263 w 348"/>
                <a:gd name="T79" fmla="*/ 184 h 329"/>
                <a:gd name="T80" fmla="*/ 296 w 348"/>
                <a:gd name="T81" fmla="*/ 211 h 329"/>
                <a:gd name="T82" fmla="*/ 326 w 348"/>
                <a:gd name="T83" fmla="*/ 236 h 329"/>
                <a:gd name="T84" fmla="*/ 328 w 348"/>
                <a:gd name="T85" fmla="*/ 230 h 329"/>
                <a:gd name="T86" fmla="*/ 337 w 348"/>
                <a:gd name="T87" fmla="*/ 214 h 329"/>
                <a:gd name="T88" fmla="*/ 345 w 348"/>
                <a:gd name="T89" fmla="*/ 165 h 329"/>
                <a:gd name="T90" fmla="*/ 348 w 348"/>
                <a:gd name="T91" fmla="*/ 99 h 329"/>
                <a:gd name="T92" fmla="*/ 320 w 348"/>
                <a:gd name="T93" fmla="*/ 41 h 329"/>
                <a:gd name="T94" fmla="*/ 296 w 348"/>
                <a:gd name="T95" fmla="*/ 11 h 329"/>
                <a:gd name="T96" fmla="*/ 282 w 348"/>
                <a:gd name="T97" fmla="*/ 6 h 329"/>
                <a:gd name="T98" fmla="*/ 274 w 348"/>
                <a:gd name="T99" fmla="*/ 0 h 3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8"/>
                <a:gd name="T151" fmla="*/ 0 h 329"/>
                <a:gd name="T152" fmla="*/ 348 w 348"/>
                <a:gd name="T153" fmla="*/ 329 h 3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8" h="329">
                  <a:moveTo>
                    <a:pt x="274" y="0"/>
                  </a:moveTo>
                  <a:lnTo>
                    <a:pt x="254" y="3"/>
                  </a:lnTo>
                  <a:lnTo>
                    <a:pt x="233" y="8"/>
                  </a:lnTo>
                  <a:lnTo>
                    <a:pt x="211" y="14"/>
                  </a:lnTo>
                  <a:lnTo>
                    <a:pt x="194" y="17"/>
                  </a:lnTo>
                  <a:lnTo>
                    <a:pt x="178" y="17"/>
                  </a:lnTo>
                  <a:lnTo>
                    <a:pt x="161" y="17"/>
                  </a:lnTo>
                  <a:lnTo>
                    <a:pt x="145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98" y="25"/>
                  </a:lnTo>
                  <a:lnTo>
                    <a:pt x="79" y="30"/>
                  </a:lnTo>
                  <a:lnTo>
                    <a:pt x="71" y="39"/>
                  </a:lnTo>
                  <a:lnTo>
                    <a:pt x="76" y="44"/>
                  </a:lnTo>
                  <a:lnTo>
                    <a:pt x="82" y="55"/>
                  </a:lnTo>
                  <a:lnTo>
                    <a:pt x="93" y="69"/>
                  </a:lnTo>
                  <a:lnTo>
                    <a:pt x="101" y="80"/>
                  </a:lnTo>
                  <a:lnTo>
                    <a:pt x="115" y="82"/>
                  </a:lnTo>
                  <a:lnTo>
                    <a:pt x="129" y="85"/>
                  </a:lnTo>
                  <a:lnTo>
                    <a:pt x="139" y="91"/>
                  </a:lnTo>
                  <a:lnTo>
                    <a:pt x="145" y="96"/>
                  </a:lnTo>
                  <a:lnTo>
                    <a:pt x="142" y="99"/>
                  </a:lnTo>
                  <a:lnTo>
                    <a:pt x="139" y="107"/>
                  </a:lnTo>
                  <a:lnTo>
                    <a:pt x="134" y="110"/>
                  </a:lnTo>
                  <a:lnTo>
                    <a:pt x="126" y="113"/>
                  </a:lnTo>
                  <a:lnTo>
                    <a:pt x="115" y="113"/>
                  </a:lnTo>
                  <a:lnTo>
                    <a:pt x="98" y="115"/>
                  </a:lnTo>
                  <a:lnTo>
                    <a:pt x="85" y="115"/>
                  </a:lnTo>
                  <a:lnTo>
                    <a:pt x="76" y="118"/>
                  </a:lnTo>
                  <a:lnTo>
                    <a:pt x="71" y="121"/>
                  </a:lnTo>
                  <a:lnTo>
                    <a:pt x="66" y="126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8" y="132"/>
                  </a:lnTo>
                  <a:lnTo>
                    <a:pt x="85" y="143"/>
                  </a:lnTo>
                  <a:lnTo>
                    <a:pt x="101" y="154"/>
                  </a:lnTo>
                  <a:lnTo>
                    <a:pt x="112" y="165"/>
                  </a:lnTo>
                  <a:lnTo>
                    <a:pt x="109" y="175"/>
                  </a:lnTo>
                  <a:lnTo>
                    <a:pt x="101" y="181"/>
                  </a:lnTo>
                  <a:lnTo>
                    <a:pt x="90" y="181"/>
                  </a:lnTo>
                  <a:lnTo>
                    <a:pt x="71" y="186"/>
                  </a:lnTo>
                  <a:lnTo>
                    <a:pt x="52" y="189"/>
                  </a:lnTo>
                  <a:lnTo>
                    <a:pt x="44" y="192"/>
                  </a:lnTo>
                  <a:lnTo>
                    <a:pt x="33" y="195"/>
                  </a:lnTo>
                  <a:lnTo>
                    <a:pt x="27" y="197"/>
                  </a:lnTo>
                  <a:lnTo>
                    <a:pt x="19" y="203"/>
                  </a:lnTo>
                  <a:lnTo>
                    <a:pt x="14" y="208"/>
                  </a:lnTo>
                  <a:lnTo>
                    <a:pt x="8" y="214"/>
                  </a:lnTo>
                  <a:lnTo>
                    <a:pt x="5" y="222"/>
                  </a:lnTo>
                  <a:lnTo>
                    <a:pt x="0" y="227"/>
                  </a:lnTo>
                  <a:lnTo>
                    <a:pt x="0" y="233"/>
                  </a:lnTo>
                  <a:lnTo>
                    <a:pt x="14" y="233"/>
                  </a:lnTo>
                  <a:lnTo>
                    <a:pt x="41" y="238"/>
                  </a:lnTo>
                  <a:lnTo>
                    <a:pt x="68" y="241"/>
                  </a:lnTo>
                  <a:lnTo>
                    <a:pt x="82" y="244"/>
                  </a:lnTo>
                  <a:lnTo>
                    <a:pt x="79" y="249"/>
                  </a:lnTo>
                  <a:lnTo>
                    <a:pt x="74" y="260"/>
                  </a:lnTo>
                  <a:lnTo>
                    <a:pt x="68" y="274"/>
                  </a:lnTo>
                  <a:lnTo>
                    <a:pt x="66" y="285"/>
                  </a:lnTo>
                  <a:lnTo>
                    <a:pt x="63" y="293"/>
                  </a:lnTo>
                  <a:lnTo>
                    <a:pt x="63" y="307"/>
                  </a:lnTo>
                  <a:lnTo>
                    <a:pt x="63" y="323"/>
                  </a:lnTo>
                  <a:lnTo>
                    <a:pt x="63" y="329"/>
                  </a:lnTo>
                  <a:lnTo>
                    <a:pt x="66" y="329"/>
                  </a:lnTo>
                  <a:lnTo>
                    <a:pt x="76" y="326"/>
                  </a:lnTo>
                  <a:lnTo>
                    <a:pt x="87" y="321"/>
                  </a:lnTo>
                  <a:lnTo>
                    <a:pt x="98" y="315"/>
                  </a:lnTo>
                  <a:lnTo>
                    <a:pt x="112" y="299"/>
                  </a:lnTo>
                  <a:lnTo>
                    <a:pt x="131" y="282"/>
                  </a:lnTo>
                  <a:lnTo>
                    <a:pt x="145" y="269"/>
                  </a:lnTo>
                  <a:lnTo>
                    <a:pt x="153" y="263"/>
                  </a:lnTo>
                  <a:lnTo>
                    <a:pt x="191" y="310"/>
                  </a:lnTo>
                  <a:lnTo>
                    <a:pt x="197" y="304"/>
                  </a:lnTo>
                  <a:lnTo>
                    <a:pt x="208" y="290"/>
                  </a:lnTo>
                  <a:lnTo>
                    <a:pt x="222" y="277"/>
                  </a:lnTo>
                  <a:lnTo>
                    <a:pt x="230" y="266"/>
                  </a:lnTo>
                  <a:lnTo>
                    <a:pt x="235" y="249"/>
                  </a:lnTo>
                  <a:lnTo>
                    <a:pt x="244" y="219"/>
                  </a:lnTo>
                  <a:lnTo>
                    <a:pt x="254" y="195"/>
                  </a:lnTo>
                  <a:lnTo>
                    <a:pt x="263" y="184"/>
                  </a:lnTo>
                  <a:lnTo>
                    <a:pt x="271" y="189"/>
                  </a:lnTo>
                  <a:lnTo>
                    <a:pt x="296" y="211"/>
                  </a:lnTo>
                  <a:lnTo>
                    <a:pt x="315" y="227"/>
                  </a:lnTo>
                  <a:lnTo>
                    <a:pt x="326" y="236"/>
                  </a:lnTo>
                  <a:lnTo>
                    <a:pt x="326" y="233"/>
                  </a:lnTo>
                  <a:lnTo>
                    <a:pt x="328" y="230"/>
                  </a:lnTo>
                  <a:lnTo>
                    <a:pt x="334" y="222"/>
                  </a:lnTo>
                  <a:lnTo>
                    <a:pt x="337" y="214"/>
                  </a:lnTo>
                  <a:lnTo>
                    <a:pt x="339" y="195"/>
                  </a:lnTo>
                  <a:lnTo>
                    <a:pt x="345" y="165"/>
                  </a:lnTo>
                  <a:lnTo>
                    <a:pt x="348" y="129"/>
                  </a:lnTo>
                  <a:lnTo>
                    <a:pt x="348" y="99"/>
                  </a:lnTo>
                  <a:lnTo>
                    <a:pt x="337" y="69"/>
                  </a:lnTo>
                  <a:lnTo>
                    <a:pt x="320" y="41"/>
                  </a:lnTo>
                  <a:lnTo>
                    <a:pt x="304" y="19"/>
                  </a:lnTo>
                  <a:lnTo>
                    <a:pt x="296" y="11"/>
                  </a:lnTo>
                  <a:lnTo>
                    <a:pt x="290" y="8"/>
                  </a:lnTo>
                  <a:lnTo>
                    <a:pt x="282" y="6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52"/>
            <p:cNvSpPr>
              <a:spLocks/>
            </p:cNvSpPr>
            <p:nvPr/>
          </p:nvSpPr>
          <p:spPr bwMode="auto">
            <a:xfrm>
              <a:off x="2763" y="3148"/>
              <a:ext cx="134" cy="142"/>
            </a:xfrm>
            <a:custGeom>
              <a:avLst/>
              <a:gdLst>
                <a:gd name="T0" fmla="*/ 11 w 134"/>
                <a:gd name="T1" fmla="*/ 38 h 142"/>
                <a:gd name="T2" fmla="*/ 16 w 134"/>
                <a:gd name="T3" fmla="*/ 32 h 142"/>
                <a:gd name="T4" fmla="*/ 27 w 134"/>
                <a:gd name="T5" fmla="*/ 22 h 142"/>
                <a:gd name="T6" fmla="*/ 44 w 134"/>
                <a:gd name="T7" fmla="*/ 11 h 142"/>
                <a:gd name="T8" fmla="*/ 60 w 134"/>
                <a:gd name="T9" fmla="*/ 2 h 142"/>
                <a:gd name="T10" fmla="*/ 82 w 134"/>
                <a:gd name="T11" fmla="*/ 0 h 142"/>
                <a:gd name="T12" fmla="*/ 104 w 134"/>
                <a:gd name="T13" fmla="*/ 8 h 142"/>
                <a:gd name="T14" fmla="*/ 126 w 134"/>
                <a:gd name="T15" fmla="*/ 16 h 142"/>
                <a:gd name="T16" fmla="*/ 134 w 134"/>
                <a:gd name="T17" fmla="*/ 22 h 142"/>
                <a:gd name="T18" fmla="*/ 129 w 134"/>
                <a:gd name="T19" fmla="*/ 30 h 142"/>
                <a:gd name="T20" fmla="*/ 118 w 134"/>
                <a:gd name="T21" fmla="*/ 49 h 142"/>
                <a:gd name="T22" fmla="*/ 104 w 134"/>
                <a:gd name="T23" fmla="*/ 71 h 142"/>
                <a:gd name="T24" fmla="*/ 99 w 134"/>
                <a:gd name="T25" fmla="*/ 84 h 142"/>
                <a:gd name="T26" fmla="*/ 96 w 134"/>
                <a:gd name="T27" fmla="*/ 95 h 142"/>
                <a:gd name="T28" fmla="*/ 93 w 134"/>
                <a:gd name="T29" fmla="*/ 115 h 142"/>
                <a:gd name="T30" fmla="*/ 88 w 134"/>
                <a:gd name="T31" fmla="*/ 131 h 142"/>
                <a:gd name="T32" fmla="*/ 88 w 134"/>
                <a:gd name="T33" fmla="*/ 142 h 142"/>
                <a:gd name="T34" fmla="*/ 79 w 134"/>
                <a:gd name="T35" fmla="*/ 142 h 142"/>
                <a:gd name="T36" fmla="*/ 60 w 134"/>
                <a:gd name="T37" fmla="*/ 142 h 142"/>
                <a:gd name="T38" fmla="*/ 41 w 134"/>
                <a:gd name="T39" fmla="*/ 139 h 142"/>
                <a:gd name="T40" fmla="*/ 27 w 134"/>
                <a:gd name="T41" fmla="*/ 134 h 142"/>
                <a:gd name="T42" fmla="*/ 16 w 134"/>
                <a:gd name="T43" fmla="*/ 120 h 142"/>
                <a:gd name="T44" fmla="*/ 8 w 134"/>
                <a:gd name="T45" fmla="*/ 104 h 142"/>
                <a:gd name="T46" fmla="*/ 0 w 134"/>
                <a:gd name="T47" fmla="*/ 87 h 142"/>
                <a:gd name="T48" fmla="*/ 0 w 134"/>
                <a:gd name="T49" fmla="*/ 76 h 142"/>
                <a:gd name="T50" fmla="*/ 0 w 134"/>
                <a:gd name="T51" fmla="*/ 63 h 142"/>
                <a:gd name="T52" fmla="*/ 6 w 134"/>
                <a:gd name="T53" fmla="*/ 49 h 142"/>
                <a:gd name="T54" fmla="*/ 8 w 134"/>
                <a:gd name="T55" fmla="*/ 41 h 142"/>
                <a:gd name="T56" fmla="*/ 11 w 134"/>
                <a:gd name="T57" fmla="*/ 38 h 142"/>
                <a:gd name="T58" fmla="*/ 11 w 134"/>
                <a:gd name="T59" fmla="*/ 38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4"/>
                <a:gd name="T91" fmla="*/ 0 h 142"/>
                <a:gd name="T92" fmla="*/ 134 w 134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4" h="142">
                  <a:moveTo>
                    <a:pt x="11" y="38"/>
                  </a:moveTo>
                  <a:lnTo>
                    <a:pt x="16" y="32"/>
                  </a:lnTo>
                  <a:lnTo>
                    <a:pt x="27" y="22"/>
                  </a:lnTo>
                  <a:lnTo>
                    <a:pt x="44" y="11"/>
                  </a:lnTo>
                  <a:lnTo>
                    <a:pt x="60" y="2"/>
                  </a:lnTo>
                  <a:lnTo>
                    <a:pt x="82" y="0"/>
                  </a:lnTo>
                  <a:lnTo>
                    <a:pt x="104" y="8"/>
                  </a:lnTo>
                  <a:lnTo>
                    <a:pt x="126" y="16"/>
                  </a:lnTo>
                  <a:lnTo>
                    <a:pt x="134" y="22"/>
                  </a:lnTo>
                  <a:lnTo>
                    <a:pt x="129" y="30"/>
                  </a:lnTo>
                  <a:lnTo>
                    <a:pt x="118" y="49"/>
                  </a:lnTo>
                  <a:lnTo>
                    <a:pt x="104" y="71"/>
                  </a:lnTo>
                  <a:lnTo>
                    <a:pt x="99" y="84"/>
                  </a:lnTo>
                  <a:lnTo>
                    <a:pt x="96" y="95"/>
                  </a:lnTo>
                  <a:lnTo>
                    <a:pt x="93" y="115"/>
                  </a:lnTo>
                  <a:lnTo>
                    <a:pt x="88" y="131"/>
                  </a:lnTo>
                  <a:lnTo>
                    <a:pt x="88" y="142"/>
                  </a:lnTo>
                  <a:lnTo>
                    <a:pt x="79" y="142"/>
                  </a:lnTo>
                  <a:lnTo>
                    <a:pt x="60" y="142"/>
                  </a:lnTo>
                  <a:lnTo>
                    <a:pt x="41" y="139"/>
                  </a:lnTo>
                  <a:lnTo>
                    <a:pt x="27" y="134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7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6" y="49"/>
                  </a:lnTo>
                  <a:lnTo>
                    <a:pt x="8" y="41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917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53"/>
            <p:cNvSpPr>
              <a:spLocks/>
            </p:cNvSpPr>
            <p:nvPr/>
          </p:nvSpPr>
          <p:spPr bwMode="auto">
            <a:xfrm>
              <a:off x="2851" y="3183"/>
              <a:ext cx="134" cy="126"/>
            </a:xfrm>
            <a:custGeom>
              <a:avLst/>
              <a:gdLst>
                <a:gd name="T0" fmla="*/ 38 w 134"/>
                <a:gd name="T1" fmla="*/ 0 h 126"/>
                <a:gd name="T2" fmla="*/ 19 w 134"/>
                <a:gd name="T3" fmla="*/ 19 h 126"/>
                <a:gd name="T4" fmla="*/ 5 w 134"/>
                <a:gd name="T5" fmla="*/ 52 h 126"/>
                <a:gd name="T6" fmla="*/ 0 w 134"/>
                <a:gd name="T7" fmla="*/ 80 h 126"/>
                <a:gd name="T8" fmla="*/ 0 w 134"/>
                <a:gd name="T9" fmla="*/ 96 h 126"/>
                <a:gd name="T10" fmla="*/ 11 w 134"/>
                <a:gd name="T11" fmla="*/ 102 h 126"/>
                <a:gd name="T12" fmla="*/ 33 w 134"/>
                <a:gd name="T13" fmla="*/ 112 h 126"/>
                <a:gd name="T14" fmla="*/ 60 w 134"/>
                <a:gd name="T15" fmla="*/ 121 h 126"/>
                <a:gd name="T16" fmla="*/ 79 w 134"/>
                <a:gd name="T17" fmla="*/ 126 h 126"/>
                <a:gd name="T18" fmla="*/ 90 w 134"/>
                <a:gd name="T19" fmla="*/ 123 h 126"/>
                <a:gd name="T20" fmla="*/ 104 w 134"/>
                <a:gd name="T21" fmla="*/ 121 h 126"/>
                <a:gd name="T22" fmla="*/ 115 w 134"/>
                <a:gd name="T23" fmla="*/ 115 h 126"/>
                <a:gd name="T24" fmla="*/ 126 w 134"/>
                <a:gd name="T25" fmla="*/ 104 h 126"/>
                <a:gd name="T26" fmla="*/ 131 w 134"/>
                <a:gd name="T27" fmla="*/ 85 h 126"/>
                <a:gd name="T28" fmla="*/ 134 w 134"/>
                <a:gd name="T29" fmla="*/ 63 h 126"/>
                <a:gd name="T30" fmla="*/ 126 w 134"/>
                <a:gd name="T31" fmla="*/ 39 h 126"/>
                <a:gd name="T32" fmla="*/ 117 w 134"/>
                <a:gd name="T33" fmla="*/ 22 h 126"/>
                <a:gd name="T34" fmla="*/ 98 w 134"/>
                <a:gd name="T35" fmla="*/ 8 h 126"/>
                <a:gd name="T36" fmla="*/ 71 w 134"/>
                <a:gd name="T37" fmla="*/ 3 h 126"/>
                <a:gd name="T38" fmla="*/ 46 w 134"/>
                <a:gd name="T39" fmla="*/ 0 h 126"/>
                <a:gd name="T40" fmla="*/ 38 w 134"/>
                <a:gd name="T41" fmla="*/ 0 h 126"/>
                <a:gd name="T42" fmla="*/ 38 w 134"/>
                <a:gd name="T43" fmla="*/ 0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4"/>
                <a:gd name="T67" fmla="*/ 0 h 126"/>
                <a:gd name="T68" fmla="*/ 134 w 134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4" h="126">
                  <a:moveTo>
                    <a:pt x="38" y="0"/>
                  </a:moveTo>
                  <a:lnTo>
                    <a:pt x="19" y="19"/>
                  </a:lnTo>
                  <a:lnTo>
                    <a:pt x="5" y="52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1" y="102"/>
                  </a:lnTo>
                  <a:lnTo>
                    <a:pt x="33" y="112"/>
                  </a:lnTo>
                  <a:lnTo>
                    <a:pt x="60" y="121"/>
                  </a:lnTo>
                  <a:lnTo>
                    <a:pt x="79" y="126"/>
                  </a:lnTo>
                  <a:lnTo>
                    <a:pt x="90" y="123"/>
                  </a:lnTo>
                  <a:lnTo>
                    <a:pt x="104" y="121"/>
                  </a:lnTo>
                  <a:lnTo>
                    <a:pt x="115" y="115"/>
                  </a:lnTo>
                  <a:lnTo>
                    <a:pt x="126" y="104"/>
                  </a:lnTo>
                  <a:lnTo>
                    <a:pt x="131" y="85"/>
                  </a:lnTo>
                  <a:lnTo>
                    <a:pt x="134" y="63"/>
                  </a:lnTo>
                  <a:lnTo>
                    <a:pt x="126" y="39"/>
                  </a:lnTo>
                  <a:lnTo>
                    <a:pt x="117" y="22"/>
                  </a:lnTo>
                  <a:lnTo>
                    <a:pt x="98" y="8"/>
                  </a:lnTo>
                  <a:lnTo>
                    <a:pt x="71" y="3"/>
                  </a:lnTo>
                  <a:lnTo>
                    <a:pt x="4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54"/>
            <p:cNvSpPr>
              <a:spLocks/>
            </p:cNvSpPr>
            <p:nvPr/>
          </p:nvSpPr>
          <p:spPr bwMode="auto">
            <a:xfrm>
              <a:off x="3792" y="2346"/>
              <a:ext cx="614" cy="607"/>
            </a:xfrm>
            <a:custGeom>
              <a:avLst/>
              <a:gdLst>
                <a:gd name="T0" fmla="*/ 14 w 614"/>
                <a:gd name="T1" fmla="*/ 27 h 607"/>
                <a:gd name="T2" fmla="*/ 44 w 614"/>
                <a:gd name="T3" fmla="*/ 27 h 607"/>
                <a:gd name="T4" fmla="*/ 118 w 614"/>
                <a:gd name="T5" fmla="*/ 27 h 607"/>
                <a:gd name="T6" fmla="*/ 192 w 614"/>
                <a:gd name="T7" fmla="*/ 27 h 607"/>
                <a:gd name="T8" fmla="*/ 233 w 614"/>
                <a:gd name="T9" fmla="*/ 27 h 607"/>
                <a:gd name="T10" fmla="*/ 252 w 614"/>
                <a:gd name="T11" fmla="*/ 19 h 607"/>
                <a:gd name="T12" fmla="*/ 293 w 614"/>
                <a:gd name="T13" fmla="*/ 10 h 607"/>
                <a:gd name="T14" fmla="*/ 329 w 614"/>
                <a:gd name="T15" fmla="*/ 2 h 607"/>
                <a:gd name="T16" fmla="*/ 348 w 614"/>
                <a:gd name="T17" fmla="*/ 0 h 607"/>
                <a:gd name="T18" fmla="*/ 614 w 614"/>
                <a:gd name="T19" fmla="*/ 30 h 607"/>
                <a:gd name="T20" fmla="*/ 606 w 614"/>
                <a:gd name="T21" fmla="*/ 68 h 607"/>
                <a:gd name="T22" fmla="*/ 586 w 614"/>
                <a:gd name="T23" fmla="*/ 150 h 607"/>
                <a:gd name="T24" fmla="*/ 564 w 614"/>
                <a:gd name="T25" fmla="*/ 238 h 607"/>
                <a:gd name="T26" fmla="*/ 559 w 614"/>
                <a:gd name="T27" fmla="*/ 279 h 607"/>
                <a:gd name="T28" fmla="*/ 559 w 614"/>
                <a:gd name="T29" fmla="*/ 298 h 607"/>
                <a:gd name="T30" fmla="*/ 554 w 614"/>
                <a:gd name="T31" fmla="*/ 336 h 607"/>
                <a:gd name="T32" fmla="*/ 548 w 614"/>
                <a:gd name="T33" fmla="*/ 369 h 607"/>
                <a:gd name="T34" fmla="*/ 548 w 614"/>
                <a:gd name="T35" fmla="*/ 386 h 607"/>
                <a:gd name="T36" fmla="*/ 521 w 614"/>
                <a:gd name="T37" fmla="*/ 459 h 607"/>
                <a:gd name="T38" fmla="*/ 482 w 614"/>
                <a:gd name="T39" fmla="*/ 607 h 607"/>
                <a:gd name="T40" fmla="*/ 455 w 614"/>
                <a:gd name="T41" fmla="*/ 602 h 607"/>
                <a:gd name="T42" fmla="*/ 400 w 614"/>
                <a:gd name="T43" fmla="*/ 594 h 607"/>
                <a:gd name="T44" fmla="*/ 343 w 614"/>
                <a:gd name="T45" fmla="*/ 580 h 607"/>
                <a:gd name="T46" fmla="*/ 310 w 614"/>
                <a:gd name="T47" fmla="*/ 574 h 607"/>
                <a:gd name="T48" fmla="*/ 285 w 614"/>
                <a:gd name="T49" fmla="*/ 574 h 607"/>
                <a:gd name="T50" fmla="*/ 241 w 614"/>
                <a:gd name="T51" fmla="*/ 577 h 607"/>
                <a:gd name="T52" fmla="*/ 200 w 614"/>
                <a:gd name="T53" fmla="*/ 585 h 607"/>
                <a:gd name="T54" fmla="*/ 181 w 614"/>
                <a:gd name="T55" fmla="*/ 588 h 607"/>
                <a:gd name="T56" fmla="*/ 167 w 614"/>
                <a:gd name="T57" fmla="*/ 580 h 607"/>
                <a:gd name="T58" fmla="*/ 137 w 614"/>
                <a:gd name="T59" fmla="*/ 572 h 607"/>
                <a:gd name="T60" fmla="*/ 105 w 614"/>
                <a:gd name="T61" fmla="*/ 563 h 607"/>
                <a:gd name="T62" fmla="*/ 91 w 614"/>
                <a:gd name="T63" fmla="*/ 558 h 607"/>
                <a:gd name="T64" fmla="*/ 72 w 614"/>
                <a:gd name="T65" fmla="*/ 553 h 607"/>
                <a:gd name="T66" fmla="*/ 44 w 614"/>
                <a:gd name="T67" fmla="*/ 550 h 607"/>
                <a:gd name="T68" fmla="*/ 14 w 614"/>
                <a:gd name="T69" fmla="*/ 544 h 607"/>
                <a:gd name="T70" fmla="*/ 3 w 614"/>
                <a:gd name="T71" fmla="*/ 544 h 607"/>
                <a:gd name="T72" fmla="*/ 0 w 614"/>
                <a:gd name="T73" fmla="*/ 238 h 607"/>
                <a:gd name="T74" fmla="*/ 14 w 614"/>
                <a:gd name="T75" fmla="*/ 27 h 607"/>
                <a:gd name="T76" fmla="*/ 14 w 614"/>
                <a:gd name="T77" fmla="*/ 27 h 6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4"/>
                <a:gd name="T118" fmla="*/ 0 h 607"/>
                <a:gd name="T119" fmla="*/ 614 w 614"/>
                <a:gd name="T120" fmla="*/ 607 h 6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4" h="607">
                  <a:moveTo>
                    <a:pt x="14" y="27"/>
                  </a:moveTo>
                  <a:lnTo>
                    <a:pt x="44" y="27"/>
                  </a:lnTo>
                  <a:lnTo>
                    <a:pt x="118" y="27"/>
                  </a:lnTo>
                  <a:lnTo>
                    <a:pt x="192" y="27"/>
                  </a:lnTo>
                  <a:lnTo>
                    <a:pt x="233" y="27"/>
                  </a:lnTo>
                  <a:lnTo>
                    <a:pt x="252" y="19"/>
                  </a:lnTo>
                  <a:lnTo>
                    <a:pt x="293" y="10"/>
                  </a:lnTo>
                  <a:lnTo>
                    <a:pt x="329" y="2"/>
                  </a:lnTo>
                  <a:lnTo>
                    <a:pt x="348" y="0"/>
                  </a:lnTo>
                  <a:lnTo>
                    <a:pt x="614" y="30"/>
                  </a:lnTo>
                  <a:lnTo>
                    <a:pt x="606" y="68"/>
                  </a:lnTo>
                  <a:lnTo>
                    <a:pt x="586" y="150"/>
                  </a:lnTo>
                  <a:lnTo>
                    <a:pt x="564" y="238"/>
                  </a:lnTo>
                  <a:lnTo>
                    <a:pt x="559" y="279"/>
                  </a:lnTo>
                  <a:lnTo>
                    <a:pt x="559" y="298"/>
                  </a:lnTo>
                  <a:lnTo>
                    <a:pt x="554" y="336"/>
                  </a:lnTo>
                  <a:lnTo>
                    <a:pt x="548" y="369"/>
                  </a:lnTo>
                  <a:lnTo>
                    <a:pt x="548" y="386"/>
                  </a:lnTo>
                  <a:lnTo>
                    <a:pt x="521" y="459"/>
                  </a:lnTo>
                  <a:lnTo>
                    <a:pt x="482" y="607"/>
                  </a:lnTo>
                  <a:lnTo>
                    <a:pt x="455" y="602"/>
                  </a:lnTo>
                  <a:lnTo>
                    <a:pt x="400" y="594"/>
                  </a:lnTo>
                  <a:lnTo>
                    <a:pt x="343" y="580"/>
                  </a:lnTo>
                  <a:lnTo>
                    <a:pt x="310" y="574"/>
                  </a:lnTo>
                  <a:lnTo>
                    <a:pt x="285" y="574"/>
                  </a:lnTo>
                  <a:lnTo>
                    <a:pt x="241" y="577"/>
                  </a:lnTo>
                  <a:lnTo>
                    <a:pt x="200" y="585"/>
                  </a:lnTo>
                  <a:lnTo>
                    <a:pt x="181" y="588"/>
                  </a:lnTo>
                  <a:lnTo>
                    <a:pt x="167" y="580"/>
                  </a:lnTo>
                  <a:lnTo>
                    <a:pt x="137" y="572"/>
                  </a:lnTo>
                  <a:lnTo>
                    <a:pt x="105" y="563"/>
                  </a:lnTo>
                  <a:lnTo>
                    <a:pt x="91" y="558"/>
                  </a:lnTo>
                  <a:lnTo>
                    <a:pt x="72" y="553"/>
                  </a:lnTo>
                  <a:lnTo>
                    <a:pt x="44" y="550"/>
                  </a:lnTo>
                  <a:lnTo>
                    <a:pt x="14" y="544"/>
                  </a:lnTo>
                  <a:lnTo>
                    <a:pt x="3" y="544"/>
                  </a:lnTo>
                  <a:lnTo>
                    <a:pt x="0" y="238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5"/>
            <p:cNvSpPr>
              <a:spLocks/>
            </p:cNvSpPr>
            <p:nvPr/>
          </p:nvSpPr>
          <p:spPr bwMode="auto">
            <a:xfrm>
              <a:off x="1512" y="2373"/>
              <a:ext cx="320" cy="506"/>
            </a:xfrm>
            <a:custGeom>
              <a:avLst/>
              <a:gdLst>
                <a:gd name="T0" fmla="*/ 296 w 320"/>
                <a:gd name="T1" fmla="*/ 0 h 506"/>
                <a:gd name="T2" fmla="*/ 274 w 320"/>
                <a:gd name="T3" fmla="*/ 5 h 506"/>
                <a:gd name="T4" fmla="*/ 241 w 320"/>
                <a:gd name="T5" fmla="*/ 19 h 506"/>
                <a:gd name="T6" fmla="*/ 202 w 320"/>
                <a:gd name="T7" fmla="*/ 35 h 506"/>
                <a:gd name="T8" fmla="*/ 170 w 320"/>
                <a:gd name="T9" fmla="*/ 49 h 506"/>
                <a:gd name="T10" fmla="*/ 129 w 320"/>
                <a:gd name="T11" fmla="*/ 55 h 506"/>
                <a:gd name="T12" fmla="*/ 74 w 320"/>
                <a:gd name="T13" fmla="*/ 66 h 506"/>
                <a:gd name="T14" fmla="*/ 24 w 320"/>
                <a:gd name="T15" fmla="*/ 77 h 506"/>
                <a:gd name="T16" fmla="*/ 0 w 320"/>
                <a:gd name="T17" fmla="*/ 87 h 506"/>
                <a:gd name="T18" fmla="*/ 3 w 320"/>
                <a:gd name="T19" fmla="*/ 126 h 506"/>
                <a:gd name="T20" fmla="*/ 24 w 320"/>
                <a:gd name="T21" fmla="*/ 202 h 506"/>
                <a:gd name="T22" fmla="*/ 49 w 320"/>
                <a:gd name="T23" fmla="*/ 282 h 506"/>
                <a:gd name="T24" fmla="*/ 63 w 320"/>
                <a:gd name="T25" fmla="*/ 326 h 506"/>
                <a:gd name="T26" fmla="*/ 74 w 320"/>
                <a:gd name="T27" fmla="*/ 361 h 506"/>
                <a:gd name="T28" fmla="*/ 93 w 320"/>
                <a:gd name="T29" fmla="*/ 424 h 506"/>
                <a:gd name="T30" fmla="*/ 112 w 320"/>
                <a:gd name="T31" fmla="*/ 479 h 506"/>
                <a:gd name="T32" fmla="*/ 123 w 320"/>
                <a:gd name="T33" fmla="*/ 506 h 506"/>
                <a:gd name="T34" fmla="*/ 129 w 320"/>
                <a:gd name="T35" fmla="*/ 501 h 506"/>
                <a:gd name="T36" fmla="*/ 142 w 320"/>
                <a:gd name="T37" fmla="*/ 495 h 506"/>
                <a:gd name="T38" fmla="*/ 161 w 320"/>
                <a:gd name="T39" fmla="*/ 487 h 506"/>
                <a:gd name="T40" fmla="*/ 186 w 320"/>
                <a:gd name="T41" fmla="*/ 482 h 506"/>
                <a:gd name="T42" fmla="*/ 213 w 320"/>
                <a:gd name="T43" fmla="*/ 479 h 506"/>
                <a:gd name="T44" fmla="*/ 254 w 320"/>
                <a:gd name="T45" fmla="*/ 479 h 506"/>
                <a:gd name="T46" fmla="*/ 285 w 320"/>
                <a:gd name="T47" fmla="*/ 482 h 506"/>
                <a:gd name="T48" fmla="*/ 298 w 320"/>
                <a:gd name="T49" fmla="*/ 482 h 506"/>
                <a:gd name="T50" fmla="*/ 301 w 320"/>
                <a:gd name="T51" fmla="*/ 432 h 506"/>
                <a:gd name="T52" fmla="*/ 312 w 320"/>
                <a:gd name="T53" fmla="*/ 320 h 506"/>
                <a:gd name="T54" fmla="*/ 317 w 320"/>
                <a:gd name="T55" fmla="*/ 205 h 506"/>
                <a:gd name="T56" fmla="*/ 320 w 320"/>
                <a:gd name="T57" fmla="*/ 148 h 506"/>
                <a:gd name="T58" fmla="*/ 312 w 320"/>
                <a:gd name="T59" fmla="*/ 118 h 506"/>
                <a:gd name="T60" fmla="*/ 306 w 320"/>
                <a:gd name="T61" fmla="*/ 68 h 506"/>
                <a:gd name="T62" fmla="*/ 298 w 320"/>
                <a:gd name="T63" fmla="*/ 19 h 506"/>
                <a:gd name="T64" fmla="*/ 296 w 320"/>
                <a:gd name="T65" fmla="*/ 0 h 506"/>
                <a:gd name="T66" fmla="*/ 296 w 320"/>
                <a:gd name="T67" fmla="*/ 0 h 5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0"/>
                <a:gd name="T103" fmla="*/ 0 h 506"/>
                <a:gd name="T104" fmla="*/ 320 w 320"/>
                <a:gd name="T105" fmla="*/ 506 h 5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0" h="506">
                  <a:moveTo>
                    <a:pt x="296" y="0"/>
                  </a:moveTo>
                  <a:lnTo>
                    <a:pt x="274" y="5"/>
                  </a:lnTo>
                  <a:lnTo>
                    <a:pt x="241" y="19"/>
                  </a:lnTo>
                  <a:lnTo>
                    <a:pt x="202" y="35"/>
                  </a:lnTo>
                  <a:lnTo>
                    <a:pt x="170" y="49"/>
                  </a:lnTo>
                  <a:lnTo>
                    <a:pt x="129" y="55"/>
                  </a:lnTo>
                  <a:lnTo>
                    <a:pt x="74" y="66"/>
                  </a:lnTo>
                  <a:lnTo>
                    <a:pt x="24" y="77"/>
                  </a:lnTo>
                  <a:lnTo>
                    <a:pt x="0" y="87"/>
                  </a:lnTo>
                  <a:lnTo>
                    <a:pt x="3" y="126"/>
                  </a:lnTo>
                  <a:lnTo>
                    <a:pt x="24" y="202"/>
                  </a:lnTo>
                  <a:lnTo>
                    <a:pt x="49" y="282"/>
                  </a:lnTo>
                  <a:lnTo>
                    <a:pt x="63" y="326"/>
                  </a:lnTo>
                  <a:lnTo>
                    <a:pt x="74" y="361"/>
                  </a:lnTo>
                  <a:lnTo>
                    <a:pt x="93" y="424"/>
                  </a:lnTo>
                  <a:lnTo>
                    <a:pt x="112" y="479"/>
                  </a:lnTo>
                  <a:lnTo>
                    <a:pt x="123" y="506"/>
                  </a:lnTo>
                  <a:lnTo>
                    <a:pt x="129" y="501"/>
                  </a:lnTo>
                  <a:lnTo>
                    <a:pt x="142" y="495"/>
                  </a:lnTo>
                  <a:lnTo>
                    <a:pt x="161" y="487"/>
                  </a:lnTo>
                  <a:lnTo>
                    <a:pt x="186" y="482"/>
                  </a:lnTo>
                  <a:lnTo>
                    <a:pt x="213" y="479"/>
                  </a:lnTo>
                  <a:lnTo>
                    <a:pt x="254" y="479"/>
                  </a:lnTo>
                  <a:lnTo>
                    <a:pt x="285" y="482"/>
                  </a:lnTo>
                  <a:lnTo>
                    <a:pt x="298" y="482"/>
                  </a:lnTo>
                  <a:lnTo>
                    <a:pt x="301" y="432"/>
                  </a:lnTo>
                  <a:lnTo>
                    <a:pt x="312" y="320"/>
                  </a:lnTo>
                  <a:lnTo>
                    <a:pt x="317" y="205"/>
                  </a:lnTo>
                  <a:lnTo>
                    <a:pt x="320" y="148"/>
                  </a:lnTo>
                  <a:lnTo>
                    <a:pt x="312" y="118"/>
                  </a:lnTo>
                  <a:lnTo>
                    <a:pt x="306" y="68"/>
                  </a:lnTo>
                  <a:lnTo>
                    <a:pt x="298" y="1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6"/>
            <p:cNvSpPr>
              <a:spLocks/>
            </p:cNvSpPr>
            <p:nvPr/>
          </p:nvSpPr>
          <p:spPr bwMode="auto">
            <a:xfrm>
              <a:off x="951" y="2225"/>
              <a:ext cx="345" cy="348"/>
            </a:xfrm>
            <a:custGeom>
              <a:avLst/>
              <a:gdLst>
                <a:gd name="T0" fmla="*/ 309 w 345"/>
                <a:gd name="T1" fmla="*/ 25 h 348"/>
                <a:gd name="T2" fmla="*/ 284 w 345"/>
                <a:gd name="T3" fmla="*/ 25 h 348"/>
                <a:gd name="T4" fmla="*/ 260 w 345"/>
                <a:gd name="T5" fmla="*/ 27 h 348"/>
                <a:gd name="T6" fmla="*/ 224 w 345"/>
                <a:gd name="T7" fmla="*/ 33 h 348"/>
                <a:gd name="T8" fmla="*/ 202 w 345"/>
                <a:gd name="T9" fmla="*/ 27 h 348"/>
                <a:gd name="T10" fmla="*/ 180 w 345"/>
                <a:gd name="T11" fmla="*/ 8 h 348"/>
                <a:gd name="T12" fmla="*/ 158 w 345"/>
                <a:gd name="T13" fmla="*/ 0 h 348"/>
                <a:gd name="T14" fmla="*/ 136 w 345"/>
                <a:gd name="T15" fmla="*/ 0 h 348"/>
                <a:gd name="T16" fmla="*/ 139 w 345"/>
                <a:gd name="T17" fmla="*/ 16 h 348"/>
                <a:gd name="T18" fmla="*/ 164 w 345"/>
                <a:gd name="T19" fmla="*/ 79 h 348"/>
                <a:gd name="T20" fmla="*/ 158 w 345"/>
                <a:gd name="T21" fmla="*/ 96 h 348"/>
                <a:gd name="T22" fmla="*/ 126 w 345"/>
                <a:gd name="T23" fmla="*/ 96 h 348"/>
                <a:gd name="T24" fmla="*/ 98 w 345"/>
                <a:gd name="T25" fmla="*/ 96 h 348"/>
                <a:gd name="T26" fmla="*/ 49 w 345"/>
                <a:gd name="T27" fmla="*/ 104 h 348"/>
                <a:gd name="T28" fmla="*/ 46 w 345"/>
                <a:gd name="T29" fmla="*/ 112 h 348"/>
                <a:gd name="T30" fmla="*/ 76 w 345"/>
                <a:gd name="T31" fmla="*/ 142 h 348"/>
                <a:gd name="T32" fmla="*/ 84 w 345"/>
                <a:gd name="T33" fmla="*/ 156 h 348"/>
                <a:gd name="T34" fmla="*/ 74 w 345"/>
                <a:gd name="T35" fmla="*/ 164 h 348"/>
                <a:gd name="T36" fmla="*/ 57 w 345"/>
                <a:gd name="T37" fmla="*/ 170 h 348"/>
                <a:gd name="T38" fmla="*/ 19 w 345"/>
                <a:gd name="T39" fmla="*/ 173 h 348"/>
                <a:gd name="T40" fmla="*/ 13 w 345"/>
                <a:gd name="T41" fmla="*/ 178 h 348"/>
                <a:gd name="T42" fmla="*/ 30 w 345"/>
                <a:gd name="T43" fmla="*/ 197 h 348"/>
                <a:gd name="T44" fmla="*/ 43 w 345"/>
                <a:gd name="T45" fmla="*/ 208 h 348"/>
                <a:gd name="T46" fmla="*/ 52 w 345"/>
                <a:gd name="T47" fmla="*/ 230 h 348"/>
                <a:gd name="T48" fmla="*/ 43 w 345"/>
                <a:gd name="T49" fmla="*/ 241 h 348"/>
                <a:gd name="T50" fmla="*/ 22 w 345"/>
                <a:gd name="T51" fmla="*/ 249 h 348"/>
                <a:gd name="T52" fmla="*/ 11 w 345"/>
                <a:gd name="T53" fmla="*/ 260 h 348"/>
                <a:gd name="T54" fmla="*/ 2 w 345"/>
                <a:gd name="T55" fmla="*/ 274 h 348"/>
                <a:gd name="T56" fmla="*/ 8 w 345"/>
                <a:gd name="T57" fmla="*/ 274 h 348"/>
                <a:gd name="T58" fmla="*/ 46 w 345"/>
                <a:gd name="T59" fmla="*/ 268 h 348"/>
                <a:gd name="T60" fmla="*/ 71 w 345"/>
                <a:gd name="T61" fmla="*/ 268 h 348"/>
                <a:gd name="T62" fmla="*/ 95 w 345"/>
                <a:gd name="T63" fmla="*/ 274 h 348"/>
                <a:gd name="T64" fmla="*/ 101 w 345"/>
                <a:gd name="T65" fmla="*/ 279 h 348"/>
                <a:gd name="T66" fmla="*/ 106 w 345"/>
                <a:gd name="T67" fmla="*/ 293 h 348"/>
                <a:gd name="T68" fmla="*/ 106 w 345"/>
                <a:gd name="T69" fmla="*/ 307 h 348"/>
                <a:gd name="T70" fmla="*/ 106 w 345"/>
                <a:gd name="T71" fmla="*/ 340 h 348"/>
                <a:gd name="T72" fmla="*/ 112 w 345"/>
                <a:gd name="T73" fmla="*/ 340 h 348"/>
                <a:gd name="T74" fmla="*/ 147 w 345"/>
                <a:gd name="T75" fmla="*/ 318 h 348"/>
                <a:gd name="T76" fmla="*/ 175 w 345"/>
                <a:gd name="T77" fmla="*/ 296 h 348"/>
                <a:gd name="T78" fmla="*/ 202 w 345"/>
                <a:gd name="T79" fmla="*/ 263 h 348"/>
                <a:gd name="T80" fmla="*/ 216 w 345"/>
                <a:gd name="T81" fmla="*/ 233 h 348"/>
                <a:gd name="T82" fmla="*/ 230 w 345"/>
                <a:gd name="T83" fmla="*/ 208 h 348"/>
                <a:gd name="T84" fmla="*/ 238 w 345"/>
                <a:gd name="T85" fmla="*/ 211 h 348"/>
                <a:gd name="T86" fmla="*/ 262 w 345"/>
                <a:gd name="T87" fmla="*/ 238 h 348"/>
                <a:gd name="T88" fmla="*/ 279 w 345"/>
                <a:gd name="T89" fmla="*/ 249 h 348"/>
                <a:gd name="T90" fmla="*/ 295 w 345"/>
                <a:gd name="T91" fmla="*/ 268 h 348"/>
                <a:gd name="T92" fmla="*/ 303 w 345"/>
                <a:gd name="T93" fmla="*/ 257 h 348"/>
                <a:gd name="T94" fmla="*/ 334 w 345"/>
                <a:gd name="T95" fmla="*/ 181 h 348"/>
                <a:gd name="T96" fmla="*/ 345 w 345"/>
                <a:gd name="T97" fmla="*/ 129 h 348"/>
                <a:gd name="T98" fmla="*/ 342 w 345"/>
                <a:gd name="T99" fmla="*/ 93 h 348"/>
                <a:gd name="T100" fmla="*/ 331 w 345"/>
                <a:gd name="T101" fmla="*/ 66 h 348"/>
                <a:gd name="T102" fmla="*/ 317 w 345"/>
                <a:gd name="T103" fmla="*/ 33 h 348"/>
                <a:gd name="T104" fmla="*/ 314 w 345"/>
                <a:gd name="T105" fmla="*/ 27 h 3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8"/>
                <a:gd name="T161" fmla="*/ 345 w 345"/>
                <a:gd name="T162" fmla="*/ 348 h 3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8">
                  <a:moveTo>
                    <a:pt x="314" y="27"/>
                  </a:moveTo>
                  <a:lnTo>
                    <a:pt x="309" y="25"/>
                  </a:lnTo>
                  <a:lnTo>
                    <a:pt x="298" y="25"/>
                  </a:lnTo>
                  <a:lnTo>
                    <a:pt x="284" y="25"/>
                  </a:lnTo>
                  <a:lnTo>
                    <a:pt x="273" y="27"/>
                  </a:lnTo>
                  <a:lnTo>
                    <a:pt x="260" y="27"/>
                  </a:lnTo>
                  <a:lnTo>
                    <a:pt x="241" y="33"/>
                  </a:lnTo>
                  <a:lnTo>
                    <a:pt x="224" y="33"/>
                  </a:lnTo>
                  <a:lnTo>
                    <a:pt x="213" y="36"/>
                  </a:lnTo>
                  <a:lnTo>
                    <a:pt x="202" y="27"/>
                  </a:lnTo>
                  <a:lnTo>
                    <a:pt x="194" y="19"/>
                  </a:lnTo>
                  <a:lnTo>
                    <a:pt x="180" y="8"/>
                  </a:lnTo>
                  <a:lnTo>
                    <a:pt x="169" y="3"/>
                  </a:lnTo>
                  <a:lnTo>
                    <a:pt x="158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9" y="16"/>
                  </a:lnTo>
                  <a:lnTo>
                    <a:pt x="153" y="47"/>
                  </a:lnTo>
                  <a:lnTo>
                    <a:pt x="164" y="79"/>
                  </a:lnTo>
                  <a:lnTo>
                    <a:pt x="169" y="96"/>
                  </a:lnTo>
                  <a:lnTo>
                    <a:pt x="158" y="96"/>
                  </a:lnTo>
                  <a:lnTo>
                    <a:pt x="145" y="99"/>
                  </a:lnTo>
                  <a:lnTo>
                    <a:pt x="126" y="96"/>
                  </a:lnTo>
                  <a:lnTo>
                    <a:pt x="115" y="96"/>
                  </a:lnTo>
                  <a:lnTo>
                    <a:pt x="98" y="96"/>
                  </a:lnTo>
                  <a:lnTo>
                    <a:pt x="74" y="101"/>
                  </a:lnTo>
                  <a:lnTo>
                    <a:pt x="49" y="104"/>
                  </a:lnTo>
                  <a:lnTo>
                    <a:pt x="41" y="107"/>
                  </a:lnTo>
                  <a:lnTo>
                    <a:pt x="46" y="112"/>
                  </a:lnTo>
                  <a:lnTo>
                    <a:pt x="60" y="129"/>
                  </a:lnTo>
                  <a:lnTo>
                    <a:pt x="76" y="142"/>
                  </a:lnTo>
                  <a:lnTo>
                    <a:pt x="84" y="153"/>
                  </a:lnTo>
                  <a:lnTo>
                    <a:pt x="84" y="156"/>
                  </a:lnTo>
                  <a:lnTo>
                    <a:pt x="79" y="162"/>
                  </a:lnTo>
                  <a:lnTo>
                    <a:pt x="74" y="164"/>
                  </a:lnTo>
                  <a:lnTo>
                    <a:pt x="68" y="170"/>
                  </a:lnTo>
                  <a:lnTo>
                    <a:pt x="57" y="170"/>
                  </a:lnTo>
                  <a:lnTo>
                    <a:pt x="38" y="173"/>
                  </a:lnTo>
                  <a:lnTo>
                    <a:pt x="19" y="173"/>
                  </a:lnTo>
                  <a:lnTo>
                    <a:pt x="11" y="175"/>
                  </a:lnTo>
                  <a:lnTo>
                    <a:pt x="13" y="178"/>
                  </a:lnTo>
                  <a:lnTo>
                    <a:pt x="22" y="189"/>
                  </a:lnTo>
                  <a:lnTo>
                    <a:pt x="30" y="197"/>
                  </a:lnTo>
                  <a:lnTo>
                    <a:pt x="38" y="203"/>
                  </a:lnTo>
                  <a:lnTo>
                    <a:pt x="43" y="208"/>
                  </a:lnTo>
                  <a:lnTo>
                    <a:pt x="49" y="219"/>
                  </a:lnTo>
                  <a:lnTo>
                    <a:pt x="52" y="230"/>
                  </a:lnTo>
                  <a:lnTo>
                    <a:pt x="52" y="235"/>
                  </a:lnTo>
                  <a:lnTo>
                    <a:pt x="43" y="241"/>
                  </a:lnTo>
                  <a:lnTo>
                    <a:pt x="32" y="246"/>
                  </a:lnTo>
                  <a:lnTo>
                    <a:pt x="22" y="249"/>
                  </a:lnTo>
                  <a:lnTo>
                    <a:pt x="16" y="255"/>
                  </a:lnTo>
                  <a:lnTo>
                    <a:pt x="11" y="260"/>
                  </a:lnTo>
                  <a:lnTo>
                    <a:pt x="5" y="266"/>
                  </a:lnTo>
                  <a:lnTo>
                    <a:pt x="2" y="274"/>
                  </a:lnTo>
                  <a:lnTo>
                    <a:pt x="0" y="277"/>
                  </a:lnTo>
                  <a:lnTo>
                    <a:pt x="8" y="274"/>
                  </a:lnTo>
                  <a:lnTo>
                    <a:pt x="24" y="271"/>
                  </a:lnTo>
                  <a:lnTo>
                    <a:pt x="46" y="268"/>
                  </a:lnTo>
                  <a:lnTo>
                    <a:pt x="60" y="266"/>
                  </a:lnTo>
                  <a:lnTo>
                    <a:pt x="71" y="268"/>
                  </a:lnTo>
                  <a:lnTo>
                    <a:pt x="84" y="271"/>
                  </a:lnTo>
                  <a:lnTo>
                    <a:pt x="95" y="274"/>
                  </a:lnTo>
                  <a:lnTo>
                    <a:pt x="101" y="277"/>
                  </a:lnTo>
                  <a:lnTo>
                    <a:pt x="101" y="279"/>
                  </a:lnTo>
                  <a:lnTo>
                    <a:pt x="104" y="285"/>
                  </a:lnTo>
                  <a:lnTo>
                    <a:pt x="106" y="293"/>
                  </a:lnTo>
                  <a:lnTo>
                    <a:pt x="109" y="301"/>
                  </a:lnTo>
                  <a:lnTo>
                    <a:pt x="106" y="307"/>
                  </a:lnTo>
                  <a:lnTo>
                    <a:pt x="106" y="326"/>
                  </a:lnTo>
                  <a:lnTo>
                    <a:pt x="106" y="340"/>
                  </a:lnTo>
                  <a:lnTo>
                    <a:pt x="106" y="348"/>
                  </a:lnTo>
                  <a:lnTo>
                    <a:pt x="112" y="340"/>
                  </a:lnTo>
                  <a:lnTo>
                    <a:pt x="128" y="331"/>
                  </a:lnTo>
                  <a:lnTo>
                    <a:pt x="147" y="318"/>
                  </a:lnTo>
                  <a:lnTo>
                    <a:pt x="161" y="307"/>
                  </a:lnTo>
                  <a:lnTo>
                    <a:pt x="175" y="296"/>
                  </a:lnTo>
                  <a:lnTo>
                    <a:pt x="189" y="279"/>
                  </a:lnTo>
                  <a:lnTo>
                    <a:pt x="202" y="263"/>
                  </a:lnTo>
                  <a:lnTo>
                    <a:pt x="210" y="246"/>
                  </a:lnTo>
                  <a:lnTo>
                    <a:pt x="216" y="233"/>
                  </a:lnTo>
                  <a:lnTo>
                    <a:pt x="224" y="219"/>
                  </a:lnTo>
                  <a:lnTo>
                    <a:pt x="230" y="208"/>
                  </a:lnTo>
                  <a:lnTo>
                    <a:pt x="232" y="205"/>
                  </a:lnTo>
                  <a:lnTo>
                    <a:pt x="238" y="211"/>
                  </a:lnTo>
                  <a:lnTo>
                    <a:pt x="251" y="225"/>
                  </a:lnTo>
                  <a:lnTo>
                    <a:pt x="262" y="238"/>
                  </a:lnTo>
                  <a:lnTo>
                    <a:pt x="273" y="246"/>
                  </a:lnTo>
                  <a:lnTo>
                    <a:pt x="279" y="249"/>
                  </a:lnTo>
                  <a:lnTo>
                    <a:pt x="287" y="260"/>
                  </a:lnTo>
                  <a:lnTo>
                    <a:pt x="295" y="268"/>
                  </a:lnTo>
                  <a:lnTo>
                    <a:pt x="301" y="274"/>
                  </a:lnTo>
                  <a:lnTo>
                    <a:pt x="303" y="257"/>
                  </a:lnTo>
                  <a:lnTo>
                    <a:pt x="320" y="222"/>
                  </a:lnTo>
                  <a:lnTo>
                    <a:pt x="334" y="181"/>
                  </a:lnTo>
                  <a:lnTo>
                    <a:pt x="342" y="151"/>
                  </a:lnTo>
                  <a:lnTo>
                    <a:pt x="345" y="129"/>
                  </a:lnTo>
                  <a:lnTo>
                    <a:pt x="345" y="110"/>
                  </a:lnTo>
                  <a:lnTo>
                    <a:pt x="342" y="93"/>
                  </a:lnTo>
                  <a:lnTo>
                    <a:pt x="339" y="82"/>
                  </a:lnTo>
                  <a:lnTo>
                    <a:pt x="331" y="66"/>
                  </a:lnTo>
                  <a:lnTo>
                    <a:pt x="325" y="49"/>
                  </a:lnTo>
                  <a:lnTo>
                    <a:pt x="317" y="33"/>
                  </a:lnTo>
                  <a:lnTo>
                    <a:pt x="314" y="27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57"/>
            <p:cNvSpPr>
              <a:spLocks/>
            </p:cNvSpPr>
            <p:nvPr/>
          </p:nvSpPr>
          <p:spPr bwMode="auto">
            <a:xfrm>
              <a:off x="2998" y="1538"/>
              <a:ext cx="318" cy="482"/>
            </a:xfrm>
            <a:custGeom>
              <a:avLst/>
              <a:gdLst>
                <a:gd name="T0" fmla="*/ 22 w 318"/>
                <a:gd name="T1" fmla="*/ 44 h 482"/>
                <a:gd name="T2" fmla="*/ 39 w 318"/>
                <a:gd name="T3" fmla="*/ 118 h 482"/>
                <a:gd name="T4" fmla="*/ 42 w 318"/>
                <a:gd name="T5" fmla="*/ 153 h 482"/>
                <a:gd name="T6" fmla="*/ 17 w 318"/>
                <a:gd name="T7" fmla="*/ 197 h 482"/>
                <a:gd name="T8" fmla="*/ 0 w 318"/>
                <a:gd name="T9" fmla="*/ 252 h 482"/>
                <a:gd name="T10" fmla="*/ 6 w 318"/>
                <a:gd name="T11" fmla="*/ 323 h 482"/>
                <a:gd name="T12" fmla="*/ 22 w 318"/>
                <a:gd name="T13" fmla="*/ 326 h 482"/>
                <a:gd name="T14" fmla="*/ 61 w 318"/>
                <a:gd name="T15" fmla="*/ 287 h 482"/>
                <a:gd name="T16" fmla="*/ 69 w 318"/>
                <a:gd name="T17" fmla="*/ 282 h 482"/>
                <a:gd name="T18" fmla="*/ 69 w 318"/>
                <a:gd name="T19" fmla="*/ 315 h 482"/>
                <a:gd name="T20" fmla="*/ 69 w 318"/>
                <a:gd name="T21" fmla="*/ 350 h 482"/>
                <a:gd name="T22" fmla="*/ 80 w 318"/>
                <a:gd name="T23" fmla="*/ 380 h 482"/>
                <a:gd name="T24" fmla="*/ 85 w 318"/>
                <a:gd name="T25" fmla="*/ 400 h 482"/>
                <a:gd name="T26" fmla="*/ 102 w 318"/>
                <a:gd name="T27" fmla="*/ 419 h 482"/>
                <a:gd name="T28" fmla="*/ 105 w 318"/>
                <a:gd name="T29" fmla="*/ 413 h 482"/>
                <a:gd name="T30" fmla="*/ 115 w 318"/>
                <a:gd name="T31" fmla="*/ 378 h 482"/>
                <a:gd name="T32" fmla="*/ 132 w 318"/>
                <a:gd name="T33" fmla="*/ 378 h 482"/>
                <a:gd name="T34" fmla="*/ 140 w 318"/>
                <a:gd name="T35" fmla="*/ 411 h 482"/>
                <a:gd name="T36" fmla="*/ 162 w 318"/>
                <a:gd name="T37" fmla="*/ 438 h 482"/>
                <a:gd name="T38" fmla="*/ 189 w 318"/>
                <a:gd name="T39" fmla="*/ 460 h 482"/>
                <a:gd name="T40" fmla="*/ 198 w 318"/>
                <a:gd name="T41" fmla="*/ 452 h 482"/>
                <a:gd name="T42" fmla="*/ 200 w 318"/>
                <a:gd name="T43" fmla="*/ 413 h 482"/>
                <a:gd name="T44" fmla="*/ 214 w 318"/>
                <a:gd name="T45" fmla="*/ 416 h 482"/>
                <a:gd name="T46" fmla="*/ 258 w 318"/>
                <a:gd name="T47" fmla="*/ 471 h 482"/>
                <a:gd name="T48" fmla="*/ 266 w 318"/>
                <a:gd name="T49" fmla="*/ 465 h 482"/>
                <a:gd name="T50" fmla="*/ 263 w 318"/>
                <a:gd name="T51" fmla="*/ 408 h 482"/>
                <a:gd name="T52" fmla="*/ 272 w 318"/>
                <a:gd name="T53" fmla="*/ 394 h 482"/>
                <a:gd name="T54" fmla="*/ 293 w 318"/>
                <a:gd name="T55" fmla="*/ 405 h 482"/>
                <a:gd name="T56" fmla="*/ 299 w 318"/>
                <a:gd name="T57" fmla="*/ 400 h 482"/>
                <a:gd name="T58" fmla="*/ 296 w 318"/>
                <a:gd name="T59" fmla="*/ 375 h 482"/>
                <a:gd name="T60" fmla="*/ 282 w 318"/>
                <a:gd name="T61" fmla="*/ 348 h 482"/>
                <a:gd name="T62" fmla="*/ 258 w 318"/>
                <a:gd name="T63" fmla="*/ 326 h 482"/>
                <a:gd name="T64" fmla="*/ 263 w 318"/>
                <a:gd name="T65" fmla="*/ 320 h 482"/>
                <a:gd name="T66" fmla="*/ 304 w 318"/>
                <a:gd name="T67" fmla="*/ 320 h 482"/>
                <a:gd name="T68" fmla="*/ 315 w 318"/>
                <a:gd name="T69" fmla="*/ 312 h 482"/>
                <a:gd name="T70" fmla="*/ 304 w 318"/>
                <a:gd name="T71" fmla="*/ 298 h 482"/>
                <a:gd name="T72" fmla="*/ 288 w 318"/>
                <a:gd name="T73" fmla="*/ 276 h 482"/>
                <a:gd name="T74" fmla="*/ 241 w 318"/>
                <a:gd name="T75" fmla="*/ 257 h 482"/>
                <a:gd name="T76" fmla="*/ 225 w 318"/>
                <a:gd name="T77" fmla="*/ 249 h 482"/>
                <a:gd name="T78" fmla="*/ 217 w 318"/>
                <a:gd name="T79" fmla="*/ 235 h 482"/>
                <a:gd name="T80" fmla="*/ 220 w 318"/>
                <a:gd name="T81" fmla="*/ 222 h 482"/>
                <a:gd name="T82" fmla="*/ 233 w 318"/>
                <a:gd name="T83" fmla="*/ 213 h 482"/>
                <a:gd name="T84" fmla="*/ 247 w 318"/>
                <a:gd name="T85" fmla="*/ 208 h 482"/>
                <a:gd name="T86" fmla="*/ 274 w 318"/>
                <a:gd name="T87" fmla="*/ 203 h 482"/>
                <a:gd name="T88" fmla="*/ 277 w 318"/>
                <a:gd name="T89" fmla="*/ 194 h 482"/>
                <a:gd name="T90" fmla="*/ 252 w 318"/>
                <a:gd name="T91" fmla="*/ 170 h 482"/>
                <a:gd name="T92" fmla="*/ 228 w 318"/>
                <a:gd name="T93" fmla="*/ 159 h 482"/>
                <a:gd name="T94" fmla="*/ 206 w 318"/>
                <a:gd name="T95" fmla="*/ 153 h 482"/>
                <a:gd name="T96" fmla="*/ 198 w 318"/>
                <a:gd name="T97" fmla="*/ 142 h 482"/>
                <a:gd name="T98" fmla="*/ 173 w 318"/>
                <a:gd name="T99" fmla="*/ 126 h 482"/>
                <a:gd name="T100" fmla="*/ 140 w 318"/>
                <a:gd name="T101" fmla="*/ 123 h 482"/>
                <a:gd name="T102" fmla="*/ 85 w 318"/>
                <a:gd name="T103" fmla="*/ 134 h 482"/>
                <a:gd name="T104" fmla="*/ 72 w 318"/>
                <a:gd name="T105" fmla="*/ 126 h 482"/>
                <a:gd name="T106" fmla="*/ 58 w 318"/>
                <a:gd name="T107" fmla="*/ 88 h 482"/>
                <a:gd name="T108" fmla="*/ 55 w 318"/>
                <a:gd name="T109" fmla="*/ 57 h 482"/>
                <a:gd name="T110" fmla="*/ 53 w 318"/>
                <a:gd name="T111" fmla="*/ 11 h 482"/>
                <a:gd name="T112" fmla="*/ 44 w 318"/>
                <a:gd name="T113" fmla="*/ 3 h 482"/>
                <a:gd name="T114" fmla="*/ 28 w 318"/>
                <a:gd name="T115" fmla="*/ 16 h 482"/>
                <a:gd name="T116" fmla="*/ 25 w 318"/>
                <a:gd name="T117" fmla="*/ 19 h 4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8"/>
                <a:gd name="T178" fmla="*/ 0 h 482"/>
                <a:gd name="T179" fmla="*/ 318 w 318"/>
                <a:gd name="T180" fmla="*/ 482 h 4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8" h="482">
                  <a:moveTo>
                    <a:pt x="25" y="19"/>
                  </a:moveTo>
                  <a:lnTo>
                    <a:pt x="22" y="44"/>
                  </a:lnTo>
                  <a:lnTo>
                    <a:pt x="31" y="82"/>
                  </a:lnTo>
                  <a:lnTo>
                    <a:pt x="39" y="118"/>
                  </a:lnTo>
                  <a:lnTo>
                    <a:pt x="44" y="140"/>
                  </a:lnTo>
                  <a:lnTo>
                    <a:pt x="42" y="153"/>
                  </a:lnTo>
                  <a:lnTo>
                    <a:pt x="31" y="172"/>
                  </a:lnTo>
                  <a:lnTo>
                    <a:pt x="17" y="197"/>
                  </a:lnTo>
                  <a:lnTo>
                    <a:pt x="6" y="222"/>
                  </a:lnTo>
                  <a:lnTo>
                    <a:pt x="0" y="252"/>
                  </a:lnTo>
                  <a:lnTo>
                    <a:pt x="3" y="290"/>
                  </a:lnTo>
                  <a:lnTo>
                    <a:pt x="6" y="323"/>
                  </a:lnTo>
                  <a:lnTo>
                    <a:pt x="11" y="337"/>
                  </a:lnTo>
                  <a:lnTo>
                    <a:pt x="22" y="326"/>
                  </a:lnTo>
                  <a:lnTo>
                    <a:pt x="42" y="307"/>
                  </a:lnTo>
                  <a:lnTo>
                    <a:pt x="61" y="287"/>
                  </a:lnTo>
                  <a:lnTo>
                    <a:pt x="69" y="276"/>
                  </a:lnTo>
                  <a:lnTo>
                    <a:pt x="69" y="282"/>
                  </a:lnTo>
                  <a:lnTo>
                    <a:pt x="69" y="298"/>
                  </a:lnTo>
                  <a:lnTo>
                    <a:pt x="69" y="315"/>
                  </a:lnTo>
                  <a:lnTo>
                    <a:pt x="69" y="334"/>
                  </a:lnTo>
                  <a:lnTo>
                    <a:pt x="69" y="350"/>
                  </a:lnTo>
                  <a:lnTo>
                    <a:pt x="74" y="367"/>
                  </a:lnTo>
                  <a:lnTo>
                    <a:pt x="80" y="380"/>
                  </a:lnTo>
                  <a:lnTo>
                    <a:pt x="83" y="391"/>
                  </a:lnTo>
                  <a:lnTo>
                    <a:pt x="85" y="400"/>
                  </a:lnTo>
                  <a:lnTo>
                    <a:pt x="96" y="411"/>
                  </a:lnTo>
                  <a:lnTo>
                    <a:pt x="102" y="419"/>
                  </a:lnTo>
                  <a:lnTo>
                    <a:pt x="105" y="422"/>
                  </a:lnTo>
                  <a:lnTo>
                    <a:pt x="105" y="413"/>
                  </a:lnTo>
                  <a:lnTo>
                    <a:pt x="110" y="397"/>
                  </a:lnTo>
                  <a:lnTo>
                    <a:pt x="115" y="378"/>
                  </a:lnTo>
                  <a:lnTo>
                    <a:pt x="126" y="372"/>
                  </a:lnTo>
                  <a:lnTo>
                    <a:pt x="132" y="378"/>
                  </a:lnTo>
                  <a:lnTo>
                    <a:pt x="137" y="394"/>
                  </a:lnTo>
                  <a:lnTo>
                    <a:pt x="140" y="411"/>
                  </a:lnTo>
                  <a:lnTo>
                    <a:pt x="148" y="427"/>
                  </a:lnTo>
                  <a:lnTo>
                    <a:pt x="162" y="438"/>
                  </a:lnTo>
                  <a:lnTo>
                    <a:pt x="176" y="449"/>
                  </a:lnTo>
                  <a:lnTo>
                    <a:pt x="189" y="460"/>
                  </a:lnTo>
                  <a:lnTo>
                    <a:pt x="198" y="463"/>
                  </a:lnTo>
                  <a:lnTo>
                    <a:pt x="198" y="452"/>
                  </a:lnTo>
                  <a:lnTo>
                    <a:pt x="200" y="432"/>
                  </a:lnTo>
                  <a:lnTo>
                    <a:pt x="200" y="413"/>
                  </a:lnTo>
                  <a:lnTo>
                    <a:pt x="203" y="408"/>
                  </a:lnTo>
                  <a:lnTo>
                    <a:pt x="214" y="416"/>
                  </a:lnTo>
                  <a:lnTo>
                    <a:pt x="236" y="443"/>
                  </a:lnTo>
                  <a:lnTo>
                    <a:pt x="258" y="471"/>
                  </a:lnTo>
                  <a:lnTo>
                    <a:pt x="266" y="482"/>
                  </a:lnTo>
                  <a:lnTo>
                    <a:pt x="266" y="465"/>
                  </a:lnTo>
                  <a:lnTo>
                    <a:pt x="266" y="438"/>
                  </a:lnTo>
                  <a:lnTo>
                    <a:pt x="263" y="408"/>
                  </a:lnTo>
                  <a:lnTo>
                    <a:pt x="266" y="394"/>
                  </a:lnTo>
                  <a:lnTo>
                    <a:pt x="272" y="394"/>
                  </a:lnTo>
                  <a:lnTo>
                    <a:pt x="282" y="400"/>
                  </a:lnTo>
                  <a:lnTo>
                    <a:pt x="293" y="405"/>
                  </a:lnTo>
                  <a:lnTo>
                    <a:pt x="299" y="408"/>
                  </a:lnTo>
                  <a:lnTo>
                    <a:pt x="299" y="400"/>
                  </a:lnTo>
                  <a:lnTo>
                    <a:pt x="299" y="389"/>
                  </a:lnTo>
                  <a:lnTo>
                    <a:pt x="296" y="375"/>
                  </a:lnTo>
                  <a:lnTo>
                    <a:pt x="293" y="361"/>
                  </a:lnTo>
                  <a:lnTo>
                    <a:pt x="282" y="348"/>
                  </a:lnTo>
                  <a:lnTo>
                    <a:pt x="272" y="334"/>
                  </a:lnTo>
                  <a:lnTo>
                    <a:pt x="258" y="326"/>
                  </a:lnTo>
                  <a:lnTo>
                    <a:pt x="255" y="323"/>
                  </a:lnTo>
                  <a:lnTo>
                    <a:pt x="263" y="320"/>
                  </a:lnTo>
                  <a:lnTo>
                    <a:pt x="282" y="320"/>
                  </a:lnTo>
                  <a:lnTo>
                    <a:pt x="304" y="320"/>
                  </a:lnTo>
                  <a:lnTo>
                    <a:pt x="318" y="320"/>
                  </a:lnTo>
                  <a:lnTo>
                    <a:pt x="315" y="312"/>
                  </a:lnTo>
                  <a:lnTo>
                    <a:pt x="313" y="307"/>
                  </a:lnTo>
                  <a:lnTo>
                    <a:pt x="304" y="298"/>
                  </a:lnTo>
                  <a:lnTo>
                    <a:pt x="302" y="290"/>
                  </a:lnTo>
                  <a:lnTo>
                    <a:pt x="288" y="276"/>
                  </a:lnTo>
                  <a:lnTo>
                    <a:pt x="263" y="268"/>
                  </a:lnTo>
                  <a:lnTo>
                    <a:pt x="241" y="257"/>
                  </a:lnTo>
                  <a:lnTo>
                    <a:pt x="233" y="255"/>
                  </a:lnTo>
                  <a:lnTo>
                    <a:pt x="225" y="249"/>
                  </a:lnTo>
                  <a:lnTo>
                    <a:pt x="222" y="241"/>
                  </a:lnTo>
                  <a:lnTo>
                    <a:pt x="217" y="235"/>
                  </a:lnTo>
                  <a:lnTo>
                    <a:pt x="217" y="227"/>
                  </a:lnTo>
                  <a:lnTo>
                    <a:pt x="220" y="222"/>
                  </a:lnTo>
                  <a:lnTo>
                    <a:pt x="225" y="219"/>
                  </a:lnTo>
                  <a:lnTo>
                    <a:pt x="233" y="213"/>
                  </a:lnTo>
                  <a:lnTo>
                    <a:pt x="241" y="213"/>
                  </a:lnTo>
                  <a:lnTo>
                    <a:pt x="247" y="208"/>
                  </a:lnTo>
                  <a:lnTo>
                    <a:pt x="261" y="208"/>
                  </a:lnTo>
                  <a:lnTo>
                    <a:pt x="274" y="203"/>
                  </a:lnTo>
                  <a:lnTo>
                    <a:pt x="282" y="203"/>
                  </a:lnTo>
                  <a:lnTo>
                    <a:pt x="277" y="194"/>
                  </a:lnTo>
                  <a:lnTo>
                    <a:pt x="266" y="183"/>
                  </a:lnTo>
                  <a:lnTo>
                    <a:pt x="252" y="170"/>
                  </a:lnTo>
                  <a:lnTo>
                    <a:pt x="241" y="161"/>
                  </a:lnTo>
                  <a:lnTo>
                    <a:pt x="228" y="159"/>
                  </a:lnTo>
                  <a:lnTo>
                    <a:pt x="217" y="156"/>
                  </a:lnTo>
                  <a:lnTo>
                    <a:pt x="206" y="153"/>
                  </a:lnTo>
                  <a:lnTo>
                    <a:pt x="203" y="150"/>
                  </a:lnTo>
                  <a:lnTo>
                    <a:pt x="198" y="142"/>
                  </a:lnTo>
                  <a:lnTo>
                    <a:pt x="187" y="137"/>
                  </a:lnTo>
                  <a:lnTo>
                    <a:pt x="173" y="126"/>
                  </a:lnTo>
                  <a:lnTo>
                    <a:pt x="159" y="123"/>
                  </a:lnTo>
                  <a:lnTo>
                    <a:pt x="140" y="123"/>
                  </a:lnTo>
                  <a:lnTo>
                    <a:pt x="113" y="129"/>
                  </a:lnTo>
                  <a:lnTo>
                    <a:pt x="85" y="134"/>
                  </a:lnTo>
                  <a:lnTo>
                    <a:pt x="74" y="134"/>
                  </a:lnTo>
                  <a:lnTo>
                    <a:pt x="72" y="126"/>
                  </a:lnTo>
                  <a:lnTo>
                    <a:pt x="66" y="109"/>
                  </a:lnTo>
                  <a:lnTo>
                    <a:pt x="58" y="88"/>
                  </a:lnTo>
                  <a:lnTo>
                    <a:pt x="55" y="74"/>
                  </a:lnTo>
                  <a:lnTo>
                    <a:pt x="55" y="57"/>
                  </a:lnTo>
                  <a:lnTo>
                    <a:pt x="55" y="33"/>
                  </a:lnTo>
                  <a:lnTo>
                    <a:pt x="53" y="11"/>
                  </a:lnTo>
                  <a:lnTo>
                    <a:pt x="53" y="0"/>
                  </a:lnTo>
                  <a:lnTo>
                    <a:pt x="44" y="3"/>
                  </a:lnTo>
                  <a:lnTo>
                    <a:pt x="36" y="11"/>
                  </a:lnTo>
                  <a:lnTo>
                    <a:pt x="28" y="16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F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58"/>
            <p:cNvSpPr>
              <a:spLocks/>
            </p:cNvSpPr>
            <p:nvPr/>
          </p:nvSpPr>
          <p:spPr bwMode="auto">
            <a:xfrm>
              <a:off x="2032" y="2074"/>
              <a:ext cx="534" cy="176"/>
            </a:xfrm>
            <a:custGeom>
              <a:avLst/>
              <a:gdLst>
                <a:gd name="T0" fmla="*/ 0 w 534"/>
                <a:gd name="T1" fmla="*/ 176 h 176"/>
                <a:gd name="T2" fmla="*/ 16 w 534"/>
                <a:gd name="T3" fmla="*/ 154 h 176"/>
                <a:gd name="T4" fmla="*/ 55 w 534"/>
                <a:gd name="T5" fmla="*/ 118 h 176"/>
                <a:gd name="T6" fmla="*/ 93 w 534"/>
                <a:gd name="T7" fmla="*/ 83 h 176"/>
                <a:gd name="T8" fmla="*/ 118 w 534"/>
                <a:gd name="T9" fmla="*/ 63 h 176"/>
                <a:gd name="T10" fmla="*/ 148 w 534"/>
                <a:gd name="T11" fmla="*/ 47 h 176"/>
                <a:gd name="T12" fmla="*/ 197 w 534"/>
                <a:gd name="T13" fmla="*/ 28 h 176"/>
                <a:gd name="T14" fmla="*/ 244 w 534"/>
                <a:gd name="T15" fmla="*/ 9 h 176"/>
                <a:gd name="T16" fmla="*/ 266 w 534"/>
                <a:gd name="T17" fmla="*/ 0 h 176"/>
                <a:gd name="T18" fmla="*/ 534 w 534"/>
                <a:gd name="T19" fmla="*/ 91 h 176"/>
                <a:gd name="T20" fmla="*/ 468 w 534"/>
                <a:gd name="T21" fmla="*/ 170 h 176"/>
                <a:gd name="T22" fmla="*/ 441 w 534"/>
                <a:gd name="T23" fmla="*/ 167 h 176"/>
                <a:gd name="T24" fmla="*/ 381 w 534"/>
                <a:gd name="T25" fmla="*/ 167 h 176"/>
                <a:gd name="T26" fmla="*/ 315 w 534"/>
                <a:gd name="T27" fmla="*/ 165 h 176"/>
                <a:gd name="T28" fmla="*/ 271 w 534"/>
                <a:gd name="T29" fmla="*/ 167 h 176"/>
                <a:gd name="T30" fmla="*/ 214 w 534"/>
                <a:gd name="T31" fmla="*/ 167 h 176"/>
                <a:gd name="T32" fmla="*/ 123 w 534"/>
                <a:gd name="T33" fmla="*/ 170 h 176"/>
                <a:gd name="T34" fmla="*/ 38 w 534"/>
                <a:gd name="T35" fmla="*/ 173 h 176"/>
                <a:gd name="T36" fmla="*/ 0 w 534"/>
                <a:gd name="T37" fmla="*/ 176 h 176"/>
                <a:gd name="T38" fmla="*/ 0 w 534"/>
                <a:gd name="T39" fmla="*/ 176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4"/>
                <a:gd name="T61" fmla="*/ 0 h 176"/>
                <a:gd name="T62" fmla="*/ 534 w 534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4" h="176">
                  <a:moveTo>
                    <a:pt x="0" y="176"/>
                  </a:moveTo>
                  <a:lnTo>
                    <a:pt x="16" y="154"/>
                  </a:lnTo>
                  <a:lnTo>
                    <a:pt x="55" y="118"/>
                  </a:lnTo>
                  <a:lnTo>
                    <a:pt x="93" y="83"/>
                  </a:lnTo>
                  <a:lnTo>
                    <a:pt x="118" y="63"/>
                  </a:lnTo>
                  <a:lnTo>
                    <a:pt x="148" y="47"/>
                  </a:lnTo>
                  <a:lnTo>
                    <a:pt x="197" y="28"/>
                  </a:lnTo>
                  <a:lnTo>
                    <a:pt x="244" y="9"/>
                  </a:lnTo>
                  <a:lnTo>
                    <a:pt x="266" y="0"/>
                  </a:lnTo>
                  <a:lnTo>
                    <a:pt x="534" y="91"/>
                  </a:lnTo>
                  <a:lnTo>
                    <a:pt x="468" y="170"/>
                  </a:lnTo>
                  <a:lnTo>
                    <a:pt x="441" y="167"/>
                  </a:lnTo>
                  <a:lnTo>
                    <a:pt x="381" y="167"/>
                  </a:lnTo>
                  <a:lnTo>
                    <a:pt x="315" y="165"/>
                  </a:lnTo>
                  <a:lnTo>
                    <a:pt x="271" y="167"/>
                  </a:lnTo>
                  <a:lnTo>
                    <a:pt x="214" y="167"/>
                  </a:lnTo>
                  <a:lnTo>
                    <a:pt x="123" y="170"/>
                  </a:lnTo>
                  <a:lnTo>
                    <a:pt x="38" y="173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3F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9"/>
            <p:cNvSpPr>
              <a:spLocks/>
            </p:cNvSpPr>
            <p:nvPr/>
          </p:nvSpPr>
          <p:spPr bwMode="auto">
            <a:xfrm>
              <a:off x="1504" y="739"/>
              <a:ext cx="200" cy="520"/>
            </a:xfrm>
            <a:custGeom>
              <a:avLst/>
              <a:gdLst>
                <a:gd name="T0" fmla="*/ 172 w 200"/>
                <a:gd name="T1" fmla="*/ 424 h 520"/>
                <a:gd name="T2" fmla="*/ 134 w 200"/>
                <a:gd name="T3" fmla="*/ 383 h 520"/>
                <a:gd name="T4" fmla="*/ 106 w 200"/>
                <a:gd name="T5" fmla="*/ 353 h 520"/>
                <a:gd name="T6" fmla="*/ 82 w 200"/>
                <a:gd name="T7" fmla="*/ 309 h 520"/>
                <a:gd name="T8" fmla="*/ 87 w 200"/>
                <a:gd name="T9" fmla="*/ 290 h 520"/>
                <a:gd name="T10" fmla="*/ 123 w 200"/>
                <a:gd name="T11" fmla="*/ 240 h 520"/>
                <a:gd name="T12" fmla="*/ 145 w 200"/>
                <a:gd name="T13" fmla="*/ 197 h 520"/>
                <a:gd name="T14" fmla="*/ 156 w 200"/>
                <a:gd name="T15" fmla="*/ 142 h 520"/>
                <a:gd name="T16" fmla="*/ 167 w 200"/>
                <a:gd name="T17" fmla="*/ 115 h 520"/>
                <a:gd name="T18" fmla="*/ 191 w 200"/>
                <a:gd name="T19" fmla="*/ 49 h 520"/>
                <a:gd name="T20" fmla="*/ 194 w 200"/>
                <a:gd name="T21" fmla="*/ 24 h 520"/>
                <a:gd name="T22" fmla="*/ 178 w 200"/>
                <a:gd name="T23" fmla="*/ 2 h 520"/>
                <a:gd name="T24" fmla="*/ 172 w 200"/>
                <a:gd name="T25" fmla="*/ 11 h 520"/>
                <a:gd name="T26" fmla="*/ 156 w 200"/>
                <a:gd name="T27" fmla="*/ 60 h 520"/>
                <a:gd name="T28" fmla="*/ 147 w 200"/>
                <a:gd name="T29" fmla="*/ 95 h 520"/>
                <a:gd name="T30" fmla="*/ 128 w 200"/>
                <a:gd name="T31" fmla="*/ 156 h 520"/>
                <a:gd name="T32" fmla="*/ 112 w 200"/>
                <a:gd name="T33" fmla="*/ 188 h 520"/>
                <a:gd name="T34" fmla="*/ 101 w 200"/>
                <a:gd name="T35" fmla="*/ 208 h 520"/>
                <a:gd name="T36" fmla="*/ 85 w 200"/>
                <a:gd name="T37" fmla="*/ 224 h 520"/>
                <a:gd name="T38" fmla="*/ 60 w 200"/>
                <a:gd name="T39" fmla="*/ 251 h 520"/>
                <a:gd name="T40" fmla="*/ 52 w 200"/>
                <a:gd name="T41" fmla="*/ 254 h 520"/>
                <a:gd name="T42" fmla="*/ 46 w 200"/>
                <a:gd name="T43" fmla="*/ 238 h 520"/>
                <a:gd name="T44" fmla="*/ 46 w 200"/>
                <a:gd name="T45" fmla="*/ 216 h 520"/>
                <a:gd name="T46" fmla="*/ 46 w 200"/>
                <a:gd name="T47" fmla="*/ 156 h 520"/>
                <a:gd name="T48" fmla="*/ 41 w 200"/>
                <a:gd name="T49" fmla="*/ 142 h 520"/>
                <a:gd name="T50" fmla="*/ 22 w 200"/>
                <a:gd name="T51" fmla="*/ 172 h 520"/>
                <a:gd name="T52" fmla="*/ 0 w 200"/>
                <a:gd name="T53" fmla="*/ 208 h 520"/>
                <a:gd name="T54" fmla="*/ 19 w 200"/>
                <a:gd name="T55" fmla="*/ 251 h 520"/>
                <a:gd name="T56" fmla="*/ 38 w 200"/>
                <a:gd name="T57" fmla="*/ 312 h 520"/>
                <a:gd name="T58" fmla="*/ 68 w 200"/>
                <a:gd name="T59" fmla="*/ 364 h 520"/>
                <a:gd name="T60" fmla="*/ 104 w 200"/>
                <a:gd name="T61" fmla="*/ 407 h 520"/>
                <a:gd name="T62" fmla="*/ 142 w 200"/>
                <a:gd name="T63" fmla="*/ 465 h 520"/>
                <a:gd name="T64" fmla="*/ 183 w 200"/>
                <a:gd name="T65" fmla="*/ 520 h 520"/>
                <a:gd name="T66" fmla="*/ 183 w 200"/>
                <a:gd name="T67" fmla="*/ 435 h 5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520"/>
                <a:gd name="T104" fmla="*/ 200 w 200"/>
                <a:gd name="T105" fmla="*/ 520 h 5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520">
                  <a:moveTo>
                    <a:pt x="183" y="435"/>
                  </a:moveTo>
                  <a:lnTo>
                    <a:pt x="172" y="424"/>
                  </a:lnTo>
                  <a:lnTo>
                    <a:pt x="156" y="405"/>
                  </a:lnTo>
                  <a:lnTo>
                    <a:pt x="134" y="383"/>
                  </a:lnTo>
                  <a:lnTo>
                    <a:pt x="117" y="369"/>
                  </a:lnTo>
                  <a:lnTo>
                    <a:pt x="106" y="353"/>
                  </a:lnTo>
                  <a:lnTo>
                    <a:pt x="93" y="331"/>
                  </a:lnTo>
                  <a:lnTo>
                    <a:pt x="82" y="309"/>
                  </a:lnTo>
                  <a:lnTo>
                    <a:pt x="79" y="301"/>
                  </a:lnTo>
                  <a:lnTo>
                    <a:pt x="87" y="290"/>
                  </a:lnTo>
                  <a:lnTo>
                    <a:pt x="104" y="268"/>
                  </a:lnTo>
                  <a:lnTo>
                    <a:pt x="123" y="240"/>
                  </a:lnTo>
                  <a:lnTo>
                    <a:pt x="139" y="221"/>
                  </a:lnTo>
                  <a:lnTo>
                    <a:pt x="145" y="197"/>
                  </a:lnTo>
                  <a:lnTo>
                    <a:pt x="153" y="169"/>
                  </a:lnTo>
                  <a:lnTo>
                    <a:pt x="156" y="142"/>
                  </a:lnTo>
                  <a:lnTo>
                    <a:pt x="161" y="131"/>
                  </a:lnTo>
                  <a:lnTo>
                    <a:pt x="167" y="115"/>
                  </a:lnTo>
                  <a:lnTo>
                    <a:pt x="178" y="82"/>
                  </a:lnTo>
                  <a:lnTo>
                    <a:pt x="191" y="49"/>
                  </a:lnTo>
                  <a:lnTo>
                    <a:pt x="200" y="30"/>
                  </a:lnTo>
                  <a:lnTo>
                    <a:pt x="194" y="24"/>
                  </a:lnTo>
                  <a:lnTo>
                    <a:pt x="186" y="13"/>
                  </a:lnTo>
                  <a:lnTo>
                    <a:pt x="178" y="2"/>
                  </a:lnTo>
                  <a:lnTo>
                    <a:pt x="175" y="0"/>
                  </a:lnTo>
                  <a:lnTo>
                    <a:pt x="172" y="11"/>
                  </a:lnTo>
                  <a:lnTo>
                    <a:pt x="164" y="32"/>
                  </a:lnTo>
                  <a:lnTo>
                    <a:pt x="156" y="60"/>
                  </a:lnTo>
                  <a:lnTo>
                    <a:pt x="153" y="82"/>
                  </a:lnTo>
                  <a:lnTo>
                    <a:pt x="147" y="95"/>
                  </a:lnTo>
                  <a:lnTo>
                    <a:pt x="139" y="125"/>
                  </a:lnTo>
                  <a:lnTo>
                    <a:pt x="128" y="156"/>
                  </a:lnTo>
                  <a:lnTo>
                    <a:pt x="115" y="186"/>
                  </a:lnTo>
                  <a:lnTo>
                    <a:pt x="112" y="188"/>
                  </a:lnTo>
                  <a:lnTo>
                    <a:pt x="106" y="197"/>
                  </a:lnTo>
                  <a:lnTo>
                    <a:pt x="101" y="208"/>
                  </a:lnTo>
                  <a:lnTo>
                    <a:pt x="95" y="216"/>
                  </a:lnTo>
                  <a:lnTo>
                    <a:pt x="85" y="224"/>
                  </a:lnTo>
                  <a:lnTo>
                    <a:pt x="71" y="238"/>
                  </a:lnTo>
                  <a:lnTo>
                    <a:pt x="60" y="251"/>
                  </a:lnTo>
                  <a:lnTo>
                    <a:pt x="54" y="257"/>
                  </a:lnTo>
                  <a:lnTo>
                    <a:pt x="52" y="254"/>
                  </a:lnTo>
                  <a:lnTo>
                    <a:pt x="49" y="246"/>
                  </a:lnTo>
                  <a:lnTo>
                    <a:pt x="46" y="238"/>
                  </a:lnTo>
                  <a:lnTo>
                    <a:pt x="46" y="232"/>
                  </a:lnTo>
                  <a:lnTo>
                    <a:pt x="46" y="216"/>
                  </a:lnTo>
                  <a:lnTo>
                    <a:pt x="46" y="186"/>
                  </a:lnTo>
                  <a:lnTo>
                    <a:pt x="46" y="156"/>
                  </a:lnTo>
                  <a:lnTo>
                    <a:pt x="46" y="142"/>
                  </a:lnTo>
                  <a:lnTo>
                    <a:pt x="41" y="142"/>
                  </a:lnTo>
                  <a:lnTo>
                    <a:pt x="32" y="158"/>
                  </a:lnTo>
                  <a:lnTo>
                    <a:pt x="22" y="172"/>
                  </a:lnTo>
                  <a:lnTo>
                    <a:pt x="19" y="183"/>
                  </a:lnTo>
                  <a:lnTo>
                    <a:pt x="0" y="208"/>
                  </a:lnTo>
                  <a:lnTo>
                    <a:pt x="5" y="221"/>
                  </a:lnTo>
                  <a:lnTo>
                    <a:pt x="19" y="251"/>
                  </a:lnTo>
                  <a:lnTo>
                    <a:pt x="30" y="287"/>
                  </a:lnTo>
                  <a:lnTo>
                    <a:pt x="38" y="312"/>
                  </a:lnTo>
                  <a:lnTo>
                    <a:pt x="46" y="334"/>
                  </a:lnTo>
                  <a:lnTo>
                    <a:pt x="68" y="364"/>
                  </a:lnTo>
                  <a:lnTo>
                    <a:pt x="90" y="391"/>
                  </a:lnTo>
                  <a:lnTo>
                    <a:pt x="104" y="407"/>
                  </a:lnTo>
                  <a:lnTo>
                    <a:pt x="115" y="427"/>
                  </a:lnTo>
                  <a:lnTo>
                    <a:pt x="142" y="465"/>
                  </a:lnTo>
                  <a:lnTo>
                    <a:pt x="172" y="503"/>
                  </a:lnTo>
                  <a:lnTo>
                    <a:pt x="183" y="520"/>
                  </a:lnTo>
                  <a:lnTo>
                    <a:pt x="183" y="435"/>
                  </a:lnTo>
                  <a:close/>
                </a:path>
              </a:pathLst>
            </a:custGeom>
            <a:solidFill>
              <a:srgbClr val="FF8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0"/>
            <p:cNvSpPr>
              <a:spLocks/>
            </p:cNvSpPr>
            <p:nvPr/>
          </p:nvSpPr>
          <p:spPr bwMode="auto">
            <a:xfrm>
              <a:off x="1504" y="2433"/>
              <a:ext cx="208" cy="438"/>
            </a:xfrm>
            <a:custGeom>
              <a:avLst/>
              <a:gdLst>
                <a:gd name="T0" fmla="*/ 0 w 208"/>
                <a:gd name="T1" fmla="*/ 30 h 438"/>
                <a:gd name="T2" fmla="*/ 5 w 208"/>
                <a:gd name="T3" fmla="*/ 60 h 438"/>
                <a:gd name="T4" fmla="*/ 24 w 208"/>
                <a:gd name="T5" fmla="*/ 126 h 438"/>
                <a:gd name="T6" fmla="*/ 43 w 208"/>
                <a:gd name="T7" fmla="*/ 194 h 438"/>
                <a:gd name="T8" fmla="*/ 54 w 208"/>
                <a:gd name="T9" fmla="*/ 236 h 438"/>
                <a:gd name="T10" fmla="*/ 65 w 208"/>
                <a:gd name="T11" fmla="*/ 274 h 438"/>
                <a:gd name="T12" fmla="*/ 90 w 208"/>
                <a:gd name="T13" fmla="*/ 345 h 438"/>
                <a:gd name="T14" fmla="*/ 112 w 208"/>
                <a:gd name="T15" fmla="*/ 408 h 438"/>
                <a:gd name="T16" fmla="*/ 126 w 208"/>
                <a:gd name="T17" fmla="*/ 438 h 438"/>
                <a:gd name="T18" fmla="*/ 208 w 208"/>
                <a:gd name="T19" fmla="*/ 419 h 438"/>
                <a:gd name="T20" fmla="*/ 194 w 208"/>
                <a:gd name="T21" fmla="*/ 389 h 438"/>
                <a:gd name="T22" fmla="*/ 164 w 208"/>
                <a:gd name="T23" fmla="*/ 320 h 438"/>
                <a:gd name="T24" fmla="*/ 134 w 208"/>
                <a:gd name="T25" fmla="*/ 249 h 438"/>
                <a:gd name="T26" fmla="*/ 117 w 208"/>
                <a:gd name="T27" fmla="*/ 208 h 438"/>
                <a:gd name="T28" fmla="*/ 112 w 208"/>
                <a:gd name="T29" fmla="*/ 164 h 438"/>
                <a:gd name="T30" fmla="*/ 106 w 208"/>
                <a:gd name="T31" fmla="*/ 93 h 438"/>
                <a:gd name="T32" fmla="*/ 101 w 208"/>
                <a:gd name="T33" fmla="*/ 27 h 438"/>
                <a:gd name="T34" fmla="*/ 98 w 208"/>
                <a:gd name="T35" fmla="*/ 0 h 438"/>
                <a:gd name="T36" fmla="*/ 0 w 208"/>
                <a:gd name="T37" fmla="*/ 30 h 438"/>
                <a:gd name="T38" fmla="*/ 0 w 208"/>
                <a:gd name="T39" fmla="*/ 30 h 4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8"/>
                <a:gd name="T61" fmla="*/ 0 h 438"/>
                <a:gd name="T62" fmla="*/ 208 w 208"/>
                <a:gd name="T63" fmla="*/ 438 h 4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8" h="438">
                  <a:moveTo>
                    <a:pt x="0" y="30"/>
                  </a:moveTo>
                  <a:lnTo>
                    <a:pt x="5" y="60"/>
                  </a:lnTo>
                  <a:lnTo>
                    <a:pt x="24" y="126"/>
                  </a:lnTo>
                  <a:lnTo>
                    <a:pt x="43" y="194"/>
                  </a:lnTo>
                  <a:lnTo>
                    <a:pt x="54" y="236"/>
                  </a:lnTo>
                  <a:lnTo>
                    <a:pt x="65" y="274"/>
                  </a:lnTo>
                  <a:lnTo>
                    <a:pt x="90" y="345"/>
                  </a:lnTo>
                  <a:lnTo>
                    <a:pt x="112" y="408"/>
                  </a:lnTo>
                  <a:lnTo>
                    <a:pt x="126" y="438"/>
                  </a:lnTo>
                  <a:lnTo>
                    <a:pt x="208" y="419"/>
                  </a:lnTo>
                  <a:lnTo>
                    <a:pt x="194" y="389"/>
                  </a:lnTo>
                  <a:lnTo>
                    <a:pt x="164" y="320"/>
                  </a:lnTo>
                  <a:lnTo>
                    <a:pt x="134" y="249"/>
                  </a:lnTo>
                  <a:lnTo>
                    <a:pt x="117" y="208"/>
                  </a:lnTo>
                  <a:lnTo>
                    <a:pt x="112" y="164"/>
                  </a:lnTo>
                  <a:lnTo>
                    <a:pt x="106" y="93"/>
                  </a:lnTo>
                  <a:lnTo>
                    <a:pt x="101" y="27"/>
                  </a:lnTo>
                  <a:lnTo>
                    <a:pt x="9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4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1"/>
            <p:cNvSpPr>
              <a:spLocks/>
            </p:cNvSpPr>
            <p:nvPr/>
          </p:nvSpPr>
          <p:spPr bwMode="auto">
            <a:xfrm>
              <a:off x="1397" y="1250"/>
              <a:ext cx="416" cy="929"/>
            </a:xfrm>
            <a:custGeom>
              <a:avLst/>
              <a:gdLst>
                <a:gd name="T0" fmla="*/ 394 w 416"/>
                <a:gd name="T1" fmla="*/ 808 h 929"/>
                <a:gd name="T2" fmla="*/ 386 w 416"/>
                <a:gd name="T3" fmla="*/ 808 h 929"/>
                <a:gd name="T4" fmla="*/ 369 w 416"/>
                <a:gd name="T5" fmla="*/ 805 h 929"/>
                <a:gd name="T6" fmla="*/ 342 w 416"/>
                <a:gd name="T7" fmla="*/ 797 h 929"/>
                <a:gd name="T8" fmla="*/ 317 w 416"/>
                <a:gd name="T9" fmla="*/ 775 h 929"/>
                <a:gd name="T10" fmla="*/ 285 w 416"/>
                <a:gd name="T11" fmla="*/ 737 h 929"/>
                <a:gd name="T12" fmla="*/ 246 w 416"/>
                <a:gd name="T13" fmla="*/ 699 h 929"/>
                <a:gd name="T14" fmla="*/ 211 w 416"/>
                <a:gd name="T15" fmla="*/ 668 h 929"/>
                <a:gd name="T16" fmla="*/ 197 w 416"/>
                <a:gd name="T17" fmla="*/ 655 h 929"/>
                <a:gd name="T18" fmla="*/ 181 w 416"/>
                <a:gd name="T19" fmla="*/ 633 h 929"/>
                <a:gd name="T20" fmla="*/ 156 w 416"/>
                <a:gd name="T21" fmla="*/ 595 h 929"/>
                <a:gd name="T22" fmla="*/ 126 w 416"/>
                <a:gd name="T23" fmla="*/ 553 h 929"/>
                <a:gd name="T24" fmla="*/ 109 w 416"/>
                <a:gd name="T25" fmla="*/ 532 h 929"/>
                <a:gd name="T26" fmla="*/ 96 w 416"/>
                <a:gd name="T27" fmla="*/ 491 h 929"/>
                <a:gd name="T28" fmla="*/ 74 w 416"/>
                <a:gd name="T29" fmla="*/ 408 h 929"/>
                <a:gd name="T30" fmla="*/ 55 w 416"/>
                <a:gd name="T31" fmla="*/ 329 h 929"/>
                <a:gd name="T32" fmla="*/ 46 w 416"/>
                <a:gd name="T33" fmla="*/ 291 h 929"/>
                <a:gd name="T34" fmla="*/ 41 w 416"/>
                <a:gd name="T35" fmla="*/ 277 h 929"/>
                <a:gd name="T36" fmla="*/ 35 w 416"/>
                <a:gd name="T37" fmla="*/ 255 h 929"/>
                <a:gd name="T38" fmla="*/ 33 w 416"/>
                <a:gd name="T39" fmla="*/ 233 h 929"/>
                <a:gd name="T40" fmla="*/ 30 w 416"/>
                <a:gd name="T41" fmla="*/ 225 h 929"/>
                <a:gd name="T42" fmla="*/ 30 w 416"/>
                <a:gd name="T43" fmla="*/ 200 h 929"/>
                <a:gd name="T44" fmla="*/ 30 w 416"/>
                <a:gd name="T45" fmla="*/ 146 h 929"/>
                <a:gd name="T46" fmla="*/ 30 w 416"/>
                <a:gd name="T47" fmla="*/ 94 h 929"/>
                <a:gd name="T48" fmla="*/ 30 w 416"/>
                <a:gd name="T49" fmla="*/ 69 h 929"/>
                <a:gd name="T50" fmla="*/ 30 w 416"/>
                <a:gd name="T51" fmla="*/ 55 h 929"/>
                <a:gd name="T52" fmla="*/ 27 w 416"/>
                <a:gd name="T53" fmla="*/ 31 h 929"/>
                <a:gd name="T54" fmla="*/ 27 w 416"/>
                <a:gd name="T55" fmla="*/ 9 h 929"/>
                <a:gd name="T56" fmla="*/ 27 w 416"/>
                <a:gd name="T57" fmla="*/ 0 h 929"/>
                <a:gd name="T58" fmla="*/ 3 w 416"/>
                <a:gd name="T59" fmla="*/ 0 h 929"/>
                <a:gd name="T60" fmla="*/ 0 w 416"/>
                <a:gd name="T61" fmla="*/ 39 h 929"/>
                <a:gd name="T62" fmla="*/ 0 w 416"/>
                <a:gd name="T63" fmla="*/ 124 h 929"/>
                <a:gd name="T64" fmla="*/ 0 w 416"/>
                <a:gd name="T65" fmla="*/ 211 h 929"/>
                <a:gd name="T66" fmla="*/ 3 w 416"/>
                <a:gd name="T67" fmla="*/ 261 h 929"/>
                <a:gd name="T68" fmla="*/ 3 w 416"/>
                <a:gd name="T69" fmla="*/ 277 h 929"/>
                <a:gd name="T70" fmla="*/ 3 w 416"/>
                <a:gd name="T71" fmla="*/ 313 h 929"/>
                <a:gd name="T72" fmla="*/ 5 w 416"/>
                <a:gd name="T73" fmla="*/ 354 h 929"/>
                <a:gd name="T74" fmla="*/ 16 w 416"/>
                <a:gd name="T75" fmla="*/ 403 h 929"/>
                <a:gd name="T76" fmla="*/ 25 w 416"/>
                <a:gd name="T77" fmla="*/ 452 h 929"/>
                <a:gd name="T78" fmla="*/ 35 w 416"/>
                <a:gd name="T79" fmla="*/ 493 h 929"/>
                <a:gd name="T80" fmla="*/ 41 w 416"/>
                <a:gd name="T81" fmla="*/ 523 h 929"/>
                <a:gd name="T82" fmla="*/ 46 w 416"/>
                <a:gd name="T83" fmla="*/ 534 h 929"/>
                <a:gd name="T84" fmla="*/ 55 w 416"/>
                <a:gd name="T85" fmla="*/ 543 h 929"/>
                <a:gd name="T86" fmla="*/ 77 w 416"/>
                <a:gd name="T87" fmla="*/ 559 h 929"/>
                <a:gd name="T88" fmla="*/ 98 w 416"/>
                <a:gd name="T89" fmla="*/ 578 h 929"/>
                <a:gd name="T90" fmla="*/ 112 w 416"/>
                <a:gd name="T91" fmla="*/ 589 h 929"/>
                <a:gd name="T92" fmla="*/ 134 w 416"/>
                <a:gd name="T93" fmla="*/ 614 h 929"/>
                <a:gd name="T94" fmla="*/ 175 w 416"/>
                <a:gd name="T95" fmla="*/ 668 h 929"/>
                <a:gd name="T96" fmla="*/ 216 w 416"/>
                <a:gd name="T97" fmla="*/ 723 h 929"/>
                <a:gd name="T98" fmla="*/ 235 w 416"/>
                <a:gd name="T99" fmla="*/ 751 h 929"/>
                <a:gd name="T100" fmla="*/ 241 w 416"/>
                <a:gd name="T101" fmla="*/ 762 h 929"/>
                <a:gd name="T102" fmla="*/ 260 w 416"/>
                <a:gd name="T103" fmla="*/ 792 h 929"/>
                <a:gd name="T104" fmla="*/ 279 w 416"/>
                <a:gd name="T105" fmla="*/ 822 h 929"/>
                <a:gd name="T106" fmla="*/ 290 w 416"/>
                <a:gd name="T107" fmla="*/ 838 h 929"/>
                <a:gd name="T108" fmla="*/ 307 w 416"/>
                <a:gd name="T109" fmla="*/ 852 h 929"/>
                <a:gd name="T110" fmla="*/ 345 w 416"/>
                <a:gd name="T111" fmla="*/ 885 h 929"/>
                <a:gd name="T112" fmla="*/ 383 w 416"/>
                <a:gd name="T113" fmla="*/ 915 h 929"/>
                <a:gd name="T114" fmla="*/ 411 w 416"/>
                <a:gd name="T115" fmla="*/ 929 h 929"/>
                <a:gd name="T116" fmla="*/ 416 w 416"/>
                <a:gd name="T117" fmla="*/ 909 h 929"/>
                <a:gd name="T118" fmla="*/ 411 w 416"/>
                <a:gd name="T119" fmla="*/ 868 h 929"/>
                <a:gd name="T120" fmla="*/ 400 w 416"/>
                <a:gd name="T121" fmla="*/ 827 h 929"/>
                <a:gd name="T122" fmla="*/ 394 w 416"/>
                <a:gd name="T123" fmla="*/ 808 h 929"/>
                <a:gd name="T124" fmla="*/ 394 w 416"/>
                <a:gd name="T125" fmla="*/ 808 h 9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929"/>
                <a:gd name="T191" fmla="*/ 416 w 416"/>
                <a:gd name="T192" fmla="*/ 929 h 9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929">
                  <a:moveTo>
                    <a:pt x="394" y="808"/>
                  </a:moveTo>
                  <a:lnTo>
                    <a:pt x="386" y="808"/>
                  </a:lnTo>
                  <a:lnTo>
                    <a:pt x="369" y="805"/>
                  </a:lnTo>
                  <a:lnTo>
                    <a:pt x="342" y="797"/>
                  </a:lnTo>
                  <a:lnTo>
                    <a:pt x="317" y="775"/>
                  </a:lnTo>
                  <a:lnTo>
                    <a:pt x="285" y="737"/>
                  </a:lnTo>
                  <a:lnTo>
                    <a:pt x="246" y="699"/>
                  </a:lnTo>
                  <a:lnTo>
                    <a:pt x="211" y="668"/>
                  </a:lnTo>
                  <a:lnTo>
                    <a:pt x="197" y="655"/>
                  </a:lnTo>
                  <a:lnTo>
                    <a:pt x="181" y="633"/>
                  </a:lnTo>
                  <a:lnTo>
                    <a:pt x="156" y="595"/>
                  </a:lnTo>
                  <a:lnTo>
                    <a:pt x="126" y="553"/>
                  </a:lnTo>
                  <a:lnTo>
                    <a:pt x="109" y="532"/>
                  </a:lnTo>
                  <a:lnTo>
                    <a:pt x="96" y="491"/>
                  </a:lnTo>
                  <a:lnTo>
                    <a:pt x="74" y="408"/>
                  </a:lnTo>
                  <a:lnTo>
                    <a:pt x="55" y="329"/>
                  </a:lnTo>
                  <a:lnTo>
                    <a:pt x="46" y="291"/>
                  </a:lnTo>
                  <a:lnTo>
                    <a:pt x="41" y="277"/>
                  </a:lnTo>
                  <a:lnTo>
                    <a:pt x="35" y="255"/>
                  </a:lnTo>
                  <a:lnTo>
                    <a:pt x="33" y="233"/>
                  </a:lnTo>
                  <a:lnTo>
                    <a:pt x="30" y="225"/>
                  </a:lnTo>
                  <a:lnTo>
                    <a:pt x="30" y="200"/>
                  </a:lnTo>
                  <a:lnTo>
                    <a:pt x="30" y="146"/>
                  </a:lnTo>
                  <a:lnTo>
                    <a:pt x="30" y="94"/>
                  </a:lnTo>
                  <a:lnTo>
                    <a:pt x="30" y="69"/>
                  </a:lnTo>
                  <a:lnTo>
                    <a:pt x="30" y="55"/>
                  </a:lnTo>
                  <a:lnTo>
                    <a:pt x="27" y="31"/>
                  </a:lnTo>
                  <a:lnTo>
                    <a:pt x="27" y="9"/>
                  </a:lnTo>
                  <a:lnTo>
                    <a:pt x="27" y="0"/>
                  </a:lnTo>
                  <a:lnTo>
                    <a:pt x="3" y="0"/>
                  </a:lnTo>
                  <a:lnTo>
                    <a:pt x="0" y="39"/>
                  </a:lnTo>
                  <a:lnTo>
                    <a:pt x="0" y="124"/>
                  </a:lnTo>
                  <a:lnTo>
                    <a:pt x="0" y="211"/>
                  </a:lnTo>
                  <a:lnTo>
                    <a:pt x="3" y="261"/>
                  </a:lnTo>
                  <a:lnTo>
                    <a:pt x="3" y="277"/>
                  </a:lnTo>
                  <a:lnTo>
                    <a:pt x="3" y="313"/>
                  </a:lnTo>
                  <a:lnTo>
                    <a:pt x="5" y="354"/>
                  </a:lnTo>
                  <a:lnTo>
                    <a:pt x="16" y="403"/>
                  </a:lnTo>
                  <a:lnTo>
                    <a:pt x="25" y="452"/>
                  </a:lnTo>
                  <a:lnTo>
                    <a:pt x="35" y="493"/>
                  </a:lnTo>
                  <a:lnTo>
                    <a:pt x="41" y="523"/>
                  </a:lnTo>
                  <a:lnTo>
                    <a:pt x="46" y="534"/>
                  </a:lnTo>
                  <a:lnTo>
                    <a:pt x="55" y="543"/>
                  </a:lnTo>
                  <a:lnTo>
                    <a:pt x="77" y="559"/>
                  </a:lnTo>
                  <a:lnTo>
                    <a:pt x="98" y="578"/>
                  </a:lnTo>
                  <a:lnTo>
                    <a:pt x="112" y="589"/>
                  </a:lnTo>
                  <a:lnTo>
                    <a:pt x="134" y="614"/>
                  </a:lnTo>
                  <a:lnTo>
                    <a:pt x="175" y="668"/>
                  </a:lnTo>
                  <a:lnTo>
                    <a:pt x="216" y="723"/>
                  </a:lnTo>
                  <a:lnTo>
                    <a:pt x="235" y="751"/>
                  </a:lnTo>
                  <a:lnTo>
                    <a:pt x="241" y="762"/>
                  </a:lnTo>
                  <a:lnTo>
                    <a:pt x="260" y="792"/>
                  </a:lnTo>
                  <a:lnTo>
                    <a:pt x="279" y="822"/>
                  </a:lnTo>
                  <a:lnTo>
                    <a:pt x="290" y="838"/>
                  </a:lnTo>
                  <a:lnTo>
                    <a:pt x="307" y="852"/>
                  </a:lnTo>
                  <a:lnTo>
                    <a:pt x="345" y="885"/>
                  </a:lnTo>
                  <a:lnTo>
                    <a:pt x="383" y="915"/>
                  </a:lnTo>
                  <a:lnTo>
                    <a:pt x="411" y="929"/>
                  </a:lnTo>
                  <a:lnTo>
                    <a:pt x="416" y="909"/>
                  </a:lnTo>
                  <a:lnTo>
                    <a:pt x="411" y="868"/>
                  </a:lnTo>
                  <a:lnTo>
                    <a:pt x="400" y="827"/>
                  </a:lnTo>
                  <a:lnTo>
                    <a:pt x="394" y="808"/>
                  </a:lnTo>
                  <a:close/>
                </a:path>
              </a:pathLst>
            </a:custGeom>
            <a:solidFill>
              <a:srgbClr val="DB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62"/>
            <p:cNvSpPr>
              <a:spLocks/>
            </p:cNvSpPr>
            <p:nvPr/>
          </p:nvSpPr>
          <p:spPr bwMode="auto">
            <a:xfrm>
              <a:off x="1854" y="1108"/>
              <a:ext cx="720" cy="925"/>
            </a:xfrm>
            <a:custGeom>
              <a:avLst/>
              <a:gdLst>
                <a:gd name="T0" fmla="*/ 99 w 720"/>
                <a:gd name="T1" fmla="*/ 622 h 925"/>
                <a:gd name="T2" fmla="*/ 186 w 720"/>
                <a:gd name="T3" fmla="*/ 534 h 925"/>
                <a:gd name="T4" fmla="*/ 208 w 720"/>
                <a:gd name="T5" fmla="*/ 383 h 925"/>
                <a:gd name="T6" fmla="*/ 285 w 720"/>
                <a:gd name="T7" fmla="*/ 271 h 925"/>
                <a:gd name="T8" fmla="*/ 315 w 720"/>
                <a:gd name="T9" fmla="*/ 249 h 925"/>
                <a:gd name="T10" fmla="*/ 318 w 720"/>
                <a:gd name="T11" fmla="*/ 266 h 925"/>
                <a:gd name="T12" fmla="*/ 263 w 720"/>
                <a:gd name="T13" fmla="*/ 356 h 925"/>
                <a:gd name="T14" fmla="*/ 233 w 720"/>
                <a:gd name="T15" fmla="*/ 427 h 925"/>
                <a:gd name="T16" fmla="*/ 227 w 720"/>
                <a:gd name="T17" fmla="*/ 493 h 925"/>
                <a:gd name="T18" fmla="*/ 268 w 720"/>
                <a:gd name="T19" fmla="*/ 509 h 925"/>
                <a:gd name="T20" fmla="*/ 403 w 720"/>
                <a:gd name="T21" fmla="*/ 414 h 925"/>
                <a:gd name="T22" fmla="*/ 504 w 720"/>
                <a:gd name="T23" fmla="*/ 353 h 925"/>
                <a:gd name="T24" fmla="*/ 553 w 720"/>
                <a:gd name="T25" fmla="*/ 205 h 925"/>
                <a:gd name="T26" fmla="*/ 578 w 720"/>
                <a:gd name="T27" fmla="*/ 0 h 925"/>
                <a:gd name="T28" fmla="*/ 594 w 720"/>
                <a:gd name="T29" fmla="*/ 0 h 925"/>
                <a:gd name="T30" fmla="*/ 602 w 720"/>
                <a:gd name="T31" fmla="*/ 88 h 925"/>
                <a:gd name="T32" fmla="*/ 591 w 720"/>
                <a:gd name="T33" fmla="*/ 200 h 925"/>
                <a:gd name="T34" fmla="*/ 581 w 720"/>
                <a:gd name="T35" fmla="*/ 266 h 925"/>
                <a:gd name="T36" fmla="*/ 583 w 720"/>
                <a:gd name="T37" fmla="*/ 334 h 925"/>
                <a:gd name="T38" fmla="*/ 539 w 720"/>
                <a:gd name="T39" fmla="*/ 381 h 925"/>
                <a:gd name="T40" fmla="*/ 501 w 720"/>
                <a:gd name="T41" fmla="*/ 416 h 925"/>
                <a:gd name="T42" fmla="*/ 444 w 720"/>
                <a:gd name="T43" fmla="*/ 487 h 925"/>
                <a:gd name="T44" fmla="*/ 375 w 720"/>
                <a:gd name="T45" fmla="*/ 507 h 925"/>
                <a:gd name="T46" fmla="*/ 290 w 720"/>
                <a:gd name="T47" fmla="*/ 564 h 925"/>
                <a:gd name="T48" fmla="*/ 208 w 720"/>
                <a:gd name="T49" fmla="*/ 633 h 925"/>
                <a:gd name="T50" fmla="*/ 203 w 720"/>
                <a:gd name="T51" fmla="*/ 665 h 925"/>
                <a:gd name="T52" fmla="*/ 266 w 720"/>
                <a:gd name="T53" fmla="*/ 742 h 925"/>
                <a:gd name="T54" fmla="*/ 340 w 720"/>
                <a:gd name="T55" fmla="*/ 786 h 925"/>
                <a:gd name="T56" fmla="*/ 422 w 720"/>
                <a:gd name="T57" fmla="*/ 808 h 925"/>
                <a:gd name="T58" fmla="*/ 468 w 720"/>
                <a:gd name="T59" fmla="*/ 802 h 925"/>
                <a:gd name="T60" fmla="*/ 485 w 720"/>
                <a:gd name="T61" fmla="*/ 769 h 925"/>
                <a:gd name="T62" fmla="*/ 583 w 720"/>
                <a:gd name="T63" fmla="*/ 682 h 925"/>
                <a:gd name="T64" fmla="*/ 693 w 720"/>
                <a:gd name="T65" fmla="*/ 602 h 925"/>
                <a:gd name="T66" fmla="*/ 720 w 720"/>
                <a:gd name="T67" fmla="*/ 616 h 925"/>
                <a:gd name="T68" fmla="*/ 567 w 720"/>
                <a:gd name="T69" fmla="*/ 739 h 925"/>
                <a:gd name="T70" fmla="*/ 509 w 720"/>
                <a:gd name="T71" fmla="*/ 791 h 925"/>
                <a:gd name="T72" fmla="*/ 504 w 720"/>
                <a:gd name="T73" fmla="*/ 816 h 925"/>
                <a:gd name="T74" fmla="*/ 556 w 720"/>
                <a:gd name="T75" fmla="*/ 821 h 925"/>
                <a:gd name="T76" fmla="*/ 649 w 720"/>
                <a:gd name="T77" fmla="*/ 821 h 925"/>
                <a:gd name="T78" fmla="*/ 630 w 720"/>
                <a:gd name="T79" fmla="*/ 846 h 925"/>
                <a:gd name="T80" fmla="*/ 548 w 720"/>
                <a:gd name="T81" fmla="*/ 849 h 925"/>
                <a:gd name="T82" fmla="*/ 468 w 720"/>
                <a:gd name="T83" fmla="*/ 832 h 925"/>
                <a:gd name="T84" fmla="*/ 427 w 720"/>
                <a:gd name="T85" fmla="*/ 835 h 925"/>
                <a:gd name="T86" fmla="*/ 413 w 720"/>
                <a:gd name="T87" fmla="*/ 879 h 925"/>
                <a:gd name="T88" fmla="*/ 416 w 720"/>
                <a:gd name="T89" fmla="*/ 909 h 925"/>
                <a:gd name="T90" fmla="*/ 386 w 720"/>
                <a:gd name="T91" fmla="*/ 862 h 925"/>
                <a:gd name="T92" fmla="*/ 353 w 720"/>
                <a:gd name="T93" fmla="*/ 819 h 925"/>
                <a:gd name="T94" fmla="*/ 268 w 720"/>
                <a:gd name="T95" fmla="*/ 789 h 925"/>
                <a:gd name="T96" fmla="*/ 216 w 720"/>
                <a:gd name="T97" fmla="*/ 742 h 925"/>
                <a:gd name="T98" fmla="*/ 178 w 720"/>
                <a:gd name="T99" fmla="*/ 701 h 925"/>
                <a:gd name="T100" fmla="*/ 156 w 720"/>
                <a:gd name="T101" fmla="*/ 690 h 925"/>
                <a:gd name="T102" fmla="*/ 22 w 720"/>
                <a:gd name="T103" fmla="*/ 797 h 925"/>
                <a:gd name="T104" fmla="*/ 8 w 720"/>
                <a:gd name="T105" fmla="*/ 679 h 9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0"/>
                <a:gd name="T160" fmla="*/ 0 h 925"/>
                <a:gd name="T161" fmla="*/ 720 w 720"/>
                <a:gd name="T162" fmla="*/ 925 h 9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0" h="925">
                  <a:moveTo>
                    <a:pt x="8" y="679"/>
                  </a:moveTo>
                  <a:lnTo>
                    <a:pt x="38" y="660"/>
                  </a:lnTo>
                  <a:lnTo>
                    <a:pt x="99" y="622"/>
                  </a:lnTo>
                  <a:lnTo>
                    <a:pt x="156" y="586"/>
                  </a:lnTo>
                  <a:lnTo>
                    <a:pt x="186" y="564"/>
                  </a:lnTo>
                  <a:lnTo>
                    <a:pt x="186" y="534"/>
                  </a:lnTo>
                  <a:lnTo>
                    <a:pt x="192" y="479"/>
                  </a:lnTo>
                  <a:lnTo>
                    <a:pt x="197" y="419"/>
                  </a:lnTo>
                  <a:lnTo>
                    <a:pt x="208" y="383"/>
                  </a:lnTo>
                  <a:lnTo>
                    <a:pt x="227" y="353"/>
                  </a:lnTo>
                  <a:lnTo>
                    <a:pt x="257" y="309"/>
                  </a:lnTo>
                  <a:lnTo>
                    <a:pt x="285" y="271"/>
                  </a:lnTo>
                  <a:lnTo>
                    <a:pt x="299" y="252"/>
                  </a:lnTo>
                  <a:lnTo>
                    <a:pt x="301" y="252"/>
                  </a:lnTo>
                  <a:lnTo>
                    <a:pt x="315" y="249"/>
                  </a:lnTo>
                  <a:lnTo>
                    <a:pt x="326" y="249"/>
                  </a:lnTo>
                  <a:lnTo>
                    <a:pt x="329" y="252"/>
                  </a:lnTo>
                  <a:lnTo>
                    <a:pt x="318" y="266"/>
                  </a:lnTo>
                  <a:lnTo>
                    <a:pt x="299" y="296"/>
                  </a:lnTo>
                  <a:lnTo>
                    <a:pt x="277" y="331"/>
                  </a:lnTo>
                  <a:lnTo>
                    <a:pt x="263" y="356"/>
                  </a:lnTo>
                  <a:lnTo>
                    <a:pt x="252" y="378"/>
                  </a:lnTo>
                  <a:lnTo>
                    <a:pt x="241" y="403"/>
                  </a:lnTo>
                  <a:lnTo>
                    <a:pt x="233" y="427"/>
                  </a:lnTo>
                  <a:lnTo>
                    <a:pt x="230" y="444"/>
                  </a:lnTo>
                  <a:lnTo>
                    <a:pt x="227" y="460"/>
                  </a:lnTo>
                  <a:lnTo>
                    <a:pt x="227" y="493"/>
                  </a:lnTo>
                  <a:lnTo>
                    <a:pt x="230" y="520"/>
                  </a:lnTo>
                  <a:lnTo>
                    <a:pt x="241" y="528"/>
                  </a:lnTo>
                  <a:lnTo>
                    <a:pt x="268" y="509"/>
                  </a:lnTo>
                  <a:lnTo>
                    <a:pt x="320" y="471"/>
                  </a:lnTo>
                  <a:lnTo>
                    <a:pt x="370" y="433"/>
                  </a:lnTo>
                  <a:lnTo>
                    <a:pt x="403" y="414"/>
                  </a:lnTo>
                  <a:lnTo>
                    <a:pt x="424" y="403"/>
                  </a:lnTo>
                  <a:lnTo>
                    <a:pt x="466" y="381"/>
                  </a:lnTo>
                  <a:lnTo>
                    <a:pt x="504" y="353"/>
                  </a:lnTo>
                  <a:lnTo>
                    <a:pt x="528" y="326"/>
                  </a:lnTo>
                  <a:lnTo>
                    <a:pt x="539" y="277"/>
                  </a:lnTo>
                  <a:lnTo>
                    <a:pt x="553" y="205"/>
                  </a:lnTo>
                  <a:lnTo>
                    <a:pt x="561" y="137"/>
                  </a:lnTo>
                  <a:lnTo>
                    <a:pt x="567" y="110"/>
                  </a:lnTo>
                  <a:lnTo>
                    <a:pt x="578" y="0"/>
                  </a:lnTo>
                  <a:lnTo>
                    <a:pt x="581" y="0"/>
                  </a:lnTo>
                  <a:lnTo>
                    <a:pt x="586" y="0"/>
                  </a:lnTo>
                  <a:lnTo>
                    <a:pt x="594" y="0"/>
                  </a:lnTo>
                  <a:lnTo>
                    <a:pt x="597" y="3"/>
                  </a:lnTo>
                  <a:lnTo>
                    <a:pt x="600" y="30"/>
                  </a:lnTo>
                  <a:lnTo>
                    <a:pt x="602" y="88"/>
                  </a:lnTo>
                  <a:lnTo>
                    <a:pt x="605" y="145"/>
                  </a:lnTo>
                  <a:lnTo>
                    <a:pt x="602" y="181"/>
                  </a:lnTo>
                  <a:lnTo>
                    <a:pt x="591" y="200"/>
                  </a:lnTo>
                  <a:lnTo>
                    <a:pt x="586" y="227"/>
                  </a:lnTo>
                  <a:lnTo>
                    <a:pt x="581" y="252"/>
                  </a:lnTo>
                  <a:lnTo>
                    <a:pt x="581" y="266"/>
                  </a:lnTo>
                  <a:lnTo>
                    <a:pt x="581" y="279"/>
                  </a:lnTo>
                  <a:lnTo>
                    <a:pt x="583" y="307"/>
                  </a:lnTo>
                  <a:lnTo>
                    <a:pt x="583" y="334"/>
                  </a:lnTo>
                  <a:lnTo>
                    <a:pt x="578" y="353"/>
                  </a:lnTo>
                  <a:lnTo>
                    <a:pt x="564" y="364"/>
                  </a:lnTo>
                  <a:lnTo>
                    <a:pt x="539" y="381"/>
                  </a:lnTo>
                  <a:lnTo>
                    <a:pt x="520" y="397"/>
                  </a:lnTo>
                  <a:lnTo>
                    <a:pt x="509" y="405"/>
                  </a:lnTo>
                  <a:lnTo>
                    <a:pt x="501" y="416"/>
                  </a:lnTo>
                  <a:lnTo>
                    <a:pt x="479" y="446"/>
                  </a:lnTo>
                  <a:lnTo>
                    <a:pt x="457" y="474"/>
                  </a:lnTo>
                  <a:lnTo>
                    <a:pt x="444" y="487"/>
                  </a:lnTo>
                  <a:lnTo>
                    <a:pt x="427" y="490"/>
                  </a:lnTo>
                  <a:lnTo>
                    <a:pt x="403" y="498"/>
                  </a:lnTo>
                  <a:lnTo>
                    <a:pt x="375" y="507"/>
                  </a:lnTo>
                  <a:lnTo>
                    <a:pt x="361" y="512"/>
                  </a:lnTo>
                  <a:lnTo>
                    <a:pt x="337" y="528"/>
                  </a:lnTo>
                  <a:lnTo>
                    <a:pt x="290" y="564"/>
                  </a:lnTo>
                  <a:lnTo>
                    <a:pt x="244" y="602"/>
                  </a:lnTo>
                  <a:lnTo>
                    <a:pt x="216" y="624"/>
                  </a:lnTo>
                  <a:lnTo>
                    <a:pt x="208" y="633"/>
                  </a:lnTo>
                  <a:lnTo>
                    <a:pt x="203" y="649"/>
                  </a:lnTo>
                  <a:lnTo>
                    <a:pt x="203" y="660"/>
                  </a:lnTo>
                  <a:lnTo>
                    <a:pt x="203" y="665"/>
                  </a:lnTo>
                  <a:lnTo>
                    <a:pt x="214" y="679"/>
                  </a:lnTo>
                  <a:lnTo>
                    <a:pt x="238" y="709"/>
                  </a:lnTo>
                  <a:lnTo>
                    <a:pt x="266" y="742"/>
                  </a:lnTo>
                  <a:lnTo>
                    <a:pt x="285" y="758"/>
                  </a:lnTo>
                  <a:lnTo>
                    <a:pt x="301" y="767"/>
                  </a:lnTo>
                  <a:lnTo>
                    <a:pt x="340" y="786"/>
                  </a:lnTo>
                  <a:lnTo>
                    <a:pt x="378" y="802"/>
                  </a:lnTo>
                  <a:lnTo>
                    <a:pt x="405" y="810"/>
                  </a:lnTo>
                  <a:lnTo>
                    <a:pt x="422" y="808"/>
                  </a:lnTo>
                  <a:lnTo>
                    <a:pt x="444" y="805"/>
                  </a:lnTo>
                  <a:lnTo>
                    <a:pt x="460" y="802"/>
                  </a:lnTo>
                  <a:lnTo>
                    <a:pt x="468" y="802"/>
                  </a:lnTo>
                  <a:lnTo>
                    <a:pt x="471" y="797"/>
                  </a:lnTo>
                  <a:lnTo>
                    <a:pt x="476" y="786"/>
                  </a:lnTo>
                  <a:lnTo>
                    <a:pt x="485" y="769"/>
                  </a:lnTo>
                  <a:lnTo>
                    <a:pt x="490" y="764"/>
                  </a:lnTo>
                  <a:lnTo>
                    <a:pt x="520" y="734"/>
                  </a:lnTo>
                  <a:lnTo>
                    <a:pt x="583" y="682"/>
                  </a:lnTo>
                  <a:lnTo>
                    <a:pt x="646" y="627"/>
                  </a:lnTo>
                  <a:lnTo>
                    <a:pt x="682" y="602"/>
                  </a:lnTo>
                  <a:lnTo>
                    <a:pt x="693" y="602"/>
                  </a:lnTo>
                  <a:lnTo>
                    <a:pt x="706" y="605"/>
                  </a:lnTo>
                  <a:lnTo>
                    <a:pt x="717" y="608"/>
                  </a:lnTo>
                  <a:lnTo>
                    <a:pt x="720" y="616"/>
                  </a:lnTo>
                  <a:lnTo>
                    <a:pt x="687" y="643"/>
                  </a:lnTo>
                  <a:lnTo>
                    <a:pt x="627" y="690"/>
                  </a:lnTo>
                  <a:lnTo>
                    <a:pt x="567" y="739"/>
                  </a:lnTo>
                  <a:lnTo>
                    <a:pt x="537" y="767"/>
                  </a:lnTo>
                  <a:lnTo>
                    <a:pt x="526" y="775"/>
                  </a:lnTo>
                  <a:lnTo>
                    <a:pt x="509" y="791"/>
                  </a:lnTo>
                  <a:lnTo>
                    <a:pt x="496" y="802"/>
                  </a:lnTo>
                  <a:lnTo>
                    <a:pt x="496" y="813"/>
                  </a:lnTo>
                  <a:lnTo>
                    <a:pt x="504" y="816"/>
                  </a:lnTo>
                  <a:lnTo>
                    <a:pt x="523" y="819"/>
                  </a:lnTo>
                  <a:lnTo>
                    <a:pt x="539" y="821"/>
                  </a:lnTo>
                  <a:lnTo>
                    <a:pt x="556" y="821"/>
                  </a:lnTo>
                  <a:lnTo>
                    <a:pt x="575" y="821"/>
                  </a:lnTo>
                  <a:lnTo>
                    <a:pt x="613" y="821"/>
                  </a:lnTo>
                  <a:lnTo>
                    <a:pt x="649" y="821"/>
                  </a:lnTo>
                  <a:lnTo>
                    <a:pt x="668" y="824"/>
                  </a:lnTo>
                  <a:lnTo>
                    <a:pt x="643" y="846"/>
                  </a:lnTo>
                  <a:lnTo>
                    <a:pt x="630" y="846"/>
                  </a:lnTo>
                  <a:lnTo>
                    <a:pt x="600" y="846"/>
                  </a:lnTo>
                  <a:lnTo>
                    <a:pt x="567" y="846"/>
                  </a:lnTo>
                  <a:lnTo>
                    <a:pt x="548" y="849"/>
                  </a:lnTo>
                  <a:lnTo>
                    <a:pt x="528" y="843"/>
                  </a:lnTo>
                  <a:lnTo>
                    <a:pt x="498" y="838"/>
                  </a:lnTo>
                  <a:lnTo>
                    <a:pt x="468" y="832"/>
                  </a:lnTo>
                  <a:lnTo>
                    <a:pt x="452" y="830"/>
                  </a:lnTo>
                  <a:lnTo>
                    <a:pt x="438" y="830"/>
                  </a:lnTo>
                  <a:lnTo>
                    <a:pt x="427" y="835"/>
                  </a:lnTo>
                  <a:lnTo>
                    <a:pt x="416" y="838"/>
                  </a:lnTo>
                  <a:lnTo>
                    <a:pt x="413" y="841"/>
                  </a:lnTo>
                  <a:lnTo>
                    <a:pt x="413" y="879"/>
                  </a:lnTo>
                  <a:lnTo>
                    <a:pt x="433" y="925"/>
                  </a:lnTo>
                  <a:lnTo>
                    <a:pt x="427" y="920"/>
                  </a:lnTo>
                  <a:lnTo>
                    <a:pt x="416" y="909"/>
                  </a:lnTo>
                  <a:lnTo>
                    <a:pt x="403" y="893"/>
                  </a:lnTo>
                  <a:lnTo>
                    <a:pt x="394" y="879"/>
                  </a:lnTo>
                  <a:lnTo>
                    <a:pt x="386" y="862"/>
                  </a:lnTo>
                  <a:lnTo>
                    <a:pt x="370" y="843"/>
                  </a:lnTo>
                  <a:lnTo>
                    <a:pt x="356" y="824"/>
                  </a:lnTo>
                  <a:lnTo>
                    <a:pt x="353" y="819"/>
                  </a:lnTo>
                  <a:lnTo>
                    <a:pt x="337" y="810"/>
                  </a:lnTo>
                  <a:lnTo>
                    <a:pt x="301" y="800"/>
                  </a:lnTo>
                  <a:lnTo>
                    <a:pt x="268" y="789"/>
                  </a:lnTo>
                  <a:lnTo>
                    <a:pt x="252" y="780"/>
                  </a:lnTo>
                  <a:lnTo>
                    <a:pt x="238" y="767"/>
                  </a:lnTo>
                  <a:lnTo>
                    <a:pt x="216" y="742"/>
                  </a:lnTo>
                  <a:lnTo>
                    <a:pt x="194" y="720"/>
                  </a:lnTo>
                  <a:lnTo>
                    <a:pt x="184" y="706"/>
                  </a:lnTo>
                  <a:lnTo>
                    <a:pt x="178" y="701"/>
                  </a:lnTo>
                  <a:lnTo>
                    <a:pt x="170" y="695"/>
                  </a:lnTo>
                  <a:lnTo>
                    <a:pt x="162" y="693"/>
                  </a:lnTo>
                  <a:lnTo>
                    <a:pt x="156" y="690"/>
                  </a:lnTo>
                  <a:lnTo>
                    <a:pt x="129" y="709"/>
                  </a:lnTo>
                  <a:lnTo>
                    <a:pt x="74" y="756"/>
                  </a:lnTo>
                  <a:lnTo>
                    <a:pt x="22" y="797"/>
                  </a:lnTo>
                  <a:lnTo>
                    <a:pt x="0" y="819"/>
                  </a:lnTo>
                  <a:lnTo>
                    <a:pt x="8" y="679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63"/>
            <p:cNvSpPr>
              <a:spLocks/>
            </p:cNvSpPr>
            <p:nvPr/>
          </p:nvSpPr>
          <p:spPr bwMode="auto">
            <a:xfrm>
              <a:off x="1687" y="607"/>
              <a:ext cx="745" cy="2502"/>
            </a:xfrm>
            <a:custGeom>
              <a:avLst/>
              <a:gdLst>
                <a:gd name="T0" fmla="*/ 118 w 745"/>
                <a:gd name="T1" fmla="*/ 2341 h 2502"/>
                <a:gd name="T2" fmla="*/ 145 w 745"/>
                <a:gd name="T3" fmla="*/ 2040 h 2502"/>
                <a:gd name="T4" fmla="*/ 115 w 745"/>
                <a:gd name="T5" fmla="*/ 1637 h 2502"/>
                <a:gd name="T6" fmla="*/ 101 w 745"/>
                <a:gd name="T7" fmla="*/ 1489 h 2502"/>
                <a:gd name="T8" fmla="*/ 79 w 745"/>
                <a:gd name="T9" fmla="*/ 1353 h 2502"/>
                <a:gd name="T10" fmla="*/ 99 w 745"/>
                <a:gd name="T11" fmla="*/ 1166 h 2502"/>
                <a:gd name="T12" fmla="*/ 96 w 745"/>
                <a:gd name="T13" fmla="*/ 1071 h 2502"/>
                <a:gd name="T14" fmla="*/ 63 w 745"/>
                <a:gd name="T15" fmla="*/ 835 h 2502"/>
                <a:gd name="T16" fmla="*/ 11 w 745"/>
                <a:gd name="T17" fmla="*/ 657 h 2502"/>
                <a:gd name="T18" fmla="*/ 66 w 745"/>
                <a:gd name="T19" fmla="*/ 424 h 2502"/>
                <a:gd name="T20" fmla="*/ 304 w 745"/>
                <a:gd name="T21" fmla="*/ 6 h 2502"/>
                <a:gd name="T22" fmla="*/ 307 w 745"/>
                <a:gd name="T23" fmla="*/ 55 h 2502"/>
                <a:gd name="T24" fmla="*/ 227 w 745"/>
                <a:gd name="T25" fmla="*/ 203 h 2502"/>
                <a:gd name="T26" fmla="*/ 290 w 745"/>
                <a:gd name="T27" fmla="*/ 192 h 2502"/>
                <a:gd name="T28" fmla="*/ 361 w 745"/>
                <a:gd name="T29" fmla="*/ 162 h 2502"/>
                <a:gd name="T30" fmla="*/ 320 w 745"/>
                <a:gd name="T31" fmla="*/ 203 h 2502"/>
                <a:gd name="T32" fmla="*/ 233 w 745"/>
                <a:gd name="T33" fmla="*/ 241 h 2502"/>
                <a:gd name="T34" fmla="*/ 162 w 745"/>
                <a:gd name="T35" fmla="*/ 329 h 2502"/>
                <a:gd name="T36" fmla="*/ 93 w 745"/>
                <a:gd name="T37" fmla="*/ 457 h 2502"/>
                <a:gd name="T38" fmla="*/ 55 w 745"/>
                <a:gd name="T39" fmla="*/ 602 h 2502"/>
                <a:gd name="T40" fmla="*/ 134 w 745"/>
                <a:gd name="T41" fmla="*/ 783 h 2502"/>
                <a:gd name="T42" fmla="*/ 186 w 745"/>
                <a:gd name="T43" fmla="*/ 720 h 2502"/>
                <a:gd name="T44" fmla="*/ 271 w 745"/>
                <a:gd name="T45" fmla="*/ 652 h 2502"/>
                <a:gd name="T46" fmla="*/ 326 w 745"/>
                <a:gd name="T47" fmla="*/ 608 h 2502"/>
                <a:gd name="T48" fmla="*/ 331 w 745"/>
                <a:gd name="T49" fmla="*/ 504 h 2502"/>
                <a:gd name="T50" fmla="*/ 345 w 745"/>
                <a:gd name="T51" fmla="*/ 403 h 2502"/>
                <a:gd name="T52" fmla="*/ 381 w 745"/>
                <a:gd name="T53" fmla="*/ 290 h 2502"/>
                <a:gd name="T54" fmla="*/ 389 w 745"/>
                <a:gd name="T55" fmla="*/ 372 h 2502"/>
                <a:gd name="T56" fmla="*/ 370 w 745"/>
                <a:gd name="T57" fmla="*/ 534 h 2502"/>
                <a:gd name="T58" fmla="*/ 422 w 745"/>
                <a:gd name="T59" fmla="*/ 537 h 2502"/>
                <a:gd name="T60" fmla="*/ 512 w 745"/>
                <a:gd name="T61" fmla="*/ 452 h 2502"/>
                <a:gd name="T62" fmla="*/ 627 w 745"/>
                <a:gd name="T63" fmla="*/ 216 h 2502"/>
                <a:gd name="T64" fmla="*/ 600 w 745"/>
                <a:gd name="T65" fmla="*/ 323 h 2502"/>
                <a:gd name="T66" fmla="*/ 559 w 745"/>
                <a:gd name="T67" fmla="*/ 455 h 2502"/>
                <a:gd name="T68" fmla="*/ 745 w 745"/>
                <a:gd name="T69" fmla="*/ 397 h 2502"/>
                <a:gd name="T70" fmla="*/ 737 w 745"/>
                <a:gd name="T71" fmla="*/ 433 h 2502"/>
                <a:gd name="T72" fmla="*/ 608 w 745"/>
                <a:gd name="T73" fmla="*/ 474 h 2502"/>
                <a:gd name="T74" fmla="*/ 441 w 745"/>
                <a:gd name="T75" fmla="*/ 586 h 2502"/>
                <a:gd name="T76" fmla="*/ 342 w 745"/>
                <a:gd name="T77" fmla="*/ 657 h 2502"/>
                <a:gd name="T78" fmla="*/ 216 w 745"/>
                <a:gd name="T79" fmla="*/ 750 h 2502"/>
                <a:gd name="T80" fmla="*/ 162 w 745"/>
                <a:gd name="T81" fmla="*/ 849 h 2502"/>
                <a:gd name="T82" fmla="*/ 167 w 745"/>
                <a:gd name="T83" fmla="*/ 950 h 2502"/>
                <a:gd name="T84" fmla="*/ 170 w 745"/>
                <a:gd name="T85" fmla="*/ 1306 h 2502"/>
                <a:gd name="T86" fmla="*/ 186 w 745"/>
                <a:gd name="T87" fmla="*/ 1462 h 2502"/>
                <a:gd name="T88" fmla="*/ 241 w 745"/>
                <a:gd name="T89" fmla="*/ 1667 h 2502"/>
                <a:gd name="T90" fmla="*/ 260 w 745"/>
                <a:gd name="T91" fmla="*/ 1990 h 2502"/>
                <a:gd name="T92" fmla="*/ 290 w 745"/>
                <a:gd name="T93" fmla="*/ 2207 h 2502"/>
                <a:gd name="T94" fmla="*/ 353 w 745"/>
                <a:gd name="T95" fmla="*/ 2478 h 25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5"/>
                <a:gd name="T145" fmla="*/ 0 h 2502"/>
                <a:gd name="T146" fmla="*/ 745 w 745"/>
                <a:gd name="T147" fmla="*/ 2502 h 25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5" h="2502">
                  <a:moveTo>
                    <a:pt x="145" y="2502"/>
                  </a:moveTo>
                  <a:lnTo>
                    <a:pt x="134" y="2472"/>
                  </a:lnTo>
                  <a:lnTo>
                    <a:pt x="123" y="2415"/>
                  </a:lnTo>
                  <a:lnTo>
                    <a:pt x="118" y="2341"/>
                  </a:lnTo>
                  <a:lnTo>
                    <a:pt x="121" y="2272"/>
                  </a:lnTo>
                  <a:lnTo>
                    <a:pt x="129" y="2196"/>
                  </a:lnTo>
                  <a:lnTo>
                    <a:pt x="140" y="2114"/>
                  </a:lnTo>
                  <a:lnTo>
                    <a:pt x="145" y="2040"/>
                  </a:lnTo>
                  <a:lnTo>
                    <a:pt x="142" y="1999"/>
                  </a:lnTo>
                  <a:lnTo>
                    <a:pt x="134" y="1922"/>
                  </a:lnTo>
                  <a:lnTo>
                    <a:pt x="123" y="1777"/>
                  </a:lnTo>
                  <a:lnTo>
                    <a:pt x="115" y="1637"/>
                  </a:lnTo>
                  <a:lnTo>
                    <a:pt x="112" y="1574"/>
                  </a:lnTo>
                  <a:lnTo>
                    <a:pt x="110" y="1561"/>
                  </a:lnTo>
                  <a:lnTo>
                    <a:pt x="107" y="1528"/>
                  </a:lnTo>
                  <a:lnTo>
                    <a:pt x="101" y="1489"/>
                  </a:lnTo>
                  <a:lnTo>
                    <a:pt x="93" y="1462"/>
                  </a:lnTo>
                  <a:lnTo>
                    <a:pt x="85" y="1432"/>
                  </a:lnTo>
                  <a:lnTo>
                    <a:pt x="79" y="1394"/>
                  </a:lnTo>
                  <a:lnTo>
                    <a:pt x="79" y="1353"/>
                  </a:lnTo>
                  <a:lnTo>
                    <a:pt x="82" y="1320"/>
                  </a:lnTo>
                  <a:lnTo>
                    <a:pt x="90" y="1276"/>
                  </a:lnTo>
                  <a:lnTo>
                    <a:pt x="96" y="1221"/>
                  </a:lnTo>
                  <a:lnTo>
                    <a:pt x="99" y="1166"/>
                  </a:lnTo>
                  <a:lnTo>
                    <a:pt x="99" y="1136"/>
                  </a:lnTo>
                  <a:lnTo>
                    <a:pt x="93" y="1117"/>
                  </a:lnTo>
                  <a:lnTo>
                    <a:pt x="96" y="1092"/>
                  </a:lnTo>
                  <a:lnTo>
                    <a:pt x="96" y="1071"/>
                  </a:lnTo>
                  <a:lnTo>
                    <a:pt x="96" y="1062"/>
                  </a:lnTo>
                  <a:lnTo>
                    <a:pt x="107" y="939"/>
                  </a:lnTo>
                  <a:lnTo>
                    <a:pt x="93" y="906"/>
                  </a:lnTo>
                  <a:lnTo>
                    <a:pt x="63" y="835"/>
                  </a:lnTo>
                  <a:lnTo>
                    <a:pt x="33" y="764"/>
                  </a:lnTo>
                  <a:lnTo>
                    <a:pt x="19" y="728"/>
                  </a:lnTo>
                  <a:lnTo>
                    <a:pt x="17" y="701"/>
                  </a:lnTo>
                  <a:lnTo>
                    <a:pt x="11" y="657"/>
                  </a:lnTo>
                  <a:lnTo>
                    <a:pt x="3" y="616"/>
                  </a:lnTo>
                  <a:lnTo>
                    <a:pt x="0" y="600"/>
                  </a:lnTo>
                  <a:lnTo>
                    <a:pt x="11" y="526"/>
                  </a:lnTo>
                  <a:lnTo>
                    <a:pt x="66" y="424"/>
                  </a:lnTo>
                  <a:lnTo>
                    <a:pt x="74" y="370"/>
                  </a:lnTo>
                  <a:lnTo>
                    <a:pt x="186" y="214"/>
                  </a:lnTo>
                  <a:lnTo>
                    <a:pt x="301" y="0"/>
                  </a:lnTo>
                  <a:lnTo>
                    <a:pt x="304" y="6"/>
                  </a:lnTo>
                  <a:lnTo>
                    <a:pt x="312" y="11"/>
                  </a:lnTo>
                  <a:lnTo>
                    <a:pt x="320" y="19"/>
                  </a:lnTo>
                  <a:lnTo>
                    <a:pt x="323" y="28"/>
                  </a:lnTo>
                  <a:lnTo>
                    <a:pt x="307" y="55"/>
                  </a:lnTo>
                  <a:lnTo>
                    <a:pt x="274" y="110"/>
                  </a:lnTo>
                  <a:lnTo>
                    <a:pt x="241" y="164"/>
                  </a:lnTo>
                  <a:lnTo>
                    <a:pt x="227" y="195"/>
                  </a:lnTo>
                  <a:lnTo>
                    <a:pt x="227" y="203"/>
                  </a:lnTo>
                  <a:lnTo>
                    <a:pt x="230" y="211"/>
                  </a:lnTo>
                  <a:lnTo>
                    <a:pt x="241" y="208"/>
                  </a:lnTo>
                  <a:lnTo>
                    <a:pt x="263" y="200"/>
                  </a:lnTo>
                  <a:lnTo>
                    <a:pt x="290" y="192"/>
                  </a:lnTo>
                  <a:lnTo>
                    <a:pt x="315" y="186"/>
                  </a:lnTo>
                  <a:lnTo>
                    <a:pt x="329" y="178"/>
                  </a:lnTo>
                  <a:lnTo>
                    <a:pt x="348" y="167"/>
                  </a:lnTo>
                  <a:lnTo>
                    <a:pt x="361" y="162"/>
                  </a:lnTo>
                  <a:lnTo>
                    <a:pt x="370" y="159"/>
                  </a:lnTo>
                  <a:lnTo>
                    <a:pt x="356" y="189"/>
                  </a:lnTo>
                  <a:lnTo>
                    <a:pt x="345" y="192"/>
                  </a:lnTo>
                  <a:lnTo>
                    <a:pt x="320" y="203"/>
                  </a:lnTo>
                  <a:lnTo>
                    <a:pt x="296" y="214"/>
                  </a:lnTo>
                  <a:lnTo>
                    <a:pt x="277" y="222"/>
                  </a:lnTo>
                  <a:lnTo>
                    <a:pt x="260" y="230"/>
                  </a:lnTo>
                  <a:lnTo>
                    <a:pt x="233" y="241"/>
                  </a:lnTo>
                  <a:lnTo>
                    <a:pt x="208" y="257"/>
                  </a:lnTo>
                  <a:lnTo>
                    <a:pt x="197" y="266"/>
                  </a:lnTo>
                  <a:lnTo>
                    <a:pt x="184" y="288"/>
                  </a:lnTo>
                  <a:lnTo>
                    <a:pt x="162" y="329"/>
                  </a:lnTo>
                  <a:lnTo>
                    <a:pt x="137" y="367"/>
                  </a:lnTo>
                  <a:lnTo>
                    <a:pt x="126" y="389"/>
                  </a:lnTo>
                  <a:lnTo>
                    <a:pt x="115" y="411"/>
                  </a:lnTo>
                  <a:lnTo>
                    <a:pt x="93" y="457"/>
                  </a:lnTo>
                  <a:lnTo>
                    <a:pt x="69" y="504"/>
                  </a:lnTo>
                  <a:lnTo>
                    <a:pt x="58" y="537"/>
                  </a:lnTo>
                  <a:lnTo>
                    <a:pt x="55" y="564"/>
                  </a:lnTo>
                  <a:lnTo>
                    <a:pt x="55" y="602"/>
                  </a:lnTo>
                  <a:lnTo>
                    <a:pt x="55" y="635"/>
                  </a:lnTo>
                  <a:lnTo>
                    <a:pt x="55" y="652"/>
                  </a:lnTo>
                  <a:lnTo>
                    <a:pt x="101" y="769"/>
                  </a:lnTo>
                  <a:lnTo>
                    <a:pt x="134" y="783"/>
                  </a:lnTo>
                  <a:lnTo>
                    <a:pt x="140" y="772"/>
                  </a:lnTo>
                  <a:lnTo>
                    <a:pt x="156" y="753"/>
                  </a:lnTo>
                  <a:lnTo>
                    <a:pt x="173" y="734"/>
                  </a:lnTo>
                  <a:lnTo>
                    <a:pt x="186" y="720"/>
                  </a:lnTo>
                  <a:lnTo>
                    <a:pt x="200" y="704"/>
                  </a:lnTo>
                  <a:lnTo>
                    <a:pt x="227" y="682"/>
                  </a:lnTo>
                  <a:lnTo>
                    <a:pt x="255" y="663"/>
                  </a:lnTo>
                  <a:lnTo>
                    <a:pt x="271" y="652"/>
                  </a:lnTo>
                  <a:lnTo>
                    <a:pt x="279" y="643"/>
                  </a:lnTo>
                  <a:lnTo>
                    <a:pt x="299" y="630"/>
                  </a:lnTo>
                  <a:lnTo>
                    <a:pt x="315" y="616"/>
                  </a:lnTo>
                  <a:lnTo>
                    <a:pt x="326" y="608"/>
                  </a:lnTo>
                  <a:lnTo>
                    <a:pt x="331" y="591"/>
                  </a:lnTo>
                  <a:lnTo>
                    <a:pt x="334" y="559"/>
                  </a:lnTo>
                  <a:lnTo>
                    <a:pt x="331" y="523"/>
                  </a:lnTo>
                  <a:lnTo>
                    <a:pt x="331" y="504"/>
                  </a:lnTo>
                  <a:lnTo>
                    <a:pt x="331" y="485"/>
                  </a:lnTo>
                  <a:lnTo>
                    <a:pt x="337" y="452"/>
                  </a:lnTo>
                  <a:lnTo>
                    <a:pt x="342" y="419"/>
                  </a:lnTo>
                  <a:lnTo>
                    <a:pt x="345" y="403"/>
                  </a:lnTo>
                  <a:lnTo>
                    <a:pt x="351" y="381"/>
                  </a:lnTo>
                  <a:lnTo>
                    <a:pt x="361" y="342"/>
                  </a:lnTo>
                  <a:lnTo>
                    <a:pt x="375" y="307"/>
                  </a:lnTo>
                  <a:lnTo>
                    <a:pt x="381" y="290"/>
                  </a:lnTo>
                  <a:lnTo>
                    <a:pt x="416" y="268"/>
                  </a:lnTo>
                  <a:lnTo>
                    <a:pt x="411" y="288"/>
                  </a:lnTo>
                  <a:lnTo>
                    <a:pt x="403" y="329"/>
                  </a:lnTo>
                  <a:lnTo>
                    <a:pt x="389" y="372"/>
                  </a:lnTo>
                  <a:lnTo>
                    <a:pt x="383" y="400"/>
                  </a:lnTo>
                  <a:lnTo>
                    <a:pt x="378" y="430"/>
                  </a:lnTo>
                  <a:lnTo>
                    <a:pt x="375" y="485"/>
                  </a:lnTo>
                  <a:lnTo>
                    <a:pt x="370" y="534"/>
                  </a:lnTo>
                  <a:lnTo>
                    <a:pt x="370" y="559"/>
                  </a:lnTo>
                  <a:lnTo>
                    <a:pt x="386" y="567"/>
                  </a:lnTo>
                  <a:lnTo>
                    <a:pt x="394" y="559"/>
                  </a:lnTo>
                  <a:lnTo>
                    <a:pt x="422" y="537"/>
                  </a:lnTo>
                  <a:lnTo>
                    <a:pt x="449" y="515"/>
                  </a:lnTo>
                  <a:lnTo>
                    <a:pt x="468" y="501"/>
                  </a:lnTo>
                  <a:lnTo>
                    <a:pt x="485" y="479"/>
                  </a:lnTo>
                  <a:lnTo>
                    <a:pt x="512" y="452"/>
                  </a:lnTo>
                  <a:lnTo>
                    <a:pt x="534" y="424"/>
                  </a:lnTo>
                  <a:lnTo>
                    <a:pt x="545" y="411"/>
                  </a:lnTo>
                  <a:lnTo>
                    <a:pt x="600" y="222"/>
                  </a:lnTo>
                  <a:lnTo>
                    <a:pt x="627" y="216"/>
                  </a:lnTo>
                  <a:lnTo>
                    <a:pt x="624" y="225"/>
                  </a:lnTo>
                  <a:lnTo>
                    <a:pt x="619" y="252"/>
                  </a:lnTo>
                  <a:lnTo>
                    <a:pt x="608" y="288"/>
                  </a:lnTo>
                  <a:lnTo>
                    <a:pt x="600" y="323"/>
                  </a:lnTo>
                  <a:lnTo>
                    <a:pt x="583" y="362"/>
                  </a:lnTo>
                  <a:lnTo>
                    <a:pt x="570" y="405"/>
                  </a:lnTo>
                  <a:lnTo>
                    <a:pt x="559" y="441"/>
                  </a:lnTo>
                  <a:lnTo>
                    <a:pt x="559" y="455"/>
                  </a:lnTo>
                  <a:lnTo>
                    <a:pt x="589" y="444"/>
                  </a:lnTo>
                  <a:lnTo>
                    <a:pt x="654" y="424"/>
                  </a:lnTo>
                  <a:lnTo>
                    <a:pt x="715" y="405"/>
                  </a:lnTo>
                  <a:lnTo>
                    <a:pt x="745" y="397"/>
                  </a:lnTo>
                  <a:lnTo>
                    <a:pt x="742" y="400"/>
                  </a:lnTo>
                  <a:lnTo>
                    <a:pt x="742" y="414"/>
                  </a:lnTo>
                  <a:lnTo>
                    <a:pt x="739" y="424"/>
                  </a:lnTo>
                  <a:lnTo>
                    <a:pt x="737" y="433"/>
                  </a:lnTo>
                  <a:lnTo>
                    <a:pt x="715" y="438"/>
                  </a:lnTo>
                  <a:lnTo>
                    <a:pt x="674" y="452"/>
                  </a:lnTo>
                  <a:lnTo>
                    <a:pt x="633" y="463"/>
                  </a:lnTo>
                  <a:lnTo>
                    <a:pt x="608" y="474"/>
                  </a:lnTo>
                  <a:lnTo>
                    <a:pt x="575" y="490"/>
                  </a:lnTo>
                  <a:lnTo>
                    <a:pt x="523" y="529"/>
                  </a:lnTo>
                  <a:lnTo>
                    <a:pt x="466" y="564"/>
                  </a:lnTo>
                  <a:lnTo>
                    <a:pt x="441" y="586"/>
                  </a:lnTo>
                  <a:lnTo>
                    <a:pt x="424" y="600"/>
                  </a:lnTo>
                  <a:lnTo>
                    <a:pt x="394" y="619"/>
                  </a:lnTo>
                  <a:lnTo>
                    <a:pt x="367" y="641"/>
                  </a:lnTo>
                  <a:lnTo>
                    <a:pt x="342" y="657"/>
                  </a:lnTo>
                  <a:lnTo>
                    <a:pt x="315" y="674"/>
                  </a:lnTo>
                  <a:lnTo>
                    <a:pt x="277" y="704"/>
                  </a:lnTo>
                  <a:lnTo>
                    <a:pt x="241" y="731"/>
                  </a:lnTo>
                  <a:lnTo>
                    <a:pt x="216" y="750"/>
                  </a:lnTo>
                  <a:lnTo>
                    <a:pt x="197" y="769"/>
                  </a:lnTo>
                  <a:lnTo>
                    <a:pt x="181" y="794"/>
                  </a:lnTo>
                  <a:lnTo>
                    <a:pt x="167" y="821"/>
                  </a:lnTo>
                  <a:lnTo>
                    <a:pt x="162" y="849"/>
                  </a:lnTo>
                  <a:lnTo>
                    <a:pt x="162" y="873"/>
                  </a:lnTo>
                  <a:lnTo>
                    <a:pt x="162" y="895"/>
                  </a:lnTo>
                  <a:lnTo>
                    <a:pt x="162" y="920"/>
                  </a:lnTo>
                  <a:lnTo>
                    <a:pt x="167" y="950"/>
                  </a:lnTo>
                  <a:lnTo>
                    <a:pt x="173" y="1024"/>
                  </a:lnTo>
                  <a:lnTo>
                    <a:pt x="173" y="1144"/>
                  </a:lnTo>
                  <a:lnTo>
                    <a:pt x="173" y="1254"/>
                  </a:lnTo>
                  <a:lnTo>
                    <a:pt x="170" y="1306"/>
                  </a:lnTo>
                  <a:lnTo>
                    <a:pt x="170" y="1328"/>
                  </a:lnTo>
                  <a:lnTo>
                    <a:pt x="170" y="1372"/>
                  </a:lnTo>
                  <a:lnTo>
                    <a:pt x="175" y="1421"/>
                  </a:lnTo>
                  <a:lnTo>
                    <a:pt x="186" y="1462"/>
                  </a:lnTo>
                  <a:lnTo>
                    <a:pt x="200" y="1495"/>
                  </a:lnTo>
                  <a:lnTo>
                    <a:pt x="216" y="1547"/>
                  </a:lnTo>
                  <a:lnTo>
                    <a:pt x="233" y="1607"/>
                  </a:lnTo>
                  <a:lnTo>
                    <a:pt x="241" y="1667"/>
                  </a:lnTo>
                  <a:lnTo>
                    <a:pt x="244" y="1741"/>
                  </a:lnTo>
                  <a:lnTo>
                    <a:pt x="249" y="1832"/>
                  </a:lnTo>
                  <a:lnTo>
                    <a:pt x="252" y="1922"/>
                  </a:lnTo>
                  <a:lnTo>
                    <a:pt x="260" y="1990"/>
                  </a:lnTo>
                  <a:lnTo>
                    <a:pt x="263" y="2042"/>
                  </a:lnTo>
                  <a:lnTo>
                    <a:pt x="268" y="2100"/>
                  </a:lnTo>
                  <a:lnTo>
                    <a:pt x="274" y="2157"/>
                  </a:lnTo>
                  <a:lnTo>
                    <a:pt x="290" y="2207"/>
                  </a:lnTo>
                  <a:lnTo>
                    <a:pt x="312" y="2270"/>
                  </a:lnTo>
                  <a:lnTo>
                    <a:pt x="337" y="2352"/>
                  </a:lnTo>
                  <a:lnTo>
                    <a:pt x="353" y="2428"/>
                  </a:lnTo>
                  <a:lnTo>
                    <a:pt x="353" y="2478"/>
                  </a:lnTo>
                  <a:lnTo>
                    <a:pt x="145" y="2502"/>
                  </a:lnTo>
                  <a:close/>
                </a:path>
              </a:pathLst>
            </a:custGeom>
            <a:solidFill>
              <a:srgbClr val="E3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64"/>
            <p:cNvSpPr>
              <a:spLocks/>
            </p:cNvSpPr>
            <p:nvPr/>
          </p:nvSpPr>
          <p:spPr bwMode="auto">
            <a:xfrm>
              <a:off x="1933" y="2337"/>
              <a:ext cx="929" cy="592"/>
            </a:xfrm>
            <a:custGeom>
              <a:avLst/>
              <a:gdLst>
                <a:gd name="T0" fmla="*/ 0 w 929"/>
                <a:gd name="T1" fmla="*/ 17 h 592"/>
                <a:gd name="T2" fmla="*/ 17 w 929"/>
                <a:gd name="T3" fmla="*/ 9 h 592"/>
                <a:gd name="T4" fmla="*/ 47 w 929"/>
                <a:gd name="T5" fmla="*/ 6 h 592"/>
                <a:gd name="T6" fmla="*/ 74 w 929"/>
                <a:gd name="T7" fmla="*/ 0 h 592"/>
                <a:gd name="T8" fmla="*/ 94 w 929"/>
                <a:gd name="T9" fmla="*/ 3 h 592"/>
                <a:gd name="T10" fmla="*/ 113 w 929"/>
                <a:gd name="T11" fmla="*/ 9 h 592"/>
                <a:gd name="T12" fmla="*/ 148 w 929"/>
                <a:gd name="T13" fmla="*/ 19 h 592"/>
                <a:gd name="T14" fmla="*/ 189 w 929"/>
                <a:gd name="T15" fmla="*/ 30 h 592"/>
                <a:gd name="T16" fmla="*/ 228 w 929"/>
                <a:gd name="T17" fmla="*/ 39 h 592"/>
                <a:gd name="T18" fmla="*/ 274 w 929"/>
                <a:gd name="T19" fmla="*/ 36 h 592"/>
                <a:gd name="T20" fmla="*/ 351 w 929"/>
                <a:gd name="T21" fmla="*/ 30 h 592"/>
                <a:gd name="T22" fmla="*/ 441 w 929"/>
                <a:gd name="T23" fmla="*/ 22 h 592"/>
                <a:gd name="T24" fmla="*/ 518 w 929"/>
                <a:gd name="T25" fmla="*/ 19 h 592"/>
                <a:gd name="T26" fmla="*/ 578 w 929"/>
                <a:gd name="T27" fmla="*/ 14 h 592"/>
                <a:gd name="T28" fmla="*/ 633 w 929"/>
                <a:gd name="T29" fmla="*/ 14 h 592"/>
                <a:gd name="T30" fmla="*/ 685 w 929"/>
                <a:gd name="T31" fmla="*/ 17 h 592"/>
                <a:gd name="T32" fmla="*/ 751 w 929"/>
                <a:gd name="T33" fmla="*/ 25 h 592"/>
                <a:gd name="T34" fmla="*/ 816 w 929"/>
                <a:gd name="T35" fmla="*/ 25 h 592"/>
                <a:gd name="T36" fmla="*/ 868 w 929"/>
                <a:gd name="T37" fmla="*/ 19 h 592"/>
                <a:gd name="T38" fmla="*/ 901 w 929"/>
                <a:gd name="T39" fmla="*/ 11 h 592"/>
                <a:gd name="T40" fmla="*/ 915 w 929"/>
                <a:gd name="T41" fmla="*/ 9 h 592"/>
                <a:gd name="T42" fmla="*/ 915 w 929"/>
                <a:gd name="T43" fmla="*/ 50 h 592"/>
                <a:gd name="T44" fmla="*/ 923 w 929"/>
                <a:gd name="T45" fmla="*/ 140 h 592"/>
                <a:gd name="T46" fmla="*/ 929 w 929"/>
                <a:gd name="T47" fmla="*/ 236 h 592"/>
                <a:gd name="T48" fmla="*/ 929 w 929"/>
                <a:gd name="T49" fmla="*/ 288 h 592"/>
                <a:gd name="T50" fmla="*/ 923 w 929"/>
                <a:gd name="T51" fmla="*/ 329 h 592"/>
                <a:gd name="T52" fmla="*/ 915 w 929"/>
                <a:gd name="T53" fmla="*/ 411 h 592"/>
                <a:gd name="T54" fmla="*/ 901 w 929"/>
                <a:gd name="T55" fmla="*/ 488 h 592"/>
                <a:gd name="T56" fmla="*/ 898 w 929"/>
                <a:gd name="T57" fmla="*/ 523 h 592"/>
                <a:gd name="T58" fmla="*/ 877 w 929"/>
                <a:gd name="T59" fmla="*/ 529 h 592"/>
                <a:gd name="T60" fmla="*/ 827 w 929"/>
                <a:gd name="T61" fmla="*/ 542 h 592"/>
                <a:gd name="T62" fmla="*/ 762 w 929"/>
                <a:gd name="T63" fmla="*/ 559 h 592"/>
                <a:gd name="T64" fmla="*/ 699 w 929"/>
                <a:gd name="T65" fmla="*/ 570 h 592"/>
                <a:gd name="T66" fmla="*/ 641 w 929"/>
                <a:gd name="T67" fmla="*/ 575 h 592"/>
                <a:gd name="T68" fmla="*/ 589 w 929"/>
                <a:gd name="T69" fmla="*/ 589 h 592"/>
                <a:gd name="T70" fmla="*/ 534 w 929"/>
                <a:gd name="T71" fmla="*/ 592 h 592"/>
                <a:gd name="T72" fmla="*/ 482 w 929"/>
                <a:gd name="T73" fmla="*/ 583 h 592"/>
                <a:gd name="T74" fmla="*/ 422 w 929"/>
                <a:gd name="T75" fmla="*/ 564 h 592"/>
                <a:gd name="T76" fmla="*/ 362 w 929"/>
                <a:gd name="T77" fmla="*/ 551 h 592"/>
                <a:gd name="T78" fmla="*/ 313 w 929"/>
                <a:gd name="T79" fmla="*/ 542 h 592"/>
                <a:gd name="T80" fmla="*/ 280 w 929"/>
                <a:gd name="T81" fmla="*/ 540 h 592"/>
                <a:gd name="T82" fmla="*/ 233 w 929"/>
                <a:gd name="T83" fmla="*/ 531 h 592"/>
                <a:gd name="T84" fmla="*/ 157 w 929"/>
                <a:gd name="T85" fmla="*/ 523 h 592"/>
                <a:gd name="T86" fmla="*/ 85 w 929"/>
                <a:gd name="T87" fmla="*/ 512 h 592"/>
                <a:gd name="T88" fmla="*/ 55 w 929"/>
                <a:gd name="T89" fmla="*/ 507 h 592"/>
                <a:gd name="T90" fmla="*/ 50 w 929"/>
                <a:gd name="T91" fmla="*/ 493 h 592"/>
                <a:gd name="T92" fmla="*/ 39 w 929"/>
                <a:gd name="T93" fmla="*/ 457 h 592"/>
                <a:gd name="T94" fmla="*/ 28 w 929"/>
                <a:gd name="T95" fmla="*/ 397 h 592"/>
                <a:gd name="T96" fmla="*/ 20 w 929"/>
                <a:gd name="T97" fmla="*/ 321 h 592"/>
                <a:gd name="T98" fmla="*/ 9 w 929"/>
                <a:gd name="T99" fmla="*/ 222 h 592"/>
                <a:gd name="T100" fmla="*/ 6 w 929"/>
                <a:gd name="T101" fmla="*/ 123 h 592"/>
                <a:gd name="T102" fmla="*/ 0 w 929"/>
                <a:gd name="T103" fmla="*/ 47 h 592"/>
                <a:gd name="T104" fmla="*/ 0 w 929"/>
                <a:gd name="T105" fmla="*/ 17 h 592"/>
                <a:gd name="T106" fmla="*/ 0 w 929"/>
                <a:gd name="T107" fmla="*/ 17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592"/>
                <a:gd name="T164" fmla="*/ 929 w 929"/>
                <a:gd name="T165" fmla="*/ 592 h 5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592">
                  <a:moveTo>
                    <a:pt x="0" y="17"/>
                  </a:moveTo>
                  <a:lnTo>
                    <a:pt x="17" y="9"/>
                  </a:lnTo>
                  <a:lnTo>
                    <a:pt x="47" y="6"/>
                  </a:lnTo>
                  <a:lnTo>
                    <a:pt x="74" y="0"/>
                  </a:lnTo>
                  <a:lnTo>
                    <a:pt x="94" y="3"/>
                  </a:lnTo>
                  <a:lnTo>
                    <a:pt x="113" y="9"/>
                  </a:lnTo>
                  <a:lnTo>
                    <a:pt x="148" y="19"/>
                  </a:lnTo>
                  <a:lnTo>
                    <a:pt x="189" y="30"/>
                  </a:lnTo>
                  <a:lnTo>
                    <a:pt x="228" y="39"/>
                  </a:lnTo>
                  <a:lnTo>
                    <a:pt x="274" y="36"/>
                  </a:lnTo>
                  <a:lnTo>
                    <a:pt x="351" y="30"/>
                  </a:lnTo>
                  <a:lnTo>
                    <a:pt x="441" y="22"/>
                  </a:lnTo>
                  <a:lnTo>
                    <a:pt x="518" y="19"/>
                  </a:lnTo>
                  <a:lnTo>
                    <a:pt x="578" y="14"/>
                  </a:lnTo>
                  <a:lnTo>
                    <a:pt x="633" y="14"/>
                  </a:lnTo>
                  <a:lnTo>
                    <a:pt x="685" y="17"/>
                  </a:lnTo>
                  <a:lnTo>
                    <a:pt x="751" y="25"/>
                  </a:lnTo>
                  <a:lnTo>
                    <a:pt x="816" y="25"/>
                  </a:lnTo>
                  <a:lnTo>
                    <a:pt x="868" y="19"/>
                  </a:lnTo>
                  <a:lnTo>
                    <a:pt x="901" y="11"/>
                  </a:lnTo>
                  <a:lnTo>
                    <a:pt x="915" y="9"/>
                  </a:lnTo>
                  <a:lnTo>
                    <a:pt x="915" y="50"/>
                  </a:lnTo>
                  <a:lnTo>
                    <a:pt x="923" y="140"/>
                  </a:lnTo>
                  <a:lnTo>
                    <a:pt x="929" y="236"/>
                  </a:lnTo>
                  <a:lnTo>
                    <a:pt x="929" y="288"/>
                  </a:lnTo>
                  <a:lnTo>
                    <a:pt x="923" y="329"/>
                  </a:lnTo>
                  <a:lnTo>
                    <a:pt x="915" y="411"/>
                  </a:lnTo>
                  <a:lnTo>
                    <a:pt x="901" y="488"/>
                  </a:lnTo>
                  <a:lnTo>
                    <a:pt x="898" y="523"/>
                  </a:lnTo>
                  <a:lnTo>
                    <a:pt x="877" y="529"/>
                  </a:lnTo>
                  <a:lnTo>
                    <a:pt x="827" y="542"/>
                  </a:lnTo>
                  <a:lnTo>
                    <a:pt x="762" y="559"/>
                  </a:lnTo>
                  <a:lnTo>
                    <a:pt x="699" y="570"/>
                  </a:lnTo>
                  <a:lnTo>
                    <a:pt x="641" y="575"/>
                  </a:lnTo>
                  <a:lnTo>
                    <a:pt x="589" y="589"/>
                  </a:lnTo>
                  <a:lnTo>
                    <a:pt x="534" y="592"/>
                  </a:lnTo>
                  <a:lnTo>
                    <a:pt x="482" y="583"/>
                  </a:lnTo>
                  <a:lnTo>
                    <a:pt x="422" y="564"/>
                  </a:lnTo>
                  <a:lnTo>
                    <a:pt x="362" y="551"/>
                  </a:lnTo>
                  <a:lnTo>
                    <a:pt x="313" y="542"/>
                  </a:lnTo>
                  <a:lnTo>
                    <a:pt x="280" y="540"/>
                  </a:lnTo>
                  <a:lnTo>
                    <a:pt x="233" y="531"/>
                  </a:lnTo>
                  <a:lnTo>
                    <a:pt x="157" y="523"/>
                  </a:lnTo>
                  <a:lnTo>
                    <a:pt x="85" y="512"/>
                  </a:lnTo>
                  <a:lnTo>
                    <a:pt x="55" y="507"/>
                  </a:lnTo>
                  <a:lnTo>
                    <a:pt x="50" y="493"/>
                  </a:lnTo>
                  <a:lnTo>
                    <a:pt x="39" y="457"/>
                  </a:lnTo>
                  <a:lnTo>
                    <a:pt x="28" y="397"/>
                  </a:lnTo>
                  <a:lnTo>
                    <a:pt x="20" y="321"/>
                  </a:lnTo>
                  <a:lnTo>
                    <a:pt x="9" y="222"/>
                  </a:lnTo>
                  <a:lnTo>
                    <a:pt x="6" y="123"/>
                  </a:lnTo>
                  <a:lnTo>
                    <a:pt x="0" y="4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65"/>
            <p:cNvSpPr>
              <a:spLocks/>
            </p:cNvSpPr>
            <p:nvPr/>
          </p:nvSpPr>
          <p:spPr bwMode="auto">
            <a:xfrm>
              <a:off x="2823" y="2335"/>
              <a:ext cx="44" cy="544"/>
            </a:xfrm>
            <a:custGeom>
              <a:avLst/>
              <a:gdLst>
                <a:gd name="T0" fmla="*/ 39 w 44"/>
                <a:gd name="T1" fmla="*/ 0 h 544"/>
                <a:gd name="T2" fmla="*/ 39 w 44"/>
                <a:gd name="T3" fmla="*/ 13 h 544"/>
                <a:gd name="T4" fmla="*/ 39 w 44"/>
                <a:gd name="T5" fmla="*/ 49 h 544"/>
                <a:gd name="T6" fmla="*/ 39 w 44"/>
                <a:gd name="T7" fmla="*/ 93 h 544"/>
                <a:gd name="T8" fmla="*/ 39 w 44"/>
                <a:gd name="T9" fmla="*/ 136 h 544"/>
                <a:gd name="T10" fmla="*/ 39 w 44"/>
                <a:gd name="T11" fmla="*/ 183 h 544"/>
                <a:gd name="T12" fmla="*/ 41 w 44"/>
                <a:gd name="T13" fmla="*/ 240 h 544"/>
                <a:gd name="T14" fmla="*/ 44 w 44"/>
                <a:gd name="T15" fmla="*/ 306 h 544"/>
                <a:gd name="T16" fmla="*/ 44 w 44"/>
                <a:gd name="T17" fmla="*/ 375 h 544"/>
                <a:gd name="T18" fmla="*/ 36 w 44"/>
                <a:gd name="T19" fmla="*/ 435 h 544"/>
                <a:gd name="T20" fmla="*/ 25 w 44"/>
                <a:gd name="T21" fmla="*/ 492 h 544"/>
                <a:gd name="T22" fmla="*/ 14 w 44"/>
                <a:gd name="T23" fmla="*/ 528 h 544"/>
                <a:gd name="T24" fmla="*/ 11 w 44"/>
                <a:gd name="T25" fmla="*/ 544 h 544"/>
                <a:gd name="T26" fmla="*/ 0 w 44"/>
                <a:gd name="T27" fmla="*/ 531 h 544"/>
                <a:gd name="T28" fmla="*/ 3 w 44"/>
                <a:gd name="T29" fmla="*/ 506 h 544"/>
                <a:gd name="T30" fmla="*/ 11 w 44"/>
                <a:gd name="T31" fmla="*/ 449 h 544"/>
                <a:gd name="T32" fmla="*/ 22 w 44"/>
                <a:gd name="T33" fmla="*/ 383 h 544"/>
                <a:gd name="T34" fmla="*/ 28 w 44"/>
                <a:gd name="T35" fmla="*/ 325 h 544"/>
                <a:gd name="T36" fmla="*/ 25 w 44"/>
                <a:gd name="T37" fmla="*/ 268 h 544"/>
                <a:gd name="T38" fmla="*/ 25 w 44"/>
                <a:gd name="T39" fmla="*/ 202 h 544"/>
                <a:gd name="T40" fmla="*/ 22 w 44"/>
                <a:gd name="T41" fmla="*/ 142 h 544"/>
                <a:gd name="T42" fmla="*/ 19 w 44"/>
                <a:gd name="T43" fmla="*/ 112 h 544"/>
                <a:gd name="T44" fmla="*/ 17 w 44"/>
                <a:gd name="T45" fmla="*/ 87 h 544"/>
                <a:gd name="T46" fmla="*/ 14 w 44"/>
                <a:gd name="T47" fmla="*/ 54 h 544"/>
                <a:gd name="T48" fmla="*/ 11 w 44"/>
                <a:gd name="T49" fmla="*/ 24 h 544"/>
                <a:gd name="T50" fmla="*/ 11 w 44"/>
                <a:gd name="T51" fmla="*/ 13 h 544"/>
                <a:gd name="T52" fmla="*/ 39 w 44"/>
                <a:gd name="T53" fmla="*/ 0 h 544"/>
                <a:gd name="T54" fmla="*/ 39 w 44"/>
                <a:gd name="T55" fmla="*/ 0 h 5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4"/>
                <a:gd name="T85" fmla="*/ 0 h 544"/>
                <a:gd name="T86" fmla="*/ 44 w 44"/>
                <a:gd name="T87" fmla="*/ 544 h 5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4" h="544">
                  <a:moveTo>
                    <a:pt x="39" y="0"/>
                  </a:moveTo>
                  <a:lnTo>
                    <a:pt x="39" y="13"/>
                  </a:lnTo>
                  <a:lnTo>
                    <a:pt x="39" y="49"/>
                  </a:lnTo>
                  <a:lnTo>
                    <a:pt x="39" y="93"/>
                  </a:lnTo>
                  <a:lnTo>
                    <a:pt x="39" y="136"/>
                  </a:lnTo>
                  <a:lnTo>
                    <a:pt x="39" y="183"/>
                  </a:lnTo>
                  <a:lnTo>
                    <a:pt x="41" y="240"/>
                  </a:lnTo>
                  <a:lnTo>
                    <a:pt x="44" y="306"/>
                  </a:lnTo>
                  <a:lnTo>
                    <a:pt x="44" y="375"/>
                  </a:lnTo>
                  <a:lnTo>
                    <a:pt x="36" y="435"/>
                  </a:lnTo>
                  <a:lnTo>
                    <a:pt x="25" y="492"/>
                  </a:lnTo>
                  <a:lnTo>
                    <a:pt x="14" y="528"/>
                  </a:lnTo>
                  <a:lnTo>
                    <a:pt x="11" y="544"/>
                  </a:lnTo>
                  <a:lnTo>
                    <a:pt x="0" y="531"/>
                  </a:lnTo>
                  <a:lnTo>
                    <a:pt x="3" y="506"/>
                  </a:lnTo>
                  <a:lnTo>
                    <a:pt x="11" y="449"/>
                  </a:lnTo>
                  <a:lnTo>
                    <a:pt x="22" y="383"/>
                  </a:lnTo>
                  <a:lnTo>
                    <a:pt x="28" y="325"/>
                  </a:lnTo>
                  <a:lnTo>
                    <a:pt x="25" y="268"/>
                  </a:lnTo>
                  <a:lnTo>
                    <a:pt x="25" y="202"/>
                  </a:lnTo>
                  <a:lnTo>
                    <a:pt x="22" y="142"/>
                  </a:lnTo>
                  <a:lnTo>
                    <a:pt x="19" y="112"/>
                  </a:lnTo>
                  <a:lnTo>
                    <a:pt x="17" y="87"/>
                  </a:lnTo>
                  <a:lnTo>
                    <a:pt x="14" y="54"/>
                  </a:lnTo>
                  <a:lnTo>
                    <a:pt x="11" y="24"/>
                  </a:lnTo>
                  <a:lnTo>
                    <a:pt x="11" y="1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66"/>
            <p:cNvSpPr>
              <a:spLocks/>
            </p:cNvSpPr>
            <p:nvPr/>
          </p:nvSpPr>
          <p:spPr bwMode="auto">
            <a:xfrm>
              <a:off x="2651" y="2367"/>
              <a:ext cx="60" cy="542"/>
            </a:xfrm>
            <a:custGeom>
              <a:avLst/>
              <a:gdLst>
                <a:gd name="T0" fmla="*/ 57 w 60"/>
                <a:gd name="T1" fmla="*/ 0 h 542"/>
                <a:gd name="T2" fmla="*/ 57 w 60"/>
                <a:gd name="T3" fmla="*/ 36 h 542"/>
                <a:gd name="T4" fmla="*/ 60 w 60"/>
                <a:gd name="T5" fmla="*/ 93 h 542"/>
                <a:gd name="T6" fmla="*/ 60 w 60"/>
                <a:gd name="T7" fmla="*/ 154 h 542"/>
                <a:gd name="T8" fmla="*/ 52 w 60"/>
                <a:gd name="T9" fmla="*/ 211 h 542"/>
                <a:gd name="T10" fmla="*/ 38 w 60"/>
                <a:gd name="T11" fmla="*/ 269 h 542"/>
                <a:gd name="T12" fmla="*/ 30 w 60"/>
                <a:gd name="T13" fmla="*/ 332 h 542"/>
                <a:gd name="T14" fmla="*/ 24 w 60"/>
                <a:gd name="T15" fmla="*/ 381 h 542"/>
                <a:gd name="T16" fmla="*/ 22 w 60"/>
                <a:gd name="T17" fmla="*/ 414 h 542"/>
                <a:gd name="T18" fmla="*/ 22 w 60"/>
                <a:gd name="T19" fmla="*/ 441 h 542"/>
                <a:gd name="T20" fmla="*/ 27 w 60"/>
                <a:gd name="T21" fmla="*/ 479 h 542"/>
                <a:gd name="T22" fmla="*/ 33 w 60"/>
                <a:gd name="T23" fmla="*/ 515 h 542"/>
                <a:gd name="T24" fmla="*/ 38 w 60"/>
                <a:gd name="T25" fmla="*/ 532 h 542"/>
                <a:gd name="T26" fmla="*/ 11 w 60"/>
                <a:gd name="T27" fmla="*/ 542 h 542"/>
                <a:gd name="T28" fmla="*/ 5 w 60"/>
                <a:gd name="T29" fmla="*/ 523 h 542"/>
                <a:gd name="T30" fmla="*/ 3 w 60"/>
                <a:gd name="T31" fmla="*/ 479 h 542"/>
                <a:gd name="T32" fmla="*/ 0 w 60"/>
                <a:gd name="T33" fmla="*/ 414 h 542"/>
                <a:gd name="T34" fmla="*/ 5 w 60"/>
                <a:gd name="T35" fmla="*/ 345 h 542"/>
                <a:gd name="T36" fmla="*/ 16 w 60"/>
                <a:gd name="T37" fmla="*/ 285 h 542"/>
                <a:gd name="T38" fmla="*/ 27 w 60"/>
                <a:gd name="T39" fmla="*/ 233 h 542"/>
                <a:gd name="T40" fmla="*/ 33 w 60"/>
                <a:gd name="T41" fmla="*/ 187 h 542"/>
                <a:gd name="T42" fmla="*/ 38 w 60"/>
                <a:gd name="T43" fmla="*/ 146 h 542"/>
                <a:gd name="T44" fmla="*/ 35 w 60"/>
                <a:gd name="T45" fmla="*/ 99 h 542"/>
                <a:gd name="T46" fmla="*/ 35 w 60"/>
                <a:gd name="T47" fmla="*/ 52 h 542"/>
                <a:gd name="T48" fmla="*/ 33 w 60"/>
                <a:gd name="T49" fmla="*/ 14 h 542"/>
                <a:gd name="T50" fmla="*/ 33 w 60"/>
                <a:gd name="T51" fmla="*/ 0 h 542"/>
                <a:gd name="T52" fmla="*/ 57 w 60"/>
                <a:gd name="T53" fmla="*/ 0 h 542"/>
                <a:gd name="T54" fmla="*/ 57 w 60"/>
                <a:gd name="T55" fmla="*/ 0 h 5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"/>
                <a:gd name="T85" fmla="*/ 0 h 542"/>
                <a:gd name="T86" fmla="*/ 60 w 60"/>
                <a:gd name="T87" fmla="*/ 542 h 5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" h="542">
                  <a:moveTo>
                    <a:pt x="57" y="0"/>
                  </a:moveTo>
                  <a:lnTo>
                    <a:pt x="57" y="36"/>
                  </a:lnTo>
                  <a:lnTo>
                    <a:pt x="60" y="93"/>
                  </a:lnTo>
                  <a:lnTo>
                    <a:pt x="60" y="154"/>
                  </a:lnTo>
                  <a:lnTo>
                    <a:pt x="52" y="211"/>
                  </a:lnTo>
                  <a:lnTo>
                    <a:pt x="38" y="269"/>
                  </a:lnTo>
                  <a:lnTo>
                    <a:pt x="30" y="332"/>
                  </a:lnTo>
                  <a:lnTo>
                    <a:pt x="24" y="381"/>
                  </a:lnTo>
                  <a:lnTo>
                    <a:pt x="22" y="414"/>
                  </a:lnTo>
                  <a:lnTo>
                    <a:pt x="22" y="441"/>
                  </a:lnTo>
                  <a:lnTo>
                    <a:pt x="27" y="479"/>
                  </a:lnTo>
                  <a:lnTo>
                    <a:pt x="33" y="515"/>
                  </a:lnTo>
                  <a:lnTo>
                    <a:pt x="38" y="532"/>
                  </a:lnTo>
                  <a:lnTo>
                    <a:pt x="11" y="542"/>
                  </a:lnTo>
                  <a:lnTo>
                    <a:pt x="5" y="523"/>
                  </a:lnTo>
                  <a:lnTo>
                    <a:pt x="3" y="479"/>
                  </a:lnTo>
                  <a:lnTo>
                    <a:pt x="0" y="414"/>
                  </a:lnTo>
                  <a:lnTo>
                    <a:pt x="5" y="345"/>
                  </a:lnTo>
                  <a:lnTo>
                    <a:pt x="16" y="285"/>
                  </a:lnTo>
                  <a:lnTo>
                    <a:pt x="27" y="233"/>
                  </a:lnTo>
                  <a:lnTo>
                    <a:pt x="33" y="187"/>
                  </a:lnTo>
                  <a:lnTo>
                    <a:pt x="38" y="146"/>
                  </a:lnTo>
                  <a:lnTo>
                    <a:pt x="35" y="99"/>
                  </a:lnTo>
                  <a:lnTo>
                    <a:pt x="35" y="52"/>
                  </a:lnTo>
                  <a:lnTo>
                    <a:pt x="33" y="14"/>
                  </a:lnTo>
                  <a:lnTo>
                    <a:pt x="33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67"/>
            <p:cNvSpPr>
              <a:spLocks/>
            </p:cNvSpPr>
            <p:nvPr/>
          </p:nvSpPr>
          <p:spPr bwMode="auto">
            <a:xfrm>
              <a:off x="2448" y="2348"/>
              <a:ext cx="55" cy="586"/>
            </a:xfrm>
            <a:custGeom>
              <a:avLst/>
              <a:gdLst>
                <a:gd name="T0" fmla="*/ 33 w 55"/>
                <a:gd name="T1" fmla="*/ 0 h 586"/>
                <a:gd name="T2" fmla="*/ 25 w 55"/>
                <a:gd name="T3" fmla="*/ 52 h 586"/>
                <a:gd name="T4" fmla="*/ 22 w 55"/>
                <a:gd name="T5" fmla="*/ 137 h 586"/>
                <a:gd name="T6" fmla="*/ 22 w 55"/>
                <a:gd name="T7" fmla="*/ 227 h 586"/>
                <a:gd name="T8" fmla="*/ 33 w 55"/>
                <a:gd name="T9" fmla="*/ 296 h 586"/>
                <a:gd name="T10" fmla="*/ 44 w 55"/>
                <a:gd name="T11" fmla="*/ 345 h 586"/>
                <a:gd name="T12" fmla="*/ 52 w 55"/>
                <a:gd name="T13" fmla="*/ 394 h 586"/>
                <a:gd name="T14" fmla="*/ 55 w 55"/>
                <a:gd name="T15" fmla="*/ 436 h 586"/>
                <a:gd name="T16" fmla="*/ 52 w 55"/>
                <a:gd name="T17" fmla="*/ 471 h 586"/>
                <a:gd name="T18" fmla="*/ 47 w 55"/>
                <a:gd name="T19" fmla="*/ 504 h 586"/>
                <a:gd name="T20" fmla="*/ 41 w 55"/>
                <a:gd name="T21" fmla="*/ 540 h 586"/>
                <a:gd name="T22" fmla="*/ 39 w 55"/>
                <a:gd name="T23" fmla="*/ 567 h 586"/>
                <a:gd name="T24" fmla="*/ 39 w 55"/>
                <a:gd name="T25" fmla="*/ 581 h 586"/>
                <a:gd name="T26" fmla="*/ 6 w 55"/>
                <a:gd name="T27" fmla="*/ 586 h 586"/>
                <a:gd name="T28" fmla="*/ 11 w 55"/>
                <a:gd name="T29" fmla="*/ 567 h 586"/>
                <a:gd name="T30" fmla="*/ 22 w 55"/>
                <a:gd name="T31" fmla="*/ 526 h 586"/>
                <a:gd name="T32" fmla="*/ 33 w 55"/>
                <a:gd name="T33" fmla="*/ 468 h 586"/>
                <a:gd name="T34" fmla="*/ 33 w 55"/>
                <a:gd name="T35" fmla="*/ 414 h 586"/>
                <a:gd name="T36" fmla="*/ 25 w 55"/>
                <a:gd name="T37" fmla="*/ 359 h 586"/>
                <a:gd name="T38" fmla="*/ 17 w 55"/>
                <a:gd name="T39" fmla="*/ 310 h 586"/>
                <a:gd name="T40" fmla="*/ 11 w 55"/>
                <a:gd name="T41" fmla="*/ 260 h 586"/>
                <a:gd name="T42" fmla="*/ 6 w 55"/>
                <a:gd name="T43" fmla="*/ 219 h 586"/>
                <a:gd name="T44" fmla="*/ 0 w 55"/>
                <a:gd name="T45" fmla="*/ 162 h 586"/>
                <a:gd name="T46" fmla="*/ 0 w 55"/>
                <a:gd name="T47" fmla="*/ 91 h 586"/>
                <a:gd name="T48" fmla="*/ 0 w 55"/>
                <a:gd name="T49" fmla="*/ 25 h 586"/>
                <a:gd name="T50" fmla="*/ 0 w 55"/>
                <a:gd name="T51" fmla="*/ 0 h 586"/>
                <a:gd name="T52" fmla="*/ 33 w 55"/>
                <a:gd name="T53" fmla="*/ 0 h 586"/>
                <a:gd name="T54" fmla="*/ 33 w 55"/>
                <a:gd name="T55" fmla="*/ 0 h 5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"/>
                <a:gd name="T85" fmla="*/ 0 h 586"/>
                <a:gd name="T86" fmla="*/ 55 w 55"/>
                <a:gd name="T87" fmla="*/ 586 h 5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" h="586">
                  <a:moveTo>
                    <a:pt x="33" y="0"/>
                  </a:moveTo>
                  <a:lnTo>
                    <a:pt x="25" y="52"/>
                  </a:lnTo>
                  <a:lnTo>
                    <a:pt x="22" y="137"/>
                  </a:lnTo>
                  <a:lnTo>
                    <a:pt x="22" y="227"/>
                  </a:lnTo>
                  <a:lnTo>
                    <a:pt x="33" y="296"/>
                  </a:lnTo>
                  <a:lnTo>
                    <a:pt x="44" y="345"/>
                  </a:lnTo>
                  <a:lnTo>
                    <a:pt x="52" y="394"/>
                  </a:lnTo>
                  <a:lnTo>
                    <a:pt x="55" y="436"/>
                  </a:lnTo>
                  <a:lnTo>
                    <a:pt x="52" y="471"/>
                  </a:lnTo>
                  <a:lnTo>
                    <a:pt x="47" y="504"/>
                  </a:lnTo>
                  <a:lnTo>
                    <a:pt x="41" y="540"/>
                  </a:lnTo>
                  <a:lnTo>
                    <a:pt x="39" y="567"/>
                  </a:lnTo>
                  <a:lnTo>
                    <a:pt x="39" y="581"/>
                  </a:lnTo>
                  <a:lnTo>
                    <a:pt x="6" y="586"/>
                  </a:lnTo>
                  <a:lnTo>
                    <a:pt x="11" y="567"/>
                  </a:lnTo>
                  <a:lnTo>
                    <a:pt x="22" y="526"/>
                  </a:lnTo>
                  <a:lnTo>
                    <a:pt x="33" y="468"/>
                  </a:lnTo>
                  <a:lnTo>
                    <a:pt x="33" y="414"/>
                  </a:lnTo>
                  <a:lnTo>
                    <a:pt x="25" y="359"/>
                  </a:lnTo>
                  <a:lnTo>
                    <a:pt x="17" y="310"/>
                  </a:lnTo>
                  <a:lnTo>
                    <a:pt x="11" y="260"/>
                  </a:lnTo>
                  <a:lnTo>
                    <a:pt x="6" y="219"/>
                  </a:lnTo>
                  <a:lnTo>
                    <a:pt x="0" y="162"/>
                  </a:lnTo>
                  <a:lnTo>
                    <a:pt x="0" y="9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68"/>
            <p:cNvSpPr>
              <a:spLocks/>
            </p:cNvSpPr>
            <p:nvPr/>
          </p:nvSpPr>
          <p:spPr bwMode="auto">
            <a:xfrm>
              <a:off x="2248" y="2365"/>
              <a:ext cx="63" cy="534"/>
            </a:xfrm>
            <a:custGeom>
              <a:avLst/>
              <a:gdLst>
                <a:gd name="T0" fmla="*/ 47 w 63"/>
                <a:gd name="T1" fmla="*/ 0 h 534"/>
                <a:gd name="T2" fmla="*/ 36 w 63"/>
                <a:gd name="T3" fmla="*/ 41 h 534"/>
                <a:gd name="T4" fmla="*/ 28 w 63"/>
                <a:gd name="T5" fmla="*/ 120 h 534"/>
                <a:gd name="T6" fmla="*/ 25 w 63"/>
                <a:gd name="T7" fmla="*/ 205 h 534"/>
                <a:gd name="T8" fmla="*/ 28 w 63"/>
                <a:gd name="T9" fmla="*/ 271 h 534"/>
                <a:gd name="T10" fmla="*/ 36 w 63"/>
                <a:gd name="T11" fmla="*/ 309 h 534"/>
                <a:gd name="T12" fmla="*/ 47 w 63"/>
                <a:gd name="T13" fmla="*/ 345 h 534"/>
                <a:gd name="T14" fmla="*/ 58 w 63"/>
                <a:gd name="T15" fmla="*/ 375 h 534"/>
                <a:gd name="T16" fmla="*/ 63 w 63"/>
                <a:gd name="T17" fmla="*/ 405 h 534"/>
                <a:gd name="T18" fmla="*/ 63 w 63"/>
                <a:gd name="T19" fmla="*/ 438 h 534"/>
                <a:gd name="T20" fmla="*/ 61 w 63"/>
                <a:gd name="T21" fmla="*/ 479 h 534"/>
                <a:gd name="T22" fmla="*/ 55 w 63"/>
                <a:gd name="T23" fmla="*/ 514 h 534"/>
                <a:gd name="T24" fmla="*/ 55 w 63"/>
                <a:gd name="T25" fmla="*/ 528 h 534"/>
                <a:gd name="T26" fmla="*/ 11 w 63"/>
                <a:gd name="T27" fmla="*/ 534 h 534"/>
                <a:gd name="T28" fmla="*/ 17 w 63"/>
                <a:gd name="T29" fmla="*/ 517 h 534"/>
                <a:gd name="T30" fmla="*/ 28 w 63"/>
                <a:gd name="T31" fmla="*/ 481 h 534"/>
                <a:gd name="T32" fmla="*/ 36 w 63"/>
                <a:gd name="T33" fmla="*/ 438 h 534"/>
                <a:gd name="T34" fmla="*/ 39 w 63"/>
                <a:gd name="T35" fmla="*/ 399 h 534"/>
                <a:gd name="T36" fmla="*/ 30 w 63"/>
                <a:gd name="T37" fmla="*/ 364 h 534"/>
                <a:gd name="T38" fmla="*/ 17 w 63"/>
                <a:gd name="T39" fmla="*/ 323 h 534"/>
                <a:gd name="T40" fmla="*/ 3 w 63"/>
                <a:gd name="T41" fmla="*/ 273 h 534"/>
                <a:gd name="T42" fmla="*/ 0 w 63"/>
                <a:gd name="T43" fmla="*/ 224 h 534"/>
                <a:gd name="T44" fmla="*/ 0 w 63"/>
                <a:gd name="T45" fmla="*/ 158 h 534"/>
                <a:gd name="T46" fmla="*/ 3 w 63"/>
                <a:gd name="T47" fmla="*/ 87 h 534"/>
                <a:gd name="T48" fmla="*/ 9 w 63"/>
                <a:gd name="T49" fmla="*/ 30 h 534"/>
                <a:gd name="T50" fmla="*/ 11 w 63"/>
                <a:gd name="T51" fmla="*/ 5 h 534"/>
                <a:gd name="T52" fmla="*/ 47 w 63"/>
                <a:gd name="T53" fmla="*/ 0 h 534"/>
                <a:gd name="T54" fmla="*/ 47 w 63"/>
                <a:gd name="T55" fmla="*/ 0 h 5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3"/>
                <a:gd name="T85" fmla="*/ 0 h 534"/>
                <a:gd name="T86" fmla="*/ 63 w 63"/>
                <a:gd name="T87" fmla="*/ 534 h 5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3" h="534">
                  <a:moveTo>
                    <a:pt x="47" y="0"/>
                  </a:moveTo>
                  <a:lnTo>
                    <a:pt x="36" y="41"/>
                  </a:lnTo>
                  <a:lnTo>
                    <a:pt x="28" y="120"/>
                  </a:lnTo>
                  <a:lnTo>
                    <a:pt x="25" y="205"/>
                  </a:lnTo>
                  <a:lnTo>
                    <a:pt x="28" y="271"/>
                  </a:lnTo>
                  <a:lnTo>
                    <a:pt x="36" y="309"/>
                  </a:lnTo>
                  <a:lnTo>
                    <a:pt x="47" y="345"/>
                  </a:lnTo>
                  <a:lnTo>
                    <a:pt x="58" y="375"/>
                  </a:lnTo>
                  <a:lnTo>
                    <a:pt x="63" y="405"/>
                  </a:lnTo>
                  <a:lnTo>
                    <a:pt x="63" y="438"/>
                  </a:lnTo>
                  <a:lnTo>
                    <a:pt x="61" y="479"/>
                  </a:lnTo>
                  <a:lnTo>
                    <a:pt x="55" y="514"/>
                  </a:lnTo>
                  <a:lnTo>
                    <a:pt x="55" y="528"/>
                  </a:lnTo>
                  <a:lnTo>
                    <a:pt x="11" y="534"/>
                  </a:lnTo>
                  <a:lnTo>
                    <a:pt x="17" y="517"/>
                  </a:lnTo>
                  <a:lnTo>
                    <a:pt x="28" y="481"/>
                  </a:lnTo>
                  <a:lnTo>
                    <a:pt x="36" y="438"/>
                  </a:lnTo>
                  <a:lnTo>
                    <a:pt x="39" y="399"/>
                  </a:lnTo>
                  <a:lnTo>
                    <a:pt x="30" y="364"/>
                  </a:lnTo>
                  <a:lnTo>
                    <a:pt x="17" y="323"/>
                  </a:lnTo>
                  <a:lnTo>
                    <a:pt x="3" y="273"/>
                  </a:lnTo>
                  <a:lnTo>
                    <a:pt x="0" y="224"/>
                  </a:lnTo>
                  <a:lnTo>
                    <a:pt x="0" y="158"/>
                  </a:lnTo>
                  <a:lnTo>
                    <a:pt x="3" y="87"/>
                  </a:lnTo>
                  <a:lnTo>
                    <a:pt x="9" y="30"/>
                  </a:lnTo>
                  <a:lnTo>
                    <a:pt x="11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69"/>
            <p:cNvSpPr>
              <a:spLocks/>
            </p:cNvSpPr>
            <p:nvPr/>
          </p:nvSpPr>
          <p:spPr bwMode="auto">
            <a:xfrm>
              <a:off x="2081" y="2356"/>
              <a:ext cx="82" cy="512"/>
            </a:xfrm>
            <a:custGeom>
              <a:avLst/>
              <a:gdLst>
                <a:gd name="T0" fmla="*/ 41 w 82"/>
                <a:gd name="T1" fmla="*/ 11 h 512"/>
                <a:gd name="T2" fmla="*/ 36 w 82"/>
                <a:gd name="T3" fmla="*/ 52 h 512"/>
                <a:gd name="T4" fmla="*/ 33 w 82"/>
                <a:gd name="T5" fmla="*/ 107 h 512"/>
                <a:gd name="T6" fmla="*/ 25 w 82"/>
                <a:gd name="T7" fmla="*/ 162 h 512"/>
                <a:gd name="T8" fmla="*/ 22 w 82"/>
                <a:gd name="T9" fmla="*/ 198 h 512"/>
                <a:gd name="T10" fmla="*/ 17 w 82"/>
                <a:gd name="T11" fmla="*/ 228 h 512"/>
                <a:gd name="T12" fmla="*/ 17 w 82"/>
                <a:gd name="T13" fmla="*/ 274 h 512"/>
                <a:gd name="T14" fmla="*/ 17 w 82"/>
                <a:gd name="T15" fmla="*/ 318 h 512"/>
                <a:gd name="T16" fmla="*/ 22 w 82"/>
                <a:gd name="T17" fmla="*/ 345 h 512"/>
                <a:gd name="T18" fmla="*/ 30 w 82"/>
                <a:gd name="T19" fmla="*/ 367 h 512"/>
                <a:gd name="T20" fmla="*/ 50 w 82"/>
                <a:gd name="T21" fmla="*/ 397 h 512"/>
                <a:gd name="T22" fmla="*/ 63 w 82"/>
                <a:gd name="T23" fmla="*/ 428 h 512"/>
                <a:gd name="T24" fmla="*/ 74 w 82"/>
                <a:gd name="T25" fmla="*/ 449 h 512"/>
                <a:gd name="T26" fmla="*/ 77 w 82"/>
                <a:gd name="T27" fmla="*/ 463 h 512"/>
                <a:gd name="T28" fmla="*/ 80 w 82"/>
                <a:gd name="T29" fmla="*/ 485 h 512"/>
                <a:gd name="T30" fmla="*/ 82 w 82"/>
                <a:gd name="T31" fmla="*/ 499 h 512"/>
                <a:gd name="T32" fmla="*/ 82 w 82"/>
                <a:gd name="T33" fmla="*/ 510 h 512"/>
                <a:gd name="T34" fmla="*/ 47 w 82"/>
                <a:gd name="T35" fmla="*/ 512 h 512"/>
                <a:gd name="T36" fmla="*/ 47 w 82"/>
                <a:gd name="T37" fmla="*/ 496 h 512"/>
                <a:gd name="T38" fmla="*/ 47 w 82"/>
                <a:gd name="T39" fmla="*/ 469 h 512"/>
                <a:gd name="T40" fmla="*/ 44 w 82"/>
                <a:gd name="T41" fmla="*/ 430 h 512"/>
                <a:gd name="T42" fmla="*/ 36 w 82"/>
                <a:gd name="T43" fmla="*/ 403 h 512"/>
                <a:gd name="T44" fmla="*/ 22 w 82"/>
                <a:gd name="T45" fmla="*/ 384 h 512"/>
                <a:gd name="T46" fmla="*/ 11 w 82"/>
                <a:gd name="T47" fmla="*/ 367 h 512"/>
                <a:gd name="T48" fmla="*/ 6 w 82"/>
                <a:gd name="T49" fmla="*/ 337 h 512"/>
                <a:gd name="T50" fmla="*/ 0 w 82"/>
                <a:gd name="T51" fmla="*/ 277 h 512"/>
                <a:gd name="T52" fmla="*/ 0 w 82"/>
                <a:gd name="T53" fmla="*/ 200 h 512"/>
                <a:gd name="T54" fmla="*/ 6 w 82"/>
                <a:gd name="T55" fmla="*/ 135 h 512"/>
                <a:gd name="T56" fmla="*/ 9 w 82"/>
                <a:gd name="T57" fmla="*/ 85 h 512"/>
                <a:gd name="T58" fmla="*/ 9 w 82"/>
                <a:gd name="T59" fmla="*/ 63 h 512"/>
                <a:gd name="T60" fmla="*/ 6 w 82"/>
                <a:gd name="T61" fmla="*/ 47 h 512"/>
                <a:gd name="T62" fmla="*/ 6 w 82"/>
                <a:gd name="T63" fmla="*/ 28 h 512"/>
                <a:gd name="T64" fmla="*/ 6 w 82"/>
                <a:gd name="T65" fmla="*/ 9 h 512"/>
                <a:gd name="T66" fmla="*/ 6 w 82"/>
                <a:gd name="T67" fmla="*/ 0 h 512"/>
                <a:gd name="T68" fmla="*/ 41 w 82"/>
                <a:gd name="T69" fmla="*/ 11 h 512"/>
                <a:gd name="T70" fmla="*/ 41 w 82"/>
                <a:gd name="T71" fmla="*/ 11 h 5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12"/>
                <a:gd name="T110" fmla="*/ 82 w 82"/>
                <a:gd name="T111" fmla="*/ 512 h 5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12">
                  <a:moveTo>
                    <a:pt x="41" y="11"/>
                  </a:moveTo>
                  <a:lnTo>
                    <a:pt x="36" y="52"/>
                  </a:lnTo>
                  <a:lnTo>
                    <a:pt x="33" y="107"/>
                  </a:lnTo>
                  <a:lnTo>
                    <a:pt x="25" y="162"/>
                  </a:lnTo>
                  <a:lnTo>
                    <a:pt x="22" y="198"/>
                  </a:lnTo>
                  <a:lnTo>
                    <a:pt x="17" y="228"/>
                  </a:lnTo>
                  <a:lnTo>
                    <a:pt x="17" y="274"/>
                  </a:lnTo>
                  <a:lnTo>
                    <a:pt x="17" y="318"/>
                  </a:lnTo>
                  <a:lnTo>
                    <a:pt x="22" y="345"/>
                  </a:lnTo>
                  <a:lnTo>
                    <a:pt x="30" y="367"/>
                  </a:lnTo>
                  <a:lnTo>
                    <a:pt x="50" y="397"/>
                  </a:lnTo>
                  <a:lnTo>
                    <a:pt x="63" y="428"/>
                  </a:lnTo>
                  <a:lnTo>
                    <a:pt x="74" y="449"/>
                  </a:lnTo>
                  <a:lnTo>
                    <a:pt x="77" y="463"/>
                  </a:lnTo>
                  <a:lnTo>
                    <a:pt x="80" y="485"/>
                  </a:lnTo>
                  <a:lnTo>
                    <a:pt x="82" y="499"/>
                  </a:lnTo>
                  <a:lnTo>
                    <a:pt x="82" y="510"/>
                  </a:lnTo>
                  <a:lnTo>
                    <a:pt x="47" y="512"/>
                  </a:lnTo>
                  <a:lnTo>
                    <a:pt x="47" y="496"/>
                  </a:lnTo>
                  <a:lnTo>
                    <a:pt x="47" y="469"/>
                  </a:lnTo>
                  <a:lnTo>
                    <a:pt x="44" y="430"/>
                  </a:lnTo>
                  <a:lnTo>
                    <a:pt x="36" y="403"/>
                  </a:lnTo>
                  <a:lnTo>
                    <a:pt x="22" y="384"/>
                  </a:lnTo>
                  <a:lnTo>
                    <a:pt x="11" y="367"/>
                  </a:lnTo>
                  <a:lnTo>
                    <a:pt x="6" y="337"/>
                  </a:lnTo>
                  <a:lnTo>
                    <a:pt x="0" y="277"/>
                  </a:lnTo>
                  <a:lnTo>
                    <a:pt x="0" y="200"/>
                  </a:lnTo>
                  <a:lnTo>
                    <a:pt x="6" y="135"/>
                  </a:lnTo>
                  <a:lnTo>
                    <a:pt x="9" y="85"/>
                  </a:lnTo>
                  <a:lnTo>
                    <a:pt x="9" y="63"/>
                  </a:lnTo>
                  <a:lnTo>
                    <a:pt x="6" y="47"/>
                  </a:lnTo>
                  <a:lnTo>
                    <a:pt x="6" y="28"/>
                  </a:lnTo>
                  <a:lnTo>
                    <a:pt x="6" y="9"/>
                  </a:lnTo>
                  <a:lnTo>
                    <a:pt x="6" y="0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70"/>
            <p:cNvSpPr>
              <a:spLocks/>
            </p:cNvSpPr>
            <p:nvPr/>
          </p:nvSpPr>
          <p:spPr bwMode="auto">
            <a:xfrm>
              <a:off x="1591" y="2430"/>
              <a:ext cx="118" cy="436"/>
            </a:xfrm>
            <a:custGeom>
              <a:avLst/>
              <a:gdLst>
                <a:gd name="T0" fmla="*/ 17 w 118"/>
                <a:gd name="T1" fmla="*/ 0 h 436"/>
                <a:gd name="T2" fmla="*/ 22 w 118"/>
                <a:gd name="T3" fmla="*/ 30 h 436"/>
                <a:gd name="T4" fmla="*/ 28 w 118"/>
                <a:gd name="T5" fmla="*/ 72 h 436"/>
                <a:gd name="T6" fmla="*/ 33 w 118"/>
                <a:gd name="T7" fmla="*/ 115 h 436"/>
                <a:gd name="T8" fmla="*/ 39 w 118"/>
                <a:gd name="T9" fmla="*/ 165 h 436"/>
                <a:gd name="T10" fmla="*/ 44 w 118"/>
                <a:gd name="T11" fmla="*/ 214 h 436"/>
                <a:gd name="T12" fmla="*/ 55 w 118"/>
                <a:gd name="T13" fmla="*/ 263 h 436"/>
                <a:gd name="T14" fmla="*/ 69 w 118"/>
                <a:gd name="T15" fmla="*/ 304 h 436"/>
                <a:gd name="T16" fmla="*/ 85 w 118"/>
                <a:gd name="T17" fmla="*/ 337 h 436"/>
                <a:gd name="T18" fmla="*/ 96 w 118"/>
                <a:gd name="T19" fmla="*/ 362 h 436"/>
                <a:gd name="T20" fmla="*/ 107 w 118"/>
                <a:gd name="T21" fmla="*/ 392 h 436"/>
                <a:gd name="T22" fmla="*/ 115 w 118"/>
                <a:gd name="T23" fmla="*/ 414 h 436"/>
                <a:gd name="T24" fmla="*/ 118 w 118"/>
                <a:gd name="T25" fmla="*/ 425 h 436"/>
                <a:gd name="T26" fmla="*/ 99 w 118"/>
                <a:gd name="T27" fmla="*/ 436 h 436"/>
                <a:gd name="T28" fmla="*/ 96 w 118"/>
                <a:gd name="T29" fmla="*/ 425 h 436"/>
                <a:gd name="T30" fmla="*/ 91 w 118"/>
                <a:gd name="T31" fmla="*/ 403 h 436"/>
                <a:gd name="T32" fmla="*/ 77 w 118"/>
                <a:gd name="T33" fmla="*/ 359 h 436"/>
                <a:gd name="T34" fmla="*/ 55 w 118"/>
                <a:gd name="T35" fmla="*/ 296 h 436"/>
                <a:gd name="T36" fmla="*/ 30 w 118"/>
                <a:gd name="T37" fmla="*/ 225 h 436"/>
                <a:gd name="T38" fmla="*/ 19 w 118"/>
                <a:gd name="T39" fmla="*/ 173 h 436"/>
                <a:gd name="T40" fmla="*/ 14 w 118"/>
                <a:gd name="T41" fmla="*/ 132 h 436"/>
                <a:gd name="T42" fmla="*/ 17 w 118"/>
                <a:gd name="T43" fmla="*/ 99 h 436"/>
                <a:gd name="T44" fmla="*/ 17 w 118"/>
                <a:gd name="T45" fmla="*/ 69 h 436"/>
                <a:gd name="T46" fmla="*/ 11 w 118"/>
                <a:gd name="T47" fmla="*/ 39 h 436"/>
                <a:gd name="T48" fmla="*/ 3 w 118"/>
                <a:gd name="T49" fmla="*/ 17 h 436"/>
                <a:gd name="T50" fmla="*/ 0 w 118"/>
                <a:gd name="T51" fmla="*/ 6 h 436"/>
                <a:gd name="T52" fmla="*/ 17 w 118"/>
                <a:gd name="T53" fmla="*/ 0 h 436"/>
                <a:gd name="T54" fmla="*/ 17 w 118"/>
                <a:gd name="T55" fmla="*/ 0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8"/>
                <a:gd name="T85" fmla="*/ 0 h 436"/>
                <a:gd name="T86" fmla="*/ 118 w 118"/>
                <a:gd name="T87" fmla="*/ 436 h 4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8" h="436">
                  <a:moveTo>
                    <a:pt x="17" y="0"/>
                  </a:moveTo>
                  <a:lnTo>
                    <a:pt x="22" y="30"/>
                  </a:lnTo>
                  <a:lnTo>
                    <a:pt x="28" y="72"/>
                  </a:lnTo>
                  <a:lnTo>
                    <a:pt x="33" y="115"/>
                  </a:lnTo>
                  <a:lnTo>
                    <a:pt x="39" y="165"/>
                  </a:lnTo>
                  <a:lnTo>
                    <a:pt x="44" y="214"/>
                  </a:lnTo>
                  <a:lnTo>
                    <a:pt x="55" y="263"/>
                  </a:lnTo>
                  <a:lnTo>
                    <a:pt x="69" y="304"/>
                  </a:lnTo>
                  <a:lnTo>
                    <a:pt x="85" y="337"/>
                  </a:lnTo>
                  <a:lnTo>
                    <a:pt x="96" y="362"/>
                  </a:lnTo>
                  <a:lnTo>
                    <a:pt x="107" y="392"/>
                  </a:lnTo>
                  <a:lnTo>
                    <a:pt x="115" y="414"/>
                  </a:lnTo>
                  <a:lnTo>
                    <a:pt x="118" y="425"/>
                  </a:lnTo>
                  <a:lnTo>
                    <a:pt x="99" y="436"/>
                  </a:lnTo>
                  <a:lnTo>
                    <a:pt x="96" y="425"/>
                  </a:lnTo>
                  <a:lnTo>
                    <a:pt x="91" y="403"/>
                  </a:lnTo>
                  <a:lnTo>
                    <a:pt x="77" y="359"/>
                  </a:lnTo>
                  <a:lnTo>
                    <a:pt x="55" y="296"/>
                  </a:lnTo>
                  <a:lnTo>
                    <a:pt x="30" y="225"/>
                  </a:lnTo>
                  <a:lnTo>
                    <a:pt x="19" y="173"/>
                  </a:lnTo>
                  <a:lnTo>
                    <a:pt x="14" y="132"/>
                  </a:lnTo>
                  <a:lnTo>
                    <a:pt x="17" y="99"/>
                  </a:lnTo>
                  <a:lnTo>
                    <a:pt x="17" y="69"/>
                  </a:lnTo>
                  <a:lnTo>
                    <a:pt x="11" y="39"/>
                  </a:lnTo>
                  <a:lnTo>
                    <a:pt x="3" y="17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71"/>
            <p:cNvSpPr>
              <a:spLocks/>
            </p:cNvSpPr>
            <p:nvPr/>
          </p:nvSpPr>
          <p:spPr bwMode="auto">
            <a:xfrm>
              <a:off x="1438" y="2206"/>
              <a:ext cx="145" cy="148"/>
            </a:xfrm>
            <a:custGeom>
              <a:avLst/>
              <a:gdLst>
                <a:gd name="T0" fmla="*/ 145 w 145"/>
                <a:gd name="T1" fmla="*/ 112 h 148"/>
                <a:gd name="T2" fmla="*/ 145 w 145"/>
                <a:gd name="T3" fmla="*/ 85 h 148"/>
                <a:gd name="T4" fmla="*/ 145 w 145"/>
                <a:gd name="T5" fmla="*/ 46 h 148"/>
                <a:gd name="T6" fmla="*/ 140 w 145"/>
                <a:gd name="T7" fmla="*/ 11 h 148"/>
                <a:gd name="T8" fmla="*/ 120 w 145"/>
                <a:gd name="T9" fmla="*/ 0 h 148"/>
                <a:gd name="T10" fmla="*/ 85 w 145"/>
                <a:gd name="T11" fmla="*/ 5 h 148"/>
                <a:gd name="T12" fmla="*/ 44 w 145"/>
                <a:gd name="T13" fmla="*/ 22 h 148"/>
                <a:gd name="T14" fmla="*/ 8 w 145"/>
                <a:gd name="T15" fmla="*/ 38 h 148"/>
                <a:gd name="T16" fmla="*/ 0 w 145"/>
                <a:gd name="T17" fmla="*/ 55 h 148"/>
                <a:gd name="T18" fmla="*/ 14 w 145"/>
                <a:gd name="T19" fmla="*/ 74 h 148"/>
                <a:gd name="T20" fmla="*/ 27 w 145"/>
                <a:gd name="T21" fmla="*/ 107 h 148"/>
                <a:gd name="T22" fmla="*/ 41 w 145"/>
                <a:gd name="T23" fmla="*/ 134 h 148"/>
                <a:gd name="T24" fmla="*/ 46 w 145"/>
                <a:gd name="T25" fmla="*/ 148 h 148"/>
                <a:gd name="T26" fmla="*/ 66 w 145"/>
                <a:gd name="T27" fmla="*/ 140 h 148"/>
                <a:gd name="T28" fmla="*/ 57 w 145"/>
                <a:gd name="T29" fmla="*/ 126 h 148"/>
                <a:gd name="T30" fmla="*/ 44 w 145"/>
                <a:gd name="T31" fmla="*/ 98 h 148"/>
                <a:gd name="T32" fmla="*/ 30 w 145"/>
                <a:gd name="T33" fmla="*/ 71 h 148"/>
                <a:gd name="T34" fmla="*/ 36 w 145"/>
                <a:gd name="T35" fmla="*/ 55 h 148"/>
                <a:gd name="T36" fmla="*/ 55 w 145"/>
                <a:gd name="T37" fmla="*/ 46 h 148"/>
                <a:gd name="T38" fmla="*/ 82 w 145"/>
                <a:gd name="T39" fmla="*/ 38 h 148"/>
                <a:gd name="T40" fmla="*/ 104 w 145"/>
                <a:gd name="T41" fmla="*/ 30 h 148"/>
                <a:gd name="T42" fmla="*/ 115 w 145"/>
                <a:gd name="T43" fmla="*/ 27 h 148"/>
                <a:gd name="T44" fmla="*/ 126 w 145"/>
                <a:gd name="T45" fmla="*/ 123 h 148"/>
                <a:gd name="T46" fmla="*/ 145 w 145"/>
                <a:gd name="T47" fmla="*/ 112 h 148"/>
                <a:gd name="T48" fmla="*/ 145 w 145"/>
                <a:gd name="T49" fmla="*/ 112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5"/>
                <a:gd name="T76" fmla="*/ 0 h 148"/>
                <a:gd name="T77" fmla="*/ 145 w 145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5" h="148">
                  <a:moveTo>
                    <a:pt x="145" y="112"/>
                  </a:moveTo>
                  <a:lnTo>
                    <a:pt x="145" y="85"/>
                  </a:lnTo>
                  <a:lnTo>
                    <a:pt x="145" y="46"/>
                  </a:lnTo>
                  <a:lnTo>
                    <a:pt x="140" y="11"/>
                  </a:lnTo>
                  <a:lnTo>
                    <a:pt x="120" y="0"/>
                  </a:lnTo>
                  <a:lnTo>
                    <a:pt x="85" y="5"/>
                  </a:lnTo>
                  <a:lnTo>
                    <a:pt x="44" y="22"/>
                  </a:lnTo>
                  <a:lnTo>
                    <a:pt x="8" y="38"/>
                  </a:lnTo>
                  <a:lnTo>
                    <a:pt x="0" y="55"/>
                  </a:lnTo>
                  <a:lnTo>
                    <a:pt x="14" y="74"/>
                  </a:lnTo>
                  <a:lnTo>
                    <a:pt x="27" y="107"/>
                  </a:lnTo>
                  <a:lnTo>
                    <a:pt x="41" y="134"/>
                  </a:lnTo>
                  <a:lnTo>
                    <a:pt x="46" y="148"/>
                  </a:lnTo>
                  <a:lnTo>
                    <a:pt x="66" y="140"/>
                  </a:lnTo>
                  <a:lnTo>
                    <a:pt x="57" y="126"/>
                  </a:lnTo>
                  <a:lnTo>
                    <a:pt x="44" y="98"/>
                  </a:lnTo>
                  <a:lnTo>
                    <a:pt x="30" y="71"/>
                  </a:lnTo>
                  <a:lnTo>
                    <a:pt x="36" y="55"/>
                  </a:lnTo>
                  <a:lnTo>
                    <a:pt x="55" y="46"/>
                  </a:lnTo>
                  <a:lnTo>
                    <a:pt x="82" y="38"/>
                  </a:lnTo>
                  <a:lnTo>
                    <a:pt x="104" y="30"/>
                  </a:lnTo>
                  <a:lnTo>
                    <a:pt x="115" y="27"/>
                  </a:lnTo>
                  <a:lnTo>
                    <a:pt x="126" y="123"/>
                  </a:lnTo>
                  <a:lnTo>
                    <a:pt x="14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72"/>
            <p:cNvSpPr>
              <a:spLocks/>
            </p:cNvSpPr>
            <p:nvPr/>
          </p:nvSpPr>
          <p:spPr bwMode="auto">
            <a:xfrm>
              <a:off x="1400" y="2263"/>
              <a:ext cx="405" cy="211"/>
            </a:xfrm>
            <a:custGeom>
              <a:avLst/>
              <a:gdLst>
                <a:gd name="T0" fmla="*/ 397 w 405"/>
                <a:gd name="T1" fmla="*/ 0 h 211"/>
                <a:gd name="T2" fmla="*/ 380 w 405"/>
                <a:gd name="T3" fmla="*/ 9 h 211"/>
                <a:gd name="T4" fmla="*/ 364 w 405"/>
                <a:gd name="T5" fmla="*/ 20 h 211"/>
                <a:gd name="T6" fmla="*/ 342 w 405"/>
                <a:gd name="T7" fmla="*/ 31 h 211"/>
                <a:gd name="T8" fmla="*/ 314 w 405"/>
                <a:gd name="T9" fmla="*/ 41 h 211"/>
                <a:gd name="T10" fmla="*/ 276 w 405"/>
                <a:gd name="T11" fmla="*/ 41 h 211"/>
                <a:gd name="T12" fmla="*/ 235 w 405"/>
                <a:gd name="T13" fmla="*/ 44 h 211"/>
                <a:gd name="T14" fmla="*/ 194 w 405"/>
                <a:gd name="T15" fmla="*/ 47 h 211"/>
                <a:gd name="T16" fmla="*/ 164 w 405"/>
                <a:gd name="T17" fmla="*/ 55 h 211"/>
                <a:gd name="T18" fmla="*/ 126 w 405"/>
                <a:gd name="T19" fmla="*/ 66 h 211"/>
                <a:gd name="T20" fmla="*/ 74 w 405"/>
                <a:gd name="T21" fmla="*/ 85 h 211"/>
                <a:gd name="T22" fmla="*/ 27 w 405"/>
                <a:gd name="T23" fmla="*/ 104 h 211"/>
                <a:gd name="T24" fmla="*/ 2 w 405"/>
                <a:gd name="T25" fmla="*/ 118 h 211"/>
                <a:gd name="T26" fmla="*/ 0 w 405"/>
                <a:gd name="T27" fmla="*/ 132 h 211"/>
                <a:gd name="T28" fmla="*/ 5 w 405"/>
                <a:gd name="T29" fmla="*/ 162 h 211"/>
                <a:gd name="T30" fmla="*/ 13 w 405"/>
                <a:gd name="T31" fmla="*/ 192 h 211"/>
                <a:gd name="T32" fmla="*/ 16 w 405"/>
                <a:gd name="T33" fmla="*/ 208 h 211"/>
                <a:gd name="T34" fmla="*/ 35 w 405"/>
                <a:gd name="T35" fmla="*/ 211 h 211"/>
                <a:gd name="T36" fmla="*/ 74 w 405"/>
                <a:gd name="T37" fmla="*/ 208 h 211"/>
                <a:gd name="T38" fmla="*/ 120 w 405"/>
                <a:gd name="T39" fmla="*/ 200 h 211"/>
                <a:gd name="T40" fmla="*/ 150 w 405"/>
                <a:gd name="T41" fmla="*/ 195 h 211"/>
                <a:gd name="T42" fmla="*/ 175 w 405"/>
                <a:gd name="T43" fmla="*/ 187 h 211"/>
                <a:gd name="T44" fmla="*/ 210 w 405"/>
                <a:gd name="T45" fmla="*/ 181 h 211"/>
                <a:gd name="T46" fmla="*/ 246 w 405"/>
                <a:gd name="T47" fmla="*/ 173 h 211"/>
                <a:gd name="T48" fmla="*/ 279 w 405"/>
                <a:gd name="T49" fmla="*/ 167 h 211"/>
                <a:gd name="T50" fmla="*/ 312 w 405"/>
                <a:gd name="T51" fmla="*/ 154 h 211"/>
                <a:gd name="T52" fmla="*/ 353 w 405"/>
                <a:gd name="T53" fmla="*/ 137 h 211"/>
                <a:gd name="T54" fmla="*/ 386 w 405"/>
                <a:gd name="T55" fmla="*/ 124 h 211"/>
                <a:gd name="T56" fmla="*/ 402 w 405"/>
                <a:gd name="T57" fmla="*/ 118 h 211"/>
                <a:gd name="T58" fmla="*/ 405 w 405"/>
                <a:gd name="T59" fmla="*/ 104 h 211"/>
                <a:gd name="T60" fmla="*/ 388 w 405"/>
                <a:gd name="T61" fmla="*/ 107 h 211"/>
                <a:gd name="T62" fmla="*/ 350 w 405"/>
                <a:gd name="T63" fmla="*/ 124 h 211"/>
                <a:gd name="T64" fmla="*/ 306 w 405"/>
                <a:gd name="T65" fmla="*/ 137 h 211"/>
                <a:gd name="T66" fmla="*/ 265 w 405"/>
                <a:gd name="T67" fmla="*/ 151 h 211"/>
                <a:gd name="T68" fmla="*/ 224 w 405"/>
                <a:gd name="T69" fmla="*/ 159 h 211"/>
                <a:gd name="T70" fmla="*/ 178 w 405"/>
                <a:gd name="T71" fmla="*/ 170 h 211"/>
                <a:gd name="T72" fmla="*/ 134 w 405"/>
                <a:gd name="T73" fmla="*/ 184 h 211"/>
                <a:gd name="T74" fmla="*/ 104 w 405"/>
                <a:gd name="T75" fmla="*/ 189 h 211"/>
                <a:gd name="T76" fmla="*/ 79 w 405"/>
                <a:gd name="T77" fmla="*/ 195 h 211"/>
                <a:gd name="T78" fmla="*/ 57 w 405"/>
                <a:gd name="T79" fmla="*/ 197 h 211"/>
                <a:gd name="T80" fmla="*/ 35 w 405"/>
                <a:gd name="T81" fmla="*/ 197 h 211"/>
                <a:gd name="T82" fmla="*/ 27 w 405"/>
                <a:gd name="T83" fmla="*/ 189 h 211"/>
                <a:gd name="T84" fmla="*/ 27 w 405"/>
                <a:gd name="T85" fmla="*/ 167 h 211"/>
                <a:gd name="T86" fmla="*/ 24 w 405"/>
                <a:gd name="T87" fmla="*/ 145 h 211"/>
                <a:gd name="T88" fmla="*/ 24 w 405"/>
                <a:gd name="T89" fmla="*/ 129 h 211"/>
                <a:gd name="T90" fmla="*/ 24 w 405"/>
                <a:gd name="T91" fmla="*/ 121 h 211"/>
                <a:gd name="T92" fmla="*/ 38 w 405"/>
                <a:gd name="T93" fmla="*/ 115 h 211"/>
                <a:gd name="T94" fmla="*/ 76 w 405"/>
                <a:gd name="T95" fmla="*/ 99 h 211"/>
                <a:gd name="T96" fmla="*/ 123 w 405"/>
                <a:gd name="T97" fmla="*/ 83 h 211"/>
                <a:gd name="T98" fmla="*/ 164 w 405"/>
                <a:gd name="T99" fmla="*/ 74 h 211"/>
                <a:gd name="T100" fmla="*/ 202 w 405"/>
                <a:gd name="T101" fmla="*/ 69 h 211"/>
                <a:gd name="T102" fmla="*/ 243 w 405"/>
                <a:gd name="T103" fmla="*/ 69 h 211"/>
                <a:gd name="T104" fmla="*/ 284 w 405"/>
                <a:gd name="T105" fmla="*/ 66 h 211"/>
                <a:gd name="T106" fmla="*/ 314 w 405"/>
                <a:gd name="T107" fmla="*/ 61 h 211"/>
                <a:gd name="T108" fmla="*/ 339 w 405"/>
                <a:gd name="T109" fmla="*/ 50 h 211"/>
                <a:gd name="T110" fmla="*/ 369 w 405"/>
                <a:gd name="T111" fmla="*/ 39 h 211"/>
                <a:gd name="T112" fmla="*/ 391 w 405"/>
                <a:gd name="T113" fmla="*/ 31 h 211"/>
                <a:gd name="T114" fmla="*/ 402 w 405"/>
                <a:gd name="T115" fmla="*/ 28 h 211"/>
                <a:gd name="T116" fmla="*/ 397 w 405"/>
                <a:gd name="T117" fmla="*/ 0 h 211"/>
                <a:gd name="T118" fmla="*/ 397 w 405"/>
                <a:gd name="T119" fmla="*/ 0 h 2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5"/>
                <a:gd name="T181" fmla="*/ 0 h 211"/>
                <a:gd name="T182" fmla="*/ 405 w 405"/>
                <a:gd name="T183" fmla="*/ 211 h 2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5" h="211">
                  <a:moveTo>
                    <a:pt x="397" y="0"/>
                  </a:moveTo>
                  <a:lnTo>
                    <a:pt x="380" y="9"/>
                  </a:lnTo>
                  <a:lnTo>
                    <a:pt x="364" y="20"/>
                  </a:lnTo>
                  <a:lnTo>
                    <a:pt x="342" y="31"/>
                  </a:lnTo>
                  <a:lnTo>
                    <a:pt x="314" y="41"/>
                  </a:lnTo>
                  <a:lnTo>
                    <a:pt x="276" y="41"/>
                  </a:lnTo>
                  <a:lnTo>
                    <a:pt x="235" y="44"/>
                  </a:lnTo>
                  <a:lnTo>
                    <a:pt x="194" y="47"/>
                  </a:lnTo>
                  <a:lnTo>
                    <a:pt x="164" y="55"/>
                  </a:lnTo>
                  <a:lnTo>
                    <a:pt x="126" y="66"/>
                  </a:lnTo>
                  <a:lnTo>
                    <a:pt x="74" y="85"/>
                  </a:lnTo>
                  <a:lnTo>
                    <a:pt x="27" y="104"/>
                  </a:lnTo>
                  <a:lnTo>
                    <a:pt x="2" y="118"/>
                  </a:lnTo>
                  <a:lnTo>
                    <a:pt x="0" y="132"/>
                  </a:lnTo>
                  <a:lnTo>
                    <a:pt x="5" y="162"/>
                  </a:lnTo>
                  <a:lnTo>
                    <a:pt x="13" y="192"/>
                  </a:lnTo>
                  <a:lnTo>
                    <a:pt x="16" y="208"/>
                  </a:lnTo>
                  <a:lnTo>
                    <a:pt x="35" y="211"/>
                  </a:lnTo>
                  <a:lnTo>
                    <a:pt x="74" y="208"/>
                  </a:lnTo>
                  <a:lnTo>
                    <a:pt x="120" y="200"/>
                  </a:lnTo>
                  <a:lnTo>
                    <a:pt x="150" y="195"/>
                  </a:lnTo>
                  <a:lnTo>
                    <a:pt x="175" y="187"/>
                  </a:lnTo>
                  <a:lnTo>
                    <a:pt x="210" y="181"/>
                  </a:lnTo>
                  <a:lnTo>
                    <a:pt x="246" y="173"/>
                  </a:lnTo>
                  <a:lnTo>
                    <a:pt x="279" y="167"/>
                  </a:lnTo>
                  <a:lnTo>
                    <a:pt x="312" y="154"/>
                  </a:lnTo>
                  <a:lnTo>
                    <a:pt x="353" y="137"/>
                  </a:lnTo>
                  <a:lnTo>
                    <a:pt x="386" y="124"/>
                  </a:lnTo>
                  <a:lnTo>
                    <a:pt x="402" y="118"/>
                  </a:lnTo>
                  <a:lnTo>
                    <a:pt x="405" y="104"/>
                  </a:lnTo>
                  <a:lnTo>
                    <a:pt x="388" y="107"/>
                  </a:lnTo>
                  <a:lnTo>
                    <a:pt x="350" y="124"/>
                  </a:lnTo>
                  <a:lnTo>
                    <a:pt x="306" y="137"/>
                  </a:lnTo>
                  <a:lnTo>
                    <a:pt x="265" y="151"/>
                  </a:lnTo>
                  <a:lnTo>
                    <a:pt x="224" y="159"/>
                  </a:lnTo>
                  <a:lnTo>
                    <a:pt x="178" y="170"/>
                  </a:lnTo>
                  <a:lnTo>
                    <a:pt x="134" y="184"/>
                  </a:lnTo>
                  <a:lnTo>
                    <a:pt x="104" y="189"/>
                  </a:lnTo>
                  <a:lnTo>
                    <a:pt x="79" y="195"/>
                  </a:lnTo>
                  <a:lnTo>
                    <a:pt x="57" y="197"/>
                  </a:lnTo>
                  <a:lnTo>
                    <a:pt x="35" y="197"/>
                  </a:lnTo>
                  <a:lnTo>
                    <a:pt x="27" y="189"/>
                  </a:lnTo>
                  <a:lnTo>
                    <a:pt x="27" y="167"/>
                  </a:lnTo>
                  <a:lnTo>
                    <a:pt x="24" y="145"/>
                  </a:lnTo>
                  <a:lnTo>
                    <a:pt x="24" y="129"/>
                  </a:lnTo>
                  <a:lnTo>
                    <a:pt x="24" y="121"/>
                  </a:lnTo>
                  <a:lnTo>
                    <a:pt x="38" y="115"/>
                  </a:lnTo>
                  <a:lnTo>
                    <a:pt x="76" y="99"/>
                  </a:lnTo>
                  <a:lnTo>
                    <a:pt x="123" y="83"/>
                  </a:lnTo>
                  <a:lnTo>
                    <a:pt x="164" y="74"/>
                  </a:lnTo>
                  <a:lnTo>
                    <a:pt x="202" y="69"/>
                  </a:lnTo>
                  <a:lnTo>
                    <a:pt x="243" y="69"/>
                  </a:lnTo>
                  <a:lnTo>
                    <a:pt x="284" y="66"/>
                  </a:lnTo>
                  <a:lnTo>
                    <a:pt x="314" y="61"/>
                  </a:lnTo>
                  <a:lnTo>
                    <a:pt x="339" y="50"/>
                  </a:lnTo>
                  <a:lnTo>
                    <a:pt x="369" y="39"/>
                  </a:lnTo>
                  <a:lnTo>
                    <a:pt x="391" y="31"/>
                  </a:lnTo>
                  <a:lnTo>
                    <a:pt x="402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73"/>
            <p:cNvSpPr>
              <a:spLocks/>
            </p:cNvSpPr>
            <p:nvPr/>
          </p:nvSpPr>
          <p:spPr bwMode="auto">
            <a:xfrm>
              <a:off x="1487" y="2836"/>
              <a:ext cx="2897" cy="903"/>
            </a:xfrm>
            <a:custGeom>
              <a:avLst/>
              <a:gdLst>
                <a:gd name="T0" fmla="*/ 293 w 2897"/>
                <a:gd name="T1" fmla="*/ 27 h 903"/>
                <a:gd name="T2" fmla="*/ 154 w 2897"/>
                <a:gd name="T3" fmla="*/ 43 h 903"/>
                <a:gd name="T4" fmla="*/ 28 w 2897"/>
                <a:gd name="T5" fmla="*/ 180 h 903"/>
                <a:gd name="T6" fmla="*/ 25 w 2897"/>
                <a:gd name="T7" fmla="*/ 312 h 903"/>
                <a:gd name="T8" fmla="*/ 93 w 2897"/>
                <a:gd name="T9" fmla="*/ 435 h 903"/>
                <a:gd name="T10" fmla="*/ 211 w 2897"/>
                <a:gd name="T11" fmla="*/ 555 h 903"/>
                <a:gd name="T12" fmla="*/ 378 w 2897"/>
                <a:gd name="T13" fmla="*/ 637 h 903"/>
                <a:gd name="T14" fmla="*/ 455 w 2897"/>
                <a:gd name="T15" fmla="*/ 659 h 903"/>
                <a:gd name="T16" fmla="*/ 526 w 2897"/>
                <a:gd name="T17" fmla="*/ 646 h 903"/>
                <a:gd name="T18" fmla="*/ 600 w 2897"/>
                <a:gd name="T19" fmla="*/ 709 h 903"/>
                <a:gd name="T20" fmla="*/ 723 w 2897"/>
                <a:gd name="T21" fmla="*/ 815 h 903"/>
                <a:gd name="T22" fmla="*/ 923 w 2897"/>
                <a:gd name="T23" fmla="*/ 848 h 903"/>
                <a:gd name="T24" fmla="*/ 1153 w 2897"/>
                <a:gd name="T25" fmla="*/ 878 h 903"/>
                <a:gd name="T26" fmla="*/ 1424 w 2897"/>
                <a:gd name="T27" fmla="*/ 832 h 903"/>
                <a:gd name="T28" fmla="*/ 1585 w 2897"/>
                <a:gd name="T29" fmla="*/ 744 h 903"/>
                <a:gd name="T30" fmla="*/ 1736 w 2897"/>
                <a:gd name="T31" fmla="*/ 717 h 903"/>
                <a:gd name="T32" fmla="*/ 1955 w 2897"/>
                <a:gd name="T33" fmla="*/ 632 h 903"/>
                <a:gd name="T34" fmla="*/ 2040 w 2897"/>
                <a:gd name="T35" fmla="*/ 544 h 903"/>
                <a:gd name="T36" fmla="*/ 2029 w 2897"/>
                <a:gd name="T37" fmla="*/ 454 h 903"/>
                <a:gd name="T38" fmla="*/ 2125 w 2897"/>
                <a:gd name="T39" fmla="*/ 375 h 903"/>
                <a:gd name="T40" fmla="*/ 2303 w 2897"/>
                <a:gd name="T41" fmla="*/ 366 h 903"/>
                <a:gd name="T42" fmla="*/ 2639 w 2897"/>
                <a:gd name="T43" fmla="*/ 358 h 903"/>
                <a:gd name="T44" fmla="*/ 2837 w 2897"/>
                <a:gd name="T45" fmla="*/ 249 h 903"/>
                <a:gd name="T46" fmla="*/ 2869 w 2897"/>
                <a:gd name="T47" fmla="*/ 169 h 903"/>
                <a:gd name="T48" fmla="*/ 2889 w 2897"/>
                <a:gd name="T49" fmla="*/ 139 h 903"/>
                <a:gd name="T50" fmla="*/ 2853 w 2897"/>
                <a:gd name="T51" fmla="*/ 290 h 903"/>
                <a:gd name="T52" fmla="*/ 2678 w 2897"/>
                <a:gd name="T53" fmla="*/ 375 h 903"/>
                <a:gd name="T54" fmla="*/ 2494 w 2897"/>
                <a:gd name="T55" fmla="*/ 396 h 903"/>
                <a:gd name="T56" fmla="*/ 2251 w 2897"/>
                <a:gd name="T57" fmla="*/ 386 h 903"/>
                <a:gd name="T58" fmla="*/ 2073 w 2897"/>
                <a:gd name="T59" fmla="*/ 449 h 903"/>
                <a:gd name="T60" fmla="*/ 2067 w 2897"/>
                <a:gd name="T61" fmla="*/ 544 h 903"/>
                <a:gd name="T62" fmla="*/ 1928 w 2897"/>
                <a:gd name="T63" fmla="*/ 684 h 903"/>
                <a:gd name="T64" fmla="*/ 1695 w 2897"/>
                <a:gd name="T65" fmla="*/ 747 h 903"/>
                <a:gd name="T66" fmla="*/ 1602 w 2897"/>
                <a:gd name="T67" fmla="*/ 766 h 903"/>
                <a:gd name="T68" fmla="*/ 1399 w 2897"/>
                <a:gd name="T69" fmla="*/ 878 h 903"/>
                <a:gd name="T70" fmla="*/ 920 w 2897"/>
                <a:gd name="T71" fmla="*/ 889 h 903"/>
                <a:gd name="T72" fmla="*/ 726 w 2897"/>
                <a:gd name="T73" fmla="*/ 854 h 903"/>
                <a:gd name="T74" fmla="*/ 613 w 2897"/>
                <a:gd name="T75" fmla="*/ 772 h 903"/>
                <a:gd name="T76" fmla="*/ 553 w 2897"/>
                <a:gd name="T77" fmla="*/ 687 h 903"/>
                <a:gd name="T78" fmla="*/ 468 w 2897"/>
                <a:gd name="T79" fmla="*/ 681 h 903"/>
                <a:gd name="T80" fmla="*/ 356 w 2897"/>
                <a:gd name="T81" fmla="*/ 659 h 903"/>
                <a:gd name="T82" fmla="*/ 222 w 2897"/>
                <a:gd name="T83" fmla="*/ 577 h 903"/>
                <a:gd name="T84" fmla="*/ 140 w 2897"/>
                <a:gd name="T85" fmla="*/ 525 h 903"/>
                <a:gd name="T86" fmla="*/ 8 w 2897"/>
                <a:gd name="T87" fmla="*/ 334 h 903"/>
                <a:gd name="T88" fmla="*/ 8 w 2897"/>
                <a:gd name="T89" fmla="*/ 175 h 903"/>
                <a:gd name="T90" fmla="*/ 55 w 2897"/>
                <a:gd name="T91" fmla="*/ 79 h 903"/>
                <a:gd name="T92" fmla="*/ 173 w 2897"/>
                <a:gd name="T93" fmla="*/ 10 h 903"/>
                <a:gd name="T94" fmla="*/ 321 w 2897"/>
                <a:gd name="T95" fmla="*/ 32 h 9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97"/>
                <a:gd name="T145" fmla="*/ 0 h 903"/>
                <a:gd name="T146" fmla="*/ 2897 w 2897"/>
                <a:gd name="T147" fmla="*/ 903 h 9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97" h="903">
                  <a:moveTo>
                    <a:pt x="321" y="32"/>
                  </a:moveTo>
                  <a:lnTo>
                    <a:pt x="307" y="30"/>
                  </a:lnTo>
                  <a:lnTo>
                    <a:pt x="293" y="27"/>
                  </a:lnTo>
                  <a:lnTo>
                    <a:pt x="266" y="24"/>
                  </a:lnTo>
                  <a:lnTo>
                    <a:pt x="219" y="30"/>
                  </a:lnTo>
                  <a:lnTo>
                    <a:pt x="154" y="43"/>
                  </a:lnTo>
                  <a:lnTo>
                    <a:pt x="93" y="79"/>
                  </a:lnTo>
                  <a:lnTo>
                    <a:pt x="49" y="123"/>
                  </a:lnTo>
                  <a:lnTo>
                    <a:pt x="28" y="180"/>
                  </a:lnTo>
                  <a:lnTo>
                    <a:pt x="25" y="235"/>
                  </a:lnTo>
                  <a:lnTo>
                    <a:pt x="25" y="279"/>
                  </a:lnTo>
                  <a:lnTo>
                    <a:pt x="25" y="312"/>
                  </a:lnTo>
                  <a:lnTo>
                    <a:pt x="33" y="336"/>
                  </a:lnTo>
                  <a:lnTo>
                    <a:pt x="55" y="375"/>
                  </a:lnTo>
                  <a:lnTo>
                    <a:pt x="93" y="435"/>
                  </a:lnTo>
                  <a:lnTo>
                    <a:pt x="132" y="492"/>
                  </a:lnTo>
                  <a:lnTo>
                    <a:pt x="167" y="531"/>
                  </a:lnTo>
                  <a:lnTo>
                    <a:pt x="211" y="555"/>
                  </a:lnTo>
                  <a:lnTo>
                    <a:pt x="274" y="583"/>
                  </a:lnTo>
                  <a:lnTo>
                    <a:pt x="337" y="610"/>
                  </a:lnTo>
                  <a:lnTo>
                    <a:pt x="378" y="637"/>
                  </a:lnTo>
                  <a:lnTo>
                    <a:pt x="400" y="651"/>
                  </a:lnTo>
                  <a:lnTo>
                    <a:pt x="430" y="659"/>
                  </a:lnTo>
                  <a:lnTo>
                    <a:pt x="455" y="659"/>
                  </a:lnTo>
                  <a:lnTo>
                    <a:pt x="479" y="654"/>
                  </a:lnTo>
                  <a:lnTo>
                    <a:pt x="501" y="648"/>
                  </a:lnTo>
                  <a:lnTo>
                    <a:pt x="526" y="646"/>
                  </a:lnTo>
                  <a:lnTo>
                    <a:pt x="551" y="654"/>
                  </a:lnTo>
                  <a:lnTo>
                    <a:pt x="572" y="676"/>
                  </a:lnTo>
                  <a:lnTo>
                    <a:pt x="600" y="709"/>
                  </a:lnTo>
                  <a:lnTo>
                    <a:pt x="633" y="747"/>
                  </a:lnTo>
                  <a:lnTo>
                    <a:pt x="674" y="782"/>
                  </a:lnTo>
                  <a:lnTo>
                    <a:pt x="723" y="815"/>
                  </a:lnTo>
                  <a:lnTo>
                    <a:pt x="780" y="835"/>
                  </a:lnTo>
                  <a:lnTo>
                    <a:pt x="849" y="843"/>
                  </a:lnTo>
                  <a:lnTo>
                    <a:pt x="923" y="848"/>
                  </a:lnTo>
                  <a:lnTo>
                    <a:pt x="997" y="859"/>
                  </a:lnTo>
                  <a:lnTo>
                    <a:pt x="1071" y="870"/>
                  </a:lnTo>
                  <a:lnTo>
                    <a:pt x="1153" y="878"/>
                  </a:lnTo>
                  <a:lnTo>
                    <a:pt x="1240" y="873"/>
                  </a:lnTo>
                  <a:lnTo>
                    <a:pt x="1336" y="859"/>
                  </a:lnTo>
                  <a:lnTo>
                    <a:pt x="1424" y="832"/>
                  </a:lnTo>
                  <a:lnTo>
                    <a:pt x="1495" y="802"/>
                  </a:lnTo>
                  <a:lnTo>
                    <a:pt x="1550" y="772"/>
                  </a:lnTo>
                  <a:lnTo>
                    <a:pt x="1585" y="744"/>
                  </a:lnTo>
                  <a:lnTo>
                    <a:pt x="1618" y="730"/>
                  </a:lnTo>
                  <a:lnTo>
                    <a:pt x="1668" y="728"/>
                  </a:lnTo>
                  <a:lnTo>
                    <a:pt x="1736" y="717"/>
                  </a:lnTo>
                  <a:lnTo>
                    <a:pt x="1840" y="684"/>
                  </a:lnTo>
                  <a:lnTo>
                    <a:pt x="1900" y="657"/>
                  </a:lnTo>
                  <a:lnTo>
                    <a:pt x="1955" y="632"/>
                  </a:lnTo>
                  <a:lnTo>
                    <a:pt x="1999" y="605"/>
                  </a:lnTo>
                  <a:lnTo>
                    <a:pt x="2032" y="574"/>
                  </a:lnTo>
                  <a:lnTo>
                    <a:pt x="2040" y="544"/>
                  </a:lnTo>
                  <a:lnTo>
                    <a:pt x="2037" y="509"/>
                  </a:lnTo>
                  <a:lnTo>
                    <a:pt x="2029" y="476"/>
                  </a:lnTo>
                  <a:lnTo>
                    <a:pt x="2029" y="454"/>
                  </a:lnTo>
                  <a:lnTo>
                    <a:pt x="2048" y="416"/>
                  </a:lnTo>
                  <a:lnTo>
                    <a:pt x="2084" y="391"/>
                  </a:lnTo>
                  <a:lnTo>
                    <a:pt x="2125" y="375"/>
                  </a:lnTo>
                  <a:lnTo>
                    <a:pt x="2160" y="369"/>
                  </a:lnTo>
                  <a:lnTo>
                    <a:pt x="2215" y="366"/>
                  </a:lnTo>
                  <a:lnTo>
                    <a:pt x="2303" y="366"/>
                  </a:lnTo>
                  <a:lnTo>
                    <a:pt x="2410" y="366"/>
                  </a:lnTo>
                  <a:lnTo>
                    <a:pt x="2530" y="372"/>
                  </a:lnTo>
                  <a:lnTo>
                    <a:pt x="2639" y="358"/>
                  </a:lnTo>
                  <a:lnTo>
                    <a:pt x="2733" y="325"/>
                  </a:lnTo>
                  <a:lnTo>
                    <a:pt x="2798" y="282"/>
                  </a:lnTo>
                  <a:lnTo>
                    <a:pt x="2837" y="249"/>
                  </a:lnTo>
                  <a:lnTo>
                    <a:pt x="2853" y="219"/>
                  </a:lnTo>
                  <a:lnTo>
                    <a:pt x="2864" y="191"/>
                  </a:lnTo>
                  <a:lnTo>
                    <a:pt x="2869" y="169"/>
                  </a:lnTo>
                  <a:lnTo>
                    <a:pt x="2872" y="161"/>
                  </a:lnTo>
                  <a:lnTo>
                    <a:pt x="2883" y="131"/>
                  </a:lnTo>
                  <a:lnTo>
                    <a:pt x="2889" y="139"/>
                  </a:lnTo>
                  <a:lnTo>
                    <a:pt x="2897" y="169"/>
                  </a:lnTo>
                  <a:lnTo>
                    <a:pt x="2889" y="219"/>
                  </a:lnTo>
                  <a:lnTo>
                    <a:pt x="2853" y="290"/>
                  </a:lnTo>
                  <a:lnTo>
                    <a:pt x="2806" y="328"/>
                  </a:lnTo>
                  <a:lnTo>
                    <a:pt x="2749" y="355"/>
                  </a:lnTo>
                  <a:lnTo>
                    <a:pt x="2678" y="375"/>
                  </a:lnTo>
                  <a:lnTo>
                    <a:pt x="2604" y="388"/>
                  </a:lnTo>
                  <a:lnTo>
                    <a:pt x="2546" y="394"/>
                  </a:lnTo>
                  <a:lnTo>
                    <a:pt x="2494" y="396"/>
                  </a:lnTo>
                  <a:lnTo>
                    <a:pt x="2440" y="396"/>
                  </a:lnTo>
                  <a:lnTo>
                    <a:pt x="2379" y="394"/>
                  </a:lnTo>
                  <a:lnTo>
                    <a:pt x="2251" y="386"/>
                  </a:lnTo>
                  <a:lnTo>
                    <a:pt x="2160" y="391"/>
                  </a:lnTo>
                  <a:lnTo>
                    <a:pt x="2103" y="413"/>
                  </a:lnTo>
                  <a:lnTo>
                    <a:pt x="2073" y="449"/>
                  </a:lnTo>
                  <a:lnTo>
                    <a:pt x="2065" y="481"/>
                  </a:lnTo>
                  <a:lnTo>
                    <a:pt x="2067" y="511"/>
                  </a:lnTo>
                  <a:lnTo>
                    <a:pt x="2067" y="544"/>
                  </a:lnTo>
                  <a:lnTo>
                    <a:pt x="2045" y="588"/>
                  </a:lnTo>
                  <a:lnTo>
                    <a:pt x="1996" y="637"/>
                  </a:lnTo>
                  <a:lnTo>
                    <a:pt x="1928" y="684"/>
                  </a:lnTo>
                  <a:lnTo>
                    <a:pt x="1848" y="717"/>
                  </a:lnTo>
                  <a:lnTo>
                    <a:pt x="1763" y="741"/>
                  </a:lnTo>
                  <a:lnTo>
                    <a:pt x="1695" y="747"/>
                  </a:lnTo>
                  <a:lnTo>
                    <a:pt x="1657" y="744"/>
                  </a:lnTo>
                  <a:lnTo>
                    <a:pt x="1629" y="747"/>
                  </a:lnTo>
                  <a:lnTo>
                    <a:pt x="1602" y="766"/>
                  </a:lnTo>
                  <a:lnTo>
                    <a:pt x="1561" y="799"/>
                  </a:lnTo>
                  <a:lnTo>
                    <a:pt x="1503" y="843"/>
                  </a:lnTo>
                  <a:lnTo>
                    <a:pt x="1399" y="878"/>
                  </a:lnTo>
                  <a:lnTo>
                    <a:pt x="1227" y="903"/>
                  </a:lnTo>
                  <a:lnTo>
                    <a:pt x="1043" y="903"/>
                  </a:lnTo>
                  <a:lnTo>
                    <a:pt x="920" y="889"/>
                  </a:lnTo>
                  <a:lnTo>
                    <a:pt x="835" y="873"/>
                  </a:lnTo>
                  <a:lnTo>
                    <a:pt x="775" y="865"/>
                  </a:lnTo>
                  <a:lnTo>
                    <a:pt x="726" y="854"/>
                  </a:lnTo>
                  <a:lnTo>
                    <a:pt x="685" y="835"/>
                  </a:lnTo>
                  <a:lnTo>
                    <a:pt x="646" y="807"/>
                  </a:lnTo>
                  <a:lnTo>
                    <a:pt x="613" y="772"/>
                  </a:lnTo>
                  <a:lnTo>
                    <a:pt x="586" y="733"/>
                  </a:lnTo>
                  <a:lnTo>
                    <a:pt x="570" y="706"/>
                  </a:lnTo>
                  <a:lnTo>
                    <a:pt x="553" y="687"/>
                  </a:lnTo>
                  <a:lnTo>
                    <a:pt x="534" y="676"/>
                  </a:lnTo>
                  <a:lnTo>
                    <a:pt x="504" y="673"/>
                  </a:lnTo>
                  <a:lnTo>
                    <a:pt x="468" y="681"/>
                  </a:lnTo>
                  <a:lnTo>
                    <a:pt x="430" y="684"/>
                  </a:lnTo>
                  <a:lnTo>
                    <a:pt x="397" y="681"/>
                  </a:lnTo>
                  <a:lnTo>
                    <a:pt x="356" y="659"/>
                  </a:lnTo>
                  <a:lnTo>
                    <a:pt x="304" y="626"/>
                  </a:lnTo>
                  <a:lnTo>
                    <a:pt x="255" y="596"/>
                  </a:lnTo>
                  <a:lnTo>
                    <a:pt x="222" y="577"/>
                  </a:lnTo>
                  <a:lnTo>
                    <a:pt x="200" y="569"/>
                  </a:lnTo>
                  <a:lnTo>
                    <a:pt x="175" y="558"/>
                  </a:lnTo>
                  <a:lnTo>
                    <a:pt x="140" y="525"/>
                  </a:lnTo>
                  <a:lnTo>
                    <a:pt x="88" y="465"/>
                  </a:lnTo>
                  <a:lnTo>
                    <a:pt x="36" y="391"/>
                  </a:lnTo>
                  <a:lnTo>
                    <a:pt x="8" y="334"/>
                  </a:lnTo>
                  <a:lnTo>
                    <a:pt x="0" y="282"/>
                  </a:lnTo>
                  <a:lnTo>
                    <a:pt x="3" y="227"/>
                  </a:lnTo>
                  <a:lnTo>
                    <a:pt x="8" y="175"/>
                  </a:lnTo>
                  <a:lnTo>
                    <a:pt x="19" y="136"/>
                  </a:lnTo>
                  <a:lnTo>
                    <a:pt x="33" y="104"/>
                  </a:lnTo>
                  <a:lnTo>
                    <a:pt x="55" y="79"/>
                  </a:lnTo>
                  <a:lnTo>
                    <a:pt x="85" y="54"/>
                  </a:lnTo>
                  <a:lnTo>
                    <a:pt x="129" y="30"/>
                  </a:lnTo>
                  <a:lnTo>
                    <a:pt x="173" y="10"/>
                  </a:lnTo>
                  <a:lnTo>
                    <a:pt x="206" y="8"/>
                  </a:lnTo>
                  <a:lnTo>
                    <a:pt x="321" y="0"/>
                  </a:lnTo>
                  <a:lnTo>
                    <a:pt x="32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74"/>
            <p:cNvSpPr>
              <a:spLocks/>
            </p:cNvSpPr>
            <p:nvPr/>
          </p:nvSpPr>
          <p:spPr bwMode="auto">
            <a:xfrm>
              <a:off x="1498" y="2452"/>
              <a:ext cx="143" cy="438"/>
            </a:xfrm>
            <a:custGeom>
              <a:avLst/>
              <a:gdLst>
                <a:gd name="T0" fmla="*/ 0 w 143"/>
                <a:gd name="T1" fmla="*/ 8 h 438"/>
                <a:gd name="T2" fmla="*/ 6 w 143"/>
                <a:gd name="T3" fmla="*/ 41 h 438"/>
                <a:gd name="T4" fmla="*/ 19 w 143"/>
                <a:gd name="T5" fmla="*/ 91 h 438"/>
                <a:gd name="T6" fmla="*/ 33 w 143"/>
                <a:gd name="T7" fmla="*/ 148 h 438"/>
                <a:gd name="T8" fmla="*/ 52 w 143"/>
                <a:gd name="T9" fmla="*/ 203 h 438"/>
                <a:gd name="T10" fmla="*/ 66 w 143"/>
                <a:gd name="T11" fmla="*/ 247 h 438"/>
                <a:gd name="T12" fmla="*/ 74 w 143"/>
                <a:gd name="T13" fmla="*/ 282 h 438"/>
                <a:gd name="T14" fmla="*/ 80 w 143"/>
                <a:gd name="T15" fmla="*/ 312 h 438"/>
                <a:gd name="T16" fmla="*/ 91 w 143"/>
                <a:gd name="T17" fmla="*/ 337 h 438"/>
                <a:gd name="T18" fmla="*/ 104 w 143"/>
                <a:gd name="T19" fmla="*/ 367 h 438"/>
                <a:gd name="T20" fmla="*/ 115 w 143"/>
                <a:gd name="T21" fmla="*/ 400 h 438"/>
                <a:gd name="T22" fmla="*/ 123 w 143"/>
                <a:gd name="T23" fmla="*/ 427 h 438"/>
                <a:gd name="T24" fmla="*/ 129 w 143"/>
                <a:gd name="T25" fmla="*/ 438 h 438"/>
                <a:gd name="T26" fmla="*/ 132 w 143"/>
                <a:gd name="T27" fmla="*/ 436 h 438"/>
                <a:gd name="T28" fmla="*/ 137 w 143"/>
                <a:gd name="T29" fmla="*/ 436 h 438"/>
                <a:gd name="T30" fmla="*/ 140 w 143"/>
                <a:gd name="T31" fmla="*/ 433 h 438"/>
                <a:gd name="T32" fmla="*/ 143 w 143"/>
                <a:gd name="T33" fmla="*/ 430 h 438"/>
                <a:gd name="T34" fmla="*/ 137 w 143"/>
                <a:gd name="T35" fmla="*/ 414 h 438"/>
                <a:gd name="T36" fmla="*/ 121 w 143"/>
                <a:gd name="T37" fmla="*/ 378 h 438"/>
                <a:gd name="T38" fmla="*/ 104 w 143"/>
                <a:gd name="T39" fmla="*/ 334 h 438"/>
                <a:gd name="T40" fmla="*/ 91 w 143"/>
                <a:gd name="T41" fmla="*/ 293 h 438"/>
                <a:gd name="T42" fmla="*/ 77 w 143"/>
                <a:gd name="T43" fmla="*/ 252 h 438"/>
                <a:gd name="T44" fmla="*/ 69 w 143"/>
                <a:gd name="T45" fmla="*/ 217 h 438"/>
                <a:gd name="T46" fmla="*/ 60 w 143"/>
                <a:gd name="T47" fmla="*/ 184 h 438"/>
                <a:gd name="T48" fmla="*/ 52 w 143"/>
                <a:gd name="T49" fmla="*/ 156 h 438"/>
                <a:gd name="T50" fmla="*/ 36 w 143"/>
                <a:gd name="T51" fmla="*/ 118 h 438"/>
                <a:gd name="T52" fmla="*/ 25 w 143"/>
                <a:gd name="T53" fmla="*/ 66 h 438"/>
                <a:gd name="T54" fmla="*/ 14 w 143"/>
                <a:gd name="T55" fmla="*/ 17 h 438"/>
                <a:gd name="T56" fmla="*/ 11 w 143"/>
                <a:gd name="T57" fmla="*/ 0 h 438"/>
                <a:gd name="T58" fmla="*/ 0 w 143"/>
                <a:gd name="T59" fmla="*/ 8 h 438"/>
                <a:gd name="T60" fmla="*/ 0 w 143"/>
                <a:gd name="T61" fmla="*/ 8 h 4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3"/>
                <a:gd name="T94" fmla="*/ 0 h 438"/>
                <a:gd name="T95" fmla="*/ 143 w 143"/>
                <a:gd name="T96" fmla="*/ 438 h 4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3" h="438">
                  <a:moveTo>
                    <a:pt x="0" y="8"/>
                  </a:moveTo>
                  <a:lnTo>
                    <a:pt x="6" y="41"/>
                  </a:lnTo>
                  <a:lnTo>
                    <a:pt x="19" y="91"/>
                  </a:lnTo>
                  <a:lnTo>
                    <a:pt x="33" y="148"/>
                  </a:lnTo>
                  <a:lnTo>
                    <a:pt x="52" y="203"/>
                  </a:lnTo>
                  <a:lnTo>
                    <a:pt x="66" y="247"/>
                  </a:lnTo>
                  <a:lnTo>
                    <a:pt x="74" y="282"/>
                  </a:lnTo>
                  <a:lnTo>
                    <a:pt x="80" y="312"/>
                  </a:lnTo>
                  <a:lnTo>
                    <a:pt x="91" y="337"/>
                  </a:lnTo>
                  <a:lnTo>
                    <a:pt x="104" y="367"/>
                  </a:lnTo>
                  <a:lnTo>
                    <a:pt x="115" y="400"/>
                  </a:lnTo>
                  <a:lnTo>
                    <a:pt x="123" y="427"/>
                  </a:lnTo>
                  <a:lnTo>
                    <a:pt x="129" y="438"/>
                  </a:lnTo>
                  <a:lnTo>
                    <a:pt x="132" y="436"/>
                  </a:lnTo>
                  <a:lnTo>
                    <a:pt x="137" y="436"/>
                  </a:lnTo>
                  <a:lnTo>
                    <a:pt x="140" y="433"/>
                  </a:lnTo>
                  <a:lnTo>
                    <a:pt x="143" y="430"/>
                  </a:lnTo>
                  <a:lnTo>
                    <a:pt x="137" y="414"/>
                  </a:lnTo>
                  <a:lnTo>
                    <a:pt x="121" y="378"/>
                  </a:lnTo>
                  <a:lnTo>
                    <a:pt x="104" y="334"/>
                  </a:lnTo>
                  <a:lnTo>
                    <a:pt x="91" y="293"/>
                  </a:lnTo>
                  <a:lnTo>
                    <a:pt x="77" y="252"/>
                  </a:lnTo>
                  <a:lnTo>
                    <a:pt x="69" y="217"/>
                  </a:lnTo>
                  <a:lnTo>
                    <a:pt x="60" y="184"/>
                  </a:lnTo>
                  <a:lnTo>
                    <a:pt x="52" y="156"/>
                  </a:lnTo>
                  <a:lnTo>
                    <a:pt x="36" y="118"/>
                  </a:lnTo>
                  <a:lnTo>
                    <a:pt x="25" y="66"/>
                  </a:lnTo>
                  <a:lnTo>
                    <a:pt x="14" y="17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75"/>
            <p:cNvSpPr>
              <a:spLocks/>
            </p:cNvSpPr>
            <p:nvPr/>
          </p:nvSpPr>
          <p:spPr bwMode="auto">
            <a:xfrm>
              <a:off x="1791" y="1702"/>
              <a:ext cx="800" cy="1421"/>
            </a:xfrm>
            <a:custGeom>
              <a:avLst/>
              <a:gdLst>
                <a:gd name="T0" fmla="*/ 22 w 800"/>
                <a:gd name="T1" fmla="*/ 769 h 1421"/>
                <a:gd name="T2" fmla="*/ 14 w 800"/>
                <a:gd name="T3" fmla="*/ 1068 h 1421"/>
                <a:gd name="T4" fmla="*/ 19 w 800"/>
                <a:gd name="T5" fmla="*/ 1361 h 1421"/>
                <a:gd name="T6" fmla="*/ 151 w 800"/>
                <a:gd name="T7" fmla="*/ 1405 h 1421"/>
                <a:gd name="T8" fmla="*/ 271 w 800"/>
                <a:gd name="T9" fmla="*/ 1353 h 1421"/>
                <a:gd name="T10" fmla="*/ 200 w 800"/>
                <a:gd name="T11" fmla="*/ 1112 h 1421"/>
                <a:gd name="T12" fmla="*/ 167 w 800"/>
                <a:gd name="T13" fmla="*/ 805 h 1421"/>
                <a:gd name="T14" fmla="*/ 145 w 800"/>
                <a:gd name="T15" fmla="*/ 537 h 1421"/>
                <a:gd name="T16" fmla="*/ 93 w 800"/>
                <a:gd name="T17" fmla="*/ 364 h 1421"/>
                <a:gd name="T18" fmla="*/ 104 w 800"/>
                <a:gd name="T19" fmla="*/ 206 h 1421"/>
                <a:gd name="T20" fmla="*/ 208 w 800"/>
                <a:gd name="T21" fmla="*/ 107 h 1421"/>
                <a:gd name="T22" fmla="*/ 274 w 800"/>
                <a:gd name="T23" fmla="*/ 145 h 1421"/>
                <a:gd name="T24" fmla="*/ 414 w 800"/>
                <a:gd name="T25" fmla="*/ 227 h 1421"/>
                <a:gd name="T26" fmla="*/ 463 w 800"/>
                <a:gd name="T27" fmla="*/ 307 h 1421"/>
                <a:gd name="T28" fmla="*/ 498 w 800"/>
                <a:gd name="T29" fmla="*/ 334 h 1421"/>
                <a:gd name="T30" fmla="*/ 482 w 800"/>
                <a:gd name="T31" fmla="*/ 268 h 1421"/>
                <a:gd name="T32" fmla="*/ 542 w 800"/>
                <a:gd name="T33" fmla="*/ 252 h 1421"/>
                <a:gd name="T34" fmla="*/ 687 w 800"/>
                <a:gd name="T35" fmla="*/ 258 h 1421"/>
                <a:gd name="T36" fmla="*/ 734 w 800"/>
                <a:gd name="T37" fmla="*/ 241 h 1421"/>
                <a:gd name="T38" fmla="*/ 715 w 800"/>
                <a:gd name="T39" fmla="*/ 216 h 1421"/>
                <a:gd name="T40" fmla="*/ 611 w 800"/>
                <a:gd name="T41" fmla="*/ 225 h 1421"/>
                <a:gd name="T42" fmla="*/ 572 w 800"/>
                <a:gd name="T43" fmla="*/ 206 h 1421"/>
                <a:gd name="T44" fmla="*/ 649 w 800"/>
                <a:gd name="T45" fmla="*/ 134 h 1421"/>
                <a:gd name="T46" fmla="*/ 739 w 800"/>
                <a:gd name="T47" fmla="*/ 63 h 1421"/>
                <a:gd name="T48" fmla="*/ 800 w 800"/>
                <a:gd name="T49" fmla="*/ 14 h 1421"/>
                <a:gd name="T50" fmla="*/ 734 w 800"/>
                <a:gd name="T51" fmla="*/ 8 h 1421"/>
                <a:gd name="T52" fmla="*/ 586 w 800"/>
                <a:gd name="T53" fmla="*/ 126 h 1421"/>
                <a:gd name="T54" fmla="*/ 518 w 800"/>
                <a:gd name="T55" fmla="*/ 206 h 1421"/>
                <a:gd name="T56" fmla="*/ 405 w 800"/>
                <a:gd name="T57" fmla="*/ 186 h 1421"/>
                <a:gd name="T58" fmla="*/ 296 w 800"/>
                <a:gd name="T59" fmla="*/ 99 h 1421"/>
                <a:gd name="T60" fmla="*/ 252 w 800"/>
                <a:gd name="T61" fmla="*/ 49 h 1421"/>
                <a:gd name="T62" fmla="*/ 293 w 800"/>
                <a:gd name="T63" fmla="*/ 126 h 1421"/>
                <a:gd name="T64" fmla="*/ 457 w 800"/>
                <a:gd name="T65" fmla="*/ 214 h 1421"/>
                <a:gd name="T66" fmla="*/ 534 w 800"/>
                <a:gd name="T67" fmla="*/ 208 h 1421"/>
                <a:gd name="T68" fmla="*/ 616 w 800"/>
                <a:gd name="T69" fmla="*/ 118 h 1421"/>
                <a:gd name="T70" fmla="*/ 734 w 800"/>
                <a:gd name="T71" fmla="*/ 28 h 1421"/>
                <a:gd name="T72" fmla="*/ 772 w 800"/>
                <a:gd name="T73" fmla="*/ 28 h 1421"/>
                <a:gd name="T74" fmla="*/ 630 w 800"/>
                <a:gd name="T75" fmla="*/ 132 h 1421"/>
                <a:gd name="T76" fmla="*/ 556 w 800"/>
                <a:gd name="T77" fmla="*/ 211 h 1421"/>
                <a:gd name="T78" fmla="*/ 619 w 800"/>
                <a:gd name="T79" fmla="*/ 233 h 1421"/>
                <a:gd name="T80" fmla="*/ 720 w 800"/>
                <a:gd name="T81" fmla="*/ 233 h 1421"/>
                <a:gd name="T82" fmla="*/ 644 w 800"/>
                <a:gd name="T83" fmla="*/ 249 h 1421"/>
                <a:gd name="T84" fmla="*/ 509 w 800"/>
                <a:gd name="T85" fmla="*/ 233 h 1421"/>
                <a:gd name="T86" fmla="*/ 468 w 800"/>
                <a:gd name="T87" fmla="*/ 263 h 1421"/>
                <a:gd name="T88" fmla="*/ 487 w 800"/>
                <a:gd name="T89" fmla="*/ 318 h 1421"/>
                <a:gd name="T90" fmla="*/ 435 w 800"/>
                <a:gd name="T91" fmla="*/ 241 h 1421"/>
                <a:gd name="T92" fmla="*/ 389 w 800"/>
                <a:gd name="T93" fmla="*/ 208 h 1421"/>
                <a:gd name="T94" fmla="*/ 296 w 800"/>
                <a:gd name="T95" fmla="*/ 162 h 1421"/>
                <a:gd name="T96" fmla="*/ 230 w 800"/>
                <a:gd name="T97" fmla="*/ 88 h 1421"/>
                <a:gd name="T98" fmla="*/ 145 w 800"/>
                <a:gd name="T99" fmla="*/ 137 h 1421"/>
                <a:gd name="T100" fmla="*/ 63 w 800"/>
                <a:gd name="T101" fmla="*/ 268 h 1421"/>
                <a:gd name="T102" fmla="*/ 123 w 800"/>
                <a:gd name="T103" fmla="*/ 518 h 1421"/>
                <a:gd name="T104" fmla="*/ 137 w 800"/>
                <a:gd name="T105" fmla="*/ 775 h 1421"/>
                <a:gd name="T106" fmla="*/ 175 w 800"/>
                <a:gd name="T107" fmla="*/ 1128 h 1421"/>
                <a:gd name="T108" fmla="*/ 227 w 800"/>
                <a:gd name="T109" fmla="*/ 1364 h 1421"/>
                <a:gd name="T110" fmla="*/ 41 w 800"/>
                <a:gd name="T111" fmla="*/ 1336 h 1421"/>
                <a:gd name="T112" fmla="*/ 44 w 800"/>
                <a:gd name="T113" fmla="*/ 947 h 1421"/>
                <a:gd name="T114" fmla="*/ 27 w 800"/>
                <a:gd name="T115" fmla="*/ 627 h 1421"/>
                <a:gd name="T116" fmla="*/ 8 w 800"/>
                <a:gd name="T117" fmla="*/ 463 h 14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0"/>
                <a:gd name="T178" fmla="*/ 0 h 1421"/>
                <a:gd name="T179" fmla="*/ 800 w 800"/>
                <a:gd name="T180" fmla="*/ 1421 h 14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0" h="1421">
                  <a:moveTo>
                    <a:pt x="0" y="463"/>
                  </a:moveTo>
                  <a:lnTo>
                    <a:pt x="0" y="515"/>
                  </a:lnTo>
                  <a:lnTo>
                    <a:pt x="6" y="608"/>
                  </a:lnTo>
                  <a:lnTo>
                    <a:pt x="14" y="704"/>
                  </a:lnTo>
                  <a:lnTo>
                    <a:pt x="22" y="769"/>
                  </a:lnTo>
                  <a:lnTo>
                    <a:pt x="25" y="816"/>
                  </a:lnTo>
                  <a:lnTo>
                    <a:pt x="27" y="876"/>
                  </a:lnTo>
                  <a:lnTo>
                    <a:pt x="27" y="942"/>
                  </a:lnTo>
                  <a:lnTo>
                    <a:pt x="22" y="1002"/>
                  </a:lnTo>
                  <a:lnTo>
                    <a:pt x="14" y="1068"/>
                  </a:lnTo>
                  <a:lnTo>
                    <a:pt x="8" y="1150"/>
                  </a:lnTo>
                  <a:lnTo>
                    <a:pt x="3" y="1221"/>
                  </a:lnTo>
                  <a:lnTo>
                    <a:pt x="3" y="1273"/>
                  </a:lnTo>
                  <a:lnTo>
                    <a:pt x="8" y="1311"/>
                  </a:lnTo>
                  <a:lnTo>
                    <a:pt x="19" y="1361"/>
                  </a:lnTo>
                  <a:lnTo>
                    <a:pt x="30" y="1405"/>
                  </a:lnTo>
                  <a:lnTo>
                    <a:pt x="36" y="1421"/>
                  </a:lnTo>
                  <a:lnTo>
                    <a:pt x="55" y="1418"/>
                  </a:lnTo>
                  <a:lnTo>
                    <a:pt x="99" y="1410"/>
                  </a:lnTo>
                  <a:lnTo>
                    <a:pt x="151" y="1405"/>
                  </a:lnTo>
                  <a:lnTo>
                    <a:pt x="200" y="1407"/>
                  </a:lnTo>
                  <a:lnTo>
                    <a:pt x="230" y="1407"/>
                  </a:lnTo>
                  <a:lnTo>
                    <a:pt x="252" y="1396"/>
                  </a:lnTo>
                  <a:lnTo>
                    <a:pt x="266" y="1380"/>
                  </a:lnTo>
                  <a:lnTo>
                    <a:pt x="271" y="1353"/>
                  </a:lnTo>
                  <a:lnTo>
                    <a:pt x="263" y="1311"/>
                  </a:lnTo>
                  <a:lnTo>
                    <a:pt x="249" y="1257"/>
                  </a:lnTo>
                  <a:lnTo>
                    <a:pt x="230" y="1202"/>
                  </a:lnTo>
                  <a:lnTo>
                    <a:pt x="214" y="1153"/>
                  </a:lnTo>
                  <a:lnTo>
                    <a:pt x="200" y="1112"/>
                  </a:lnTo>
                  <a:lnTo>
                    <a:pt x="189" y="1065"/>
                  </a:lnTo>
                  <a:lnTo>
                    <a:pt x="175" y="1008"/>
                  </a:lnTo>
                  <a:lnTo>
                    <a:pt x="170" y="945"/>
                  </a:lnTo>
                  <a:lnTo>
                    <a:pt x="167" y="873"/>
                  </a:lnTo>
                  <a:lnTo>
                    <a:pt x="167" y="805"/>
                  </a:lnTo>
                  <a:lnTo>
                    <a:pt x="167" y="745"/>
                  </a:lnTo>
                  <a:lnTo>
                    <a:pt x="164" y="709"/>
                  </a:lnTo>
                  <a:lnTo>
                    <a:pt x="159" y="663"/>
                  </a:lnTo>
                  <a:lnTo>
                    <a:pt x="151" y="600"/>
                  </a:lnTo>
                  <a:lnTo>
                    <a:pt x="145" y="537"/>
                  </a:lnTo>
                  <a:lnTo>
                    <a:pt x="140" y="501"/>
                  </a:lnTo>
                  <a:lnTo>
                    <a:pt x="132" y="477"/>
                  </a:lnTo>
                  <a:lnTo>
                    <a:pt x="121" y="441"/>
                  </a:lnTo>
                  <a:lnTo>
                    <a:pt x="104" y="403"/>
                  </a:lnTo>
                  <a:lnTo>
                    <a:pt x="93" y="364"/>
                  </a:lnTo>
                  <a:lnTo>
                    <a:pt x="85" y="320"/>
                  </a:lnTo>
                  <a:lnTo>
                    <a:pt x="82" y="279"/>
                  </a:lnTo>
                  <a:lnTo>
                    <a:pt x="82" y="244"/>
                  </a:lnTo>
                  <a:lnTo>
                    <a:pt x="88" y="225"/>
                  </a:lnTo>
                  <a:lnTo>
                    <a:pt x="104" y="206"/>
                  </a:lnTo>
                  <a:lnTo>
                    <a:pt x="137" y="173"/>
                  </a:lnTo>
                  <a:lnTo>
                    <a:pt x="167" y="140"/>
                  </a:lnTo>
                  <a:lnTo>
                    <a:pt x="189" y="123"/>
                  </a:lnTo>
                  <a:lnTo>
                    <a:pt x="197" y="115"/>
                  </a:lnTo>
                  <a:lnTo>
                    <a:pt x="208" y="107"/>
                  </a:lnTo>
                  <a:lnTo>
                    <a:pt x="216" y="101"/>
                  </a:lnTo>
                  <a:lnTo>
                    <a:pt x="222" y="101"/>
                  </a:lnTo>
                  <a:lnTo>
                    <a:pt x="230" y="107"/>
                  </a:lnTo>
                  <a:lnTo>
                    <a:pt x="249" y="123"/>
                  </a:lnTo>
                  <a:lnTo>
                    <a:pt x="274" y="145"/>
                  </a:lnTo>
                  <a:lnTo>
                    <a:pt x="299" y="173"/>
                  </a:lnTo>
                  <a:lnTo>
                    <a:pt x="326" y="195"/>
                  </a:lnTo>
                  <a:lnTo>
                    <a:pt x="364" y="211"/>
                  </a:lnTo>
                  <a:lnTo>
                    <a:pt x="397" y="225"/>
                  </a:lnTo>
                  <a:lnTo>
                    <a:pt x="414" y="227"/>
                  </a:lnTo>
                  <a:lnTo>
                    <a:pt x="419" y="236"/>
                  </a:lnTo>
                  <a:lnTo>
                    <a:pt x="430" y="252"/>
                  </a:lnTo>
                  <a:lnTo>
                    <a:pt x="444" y="274"/>
                  </a:lnTo>
                  <a:lnTo>
                    <a:pt x="452" y="293"/>
                  </a:lnTo>
                  <a:lnTo>
                    <a:pt x="463" y="307"/>
                  </a:lnTo>
                  <a:lnTo>
                    <a:pt x="476" y="320"/>
                  </a:lnTo>
                  <a:lnTo>
                    <a:pt x="490" y="334"/>
                  </a:lnTo>
                  <a:lnTo>
                    <a:pt x="496" y="340"/>
                  </a:lnTo>
                  <a:lnTo>
                    <a:pt x="496" y="337"/>
                  </a:lnTo>
                  <a:lnTo>
                    <a:pt x="498" y="334"/>
                  </a:lnTo>
                  <a:lnTo>
                    <a:pt x="501" y="329"/>
                  </a:lnTo>
                  <a:lnTo>
                    <a:pt x="501" y="323"/>
                  </a:lnTo>
                  <a:lnTo>
                    <a:pt x="496" y="310"/>
                  </a:lnTo>
                  <a:lnTo>
                    <a:pt x="487" y="290"/>
                  </a:lnTo>
                  <a:lnTo>
                    <a:pt x="482" y="268"/>
                  </a:lnTo>
                  <a:lnTo>
                    <a:pt x="482" y="258"/>
                  </a:lnTo>
                  <a:lnTo>
                    <a:pt x="487" y="249"/>
                  </a:lnTo>
                  <a:lnTo>
                    <a:pt x="501" y="244"/>
                  </a:lnTo>
                  <a:lnTo>
                    <a:pt x="520" y="244"/>
                  </a:lnTo>
                  <a:lnTo>
                    <a:pt x="542" y="252"/>
                  </a:lnTo>
                  <a:lnTo>
                    <a:pt x="575" y="258"/>
                  </a:lnTo>
                  <a:lnTo>
                    <a:pt x="619" y="258"/>
                  </a:lnTo>
                  <a:lnTo>
                    <a:pt x="657" y="258"/>
                  </a:lnTo>
                  <a:lnTo>
                    <a:pt x="679" y="258"/>
                  </a:lnTo>
                  <a:lnTo>
                    <a:pt x="687" y="258"/>
                  </a:lnTo>
                  <a:lnTo>
                    <a:pt x="696" y="258"/>
                  </a:lnTo>
                  <a:lnTo>
                    <a:pt x="704" y="258"/>
                  </a:lnTo>
                  <a:lnTo>
                    <a:pt x="712" y="258"/>
                  </a:lnTo>
                  <a:lnTo>
                    <a:pt x="720" y="252"/>
                  </a:lnTo>
                  <a:lnTo>
                    <a:pt x="734" y="241"/>
                  </a:lnTo>
                  <a:lnTo>
                    <a:pt x="742" y="230"/>
                  </a:lnTo>
                  <a:lnTo>
                    <a:pt x="745" y="219"/>
                  </a:lnTo>
                  <a:lnTo>
                    <a:pt x="737" y="216"/>
                  </a:lnTo>
                  <a:lnTo>
                    <a:pt x="728" y="216"/>
                  </a:lnTo>
                  <a:lnTo>
                    <a:pt x="715" y="216"/>
                  </a:lnTo>
                  <a:lnTo>
                    <a:pt x="704" y="219"/>
                  </a:lnTo>
                  <a:lnTo>
                    <a:pt x="682" y="222"/>
                  </a:lnTo>
                  <a:lnTo>
                    <a:pt x="657" y="225"/>
                  </a:lnTo>
                  <a:lnTo>
                    <a:pt x="630" y="225"/>
                  </a:lnTo>
                  <a:lnTo>
                    <a:pt x="611" y="225"/>
                  </a:lnTo>
                  <a:lnTo>
                    <a:pt x="594" y="222"/>
                  </a:lnTo>
                  <a:lnTo>
                    <a:pt x="581" y="222"/>
                  </a:lnTo>
                  <a:lnTo>
                    <a:pt x="570" y="219"/>
                  </a:lnTo>
                  <a:lnTo>
                    <a:pt x="567" y="216"/>
                  </a:lnTo>
                  <a:lnTo>
                    <a:pt x="572" y="206"/>
                  </a:lnTo>
                  <a:lnTo>
                    <a:pt x="586" y="189"/>
                  </a:lnTo>
                  <a:lnTo>
                    <a:pt x="602" y="170"/>
                  </a:lnTo>
                  <a:lnTo>
                    <a:pt x="619" y="159"/>
                  </a:lnTo>
                  <a:lnTo>
                    <a:pt x="633" y="148"/>
                  </a:lnTo>
                  <a:lnTo>
                    <a:pt x="649" y="134"/>
                  </a:lnTo>
                  <a:lnTo>
                    <a:pt x="668" y="118"/>
                  </a:lnTo>
                  <a:lnTo>
                    <a:pt x="685" y="104"/>
                  </a:lnTo>
                  <a:lnTo>
                    <a:pt x="701" y="91"/>
                  </a:lnTo>
                  <a:lnTo>
                    <a:pt x="720" y="77"/>
                  </a:lnTo>
                  <a:lnTo>
                    <a:pt x="739" y="63"/>
                  </a:lnTo>
                  <a:lnTo>
                    <a:pt x="753" y="55"/>
                  </a:lnTo>
                  <a:lnTo>
                    <a:pt x="764" y="44"/>
                  </a:lnTo>
                  <a:lnTo>
                    <a:pt x="780" y="33"/>
                  </a:lnTo>
                  <a:lnTo>
                    <a:pt x="791" y="22"/>
                  </a:lnTo>
                  <a:lnTo>
                    <a:pt x="800" y="14"/>
                  </a:lnTo>
                  <a:lnTo>
                    <a:pt x="791" y="6"/>
                  </a:lnTo>
                  <a:lnTo>
                    <a:pt x="780" y="0"/>
                  </a:lnTo>
                  <a:lnTo>
                    <a:pt x="769" y="0"/>
                  </a:lnTo>
                  <a:lnTo>
                    <a:pt x="753" y="0"/>
                  </a:lnTo>
                  <a:lnTo>
                    <a:pt x="734" y="8"/>
                  </a:lnTo>
                  <a:lnTo>
                    <a:pt x="706" y="30"/>
                  </a:lnTo>
                  <a:lnTo>
                    <a:pt x="679" y="52"/>
                  </a:lnTo>
                  <a:lnTo>
                    <a:pt x="652" y="74"/>
                  </a:lnTo>
                  <a:lnTo>
                    <a:pt x="622" y="96"/>
                  </a:lnTo>
                  <a:lnTo>
                    <a:pt x="586" y="126"/>
                  </a:lnTo>
                  <a:lnTo>
                    <a:pt x="556" y="156"/>
                  </a:lnTo>
                  <a:lnTo>
                    <a:pt x="537" y="178"/>
                  </a:lnTo>
                  <a:lnTo>
                    <a:pt x="531" y="192"/>
                  </a:lnTo>
                  <a:lnTo>
                    <a:pt x="526" y="200"/>
                  </a:lnTo>
                  <a:lnTo>
                    <a:pt x="518" y="206"/>
                  </a:lnTo>
                  <a:lnTo>
                    <a:pt x="507" y="211"/>
                  </a:lnTo>
                  <a:lnTo>
                    <a:pt x="487" y="211"/>
                  </a:lnTo>
                  <a:lnTo>
                    <a:pt x="463" y="208"/>
                  </a:lnTo>
                  <a:lnTo>
                    <a:pt x="433" y="200"/>
                  </a:lnTo>
                  <a:lnTo>
                    <a:pt x="405" y="186"/>
                  </a:lnTo>
                  <a:lnTo>
                    <a:pt x="372" y="167"/>
                  </a:lnTo>
                  <a:lnTo>
                    <a:pt x="345" y="148"/>
                  </a:lnTo>
                  <a:lnTo>
                    <a:pt x="320" y="129"/>
                  </a:lnTo>
                  <a:lnTo>
                    <a:pt x="307" y="118"/>
                  </a:lnTo>
                  <a:lnTo>
                    <a:pt x="296" y="99"/>
                  </a:lnTo>
                  <a:lnTo>
                    <a:pt x="282" y="71"/>
                  </a:lnTo>
                  <a:lnTo>
                    <a:pt x="271" y="49"/>
                  </a:lnTo>
                  <a:lnTo>
                    <a:pt x="263" y="44"/>
                  </a:lnTo>
                  <a:lnTo>
                    <a:pt x="255" y="47"/>
                  </a:lnTo>
                  <a:lnTo>
                    <a:pt x="252" y="49"/>
                  </a:lnTo>
                  <a:lnTo>
                    <a:pt x="249" y="52"/>
                  </a:lnTo>
                  <a:lnTo>
                    <a:pt x="255" y="60"/>
                  </a:lnTo>
                  <a:lnTo>
                    <a:pt x="260" y="74"/>
                  </a:lnTo>
                  <a:lnTo>
                    <a:pt x="274" y="99"/>
                  </a:lnTo>
                  <a:lnTo>
                    <a:pt x="293" y="126"/>
                  </a:lnTo>
                  <a:lnTo>
                    <a:pt x="326" y="156"/>
                  </a:lnTo>
                  <a:lnTo>
                    <a:pt x="364" y="175"/>
                  </a:lnTo>
                  <a:lnTo>
                    <a:pt x="403" y="195"/>
                  </a:lnTo>
                  <a:lnTo>
                    <a:pt x="433" y="206"/>
                  </a:lnTo>
                  <a:lnTo>
                    <a:pt x="457" y="214"/>
                  </a:lnTo>
                  <a:lnTo>
                    <a:pt x="474" y="216"/>
                  </a:lnTo>
                  <a:lnTo>
                    <a:pt x="490" y="219"/>
                  </a:lnTo>
                  <a:lnTo>
                    <a:pt x="507" y="216"/>
                  </a:lnTo>
                  <a:lnTo>
                    <a:pt x="523" y="216"/>
                  </a:lnTo>
                  <a:lnTo>
                    <a:pt x="534" y="208"/>
                  </a:lnTo>
                  <a:lnTo>
                    <a:pt x="542" y="195"/>
                  </a:lnTo>
                  <a:lnTo>
                    <a:pt x="550" y="181"/>
                  </a:lnTo>
                  <a:lnTo>
                    <a:pt x="559" y="170"/>
                  </a:lnTo>
                  <a:lnTo>
                    <a:pt x="578" y="148"/>
                  </a:lnTo>
                  <a:lnTo>
                    <a:pt x="616" y="118"/>
                  </a:lnTo>
                  <a:lnTo>
                    <a:pt x="652" y="88"/>
                  </a:lnTo>
                  <a:lnTo>
                    <a:pt x="679" y="69"/>
                  </a:lnTo>
                  <a:lnTo>
                    <a:pt x="696" y="55"/>
                  </a:lnTo>
                  <a:lnTo>
                    <a:pt x="715" y="41"/>
                  </a:lnTo>
                  <a:lnTo>
                    <a:pt x="734" y="28"/>
                  </a:lnTo>
                  <a:lnTo>
                    <a:pt x="748" y="22"/>
                  </a:lnTo>
                  <a:lnTo>
                    <a:pt x="758" y="19"/>
                  </a:lnTo>
                  <a:lnTo>
                    <a:pt x="769" y="19"/>
                  </a:lnTo>
                  <a:lnTo>
                    <a:pt x="775" y="22"/>
                  </a:lnTo>
                  <a:lnTo>
                    <a:pt x="772" y="28"/>
                  </a:lnTo>
                  <a:lnTo>
                    <a:pt x="753" y="39"/>
                  </a:lnTo>
                  <a:lnTo>
                    <a:pt x="720" y="63"/>
                  </a:lnTo>
                  <a:lnTo>
                    <a:pt x="685" y="91"/>
                  </a:lnTo>
                  <a:lnTo>
                    <a:pt x="657" y="112"/>
                  </a:lnTo>
                  <a:lnTo>
                    <a:pt x="630" y="132"/>
                  </a:lnTo>
                  <a:lnTo>
                    <a:pt x="608" y="148"/>
                  </a:lnTo>
                  <a:lnTo>
                    <a:pt x="591" y="167"/>
                  </a:lnTo>
                  <a:lnTo>
                    <a:pt x="575" y="186"/>
                  </a:lnTo>
                  <a:lnTo>
                    <a:pt x="564" y="200"/>
                  </a:lnTo>
                  <a:lnTo>
                    <a:pt x="556" y="211"/>
                  </a:lnTo>
                  <a:lnTo>
                    <a:pt x="553" y="219"/>
                  </a:lnTo>
                  <a:lnTo>
                    <a:pt x="559" y="225"/>
                  </a:lnTo>
                  <a:lnTo>
                    <a:pt x="572" y="230"/>
                  </a:lnTo>
                  <a:lnTo>
                    <a:pt x="594" y="233"/>
                  </a:lnTo>
                  <a:lnTo>
                    <a:pt x="619" y="233"/>
                  </a:lnTo>
                  <a:lnTo>
                    <a:pt x="641" y="236"/>
                  </a:lnTo>
                  <a:lnTo>
                    <a:pt x="663" y="233"/>
                  </a:lnTo>
                  <a:lnTo>
                    <a:pt x="693" y="230"/>
                  </a:lnTo>
                  <a:lnTo>
                    <a:pt x="712" y="230"/>
                  </a:lnTo>
                  <a:lnTo>
                    <a:pt x="720" y="233"/>
                  </a:lnTo>
                  <a:lnTo>
                    <a:pt x="715" y="236"/>
                  </a:lnTo>
                  <a:lnTo>
                    <a:pt x="704" y="244"/>
                  </a:lnTo>
                  <a:lnTo>
                    <a:pt x="685" y="247"/>
                  </a:lnTo>
                  <a:lnTo>
                    <a:pt x="668" y="249"/>
                  </a:lnTo>
                  <a:lnTo>
                    <a:pt x="644" y="249"/>
                  </a:lnTo>
                  <a:lnTo>
                    <a:pt x="608" y="247"/>
                  </a:lnTo>
                  <a:lnTo>
                    <a:pt x="575" y="247"/>
                  </a:lnTo>
                  <a:lnTo>
                    <a:pt x="553" y="241"/>
                  </a:lnTo>
                  <a:lnTo>
                    <a:pt x="531" y="233"/>
                  </a:lnTo>
                  <a:lnTo>
                    <a:pt x="509" y="233"/>
                  </a:lnTo>
                  <a:lnTo>
                    <a:pt x="487" y="236"/>
                  </a:lnTo>
                  <a:lnTo>
                    <a:pt x="476" y="241"/>
                  </a:lnTo>
                  <a:lnTo>
                    <a:pt x="471" y="247"/>
                  </a:lnTo>
                  <a:lnTo>
                    <a:pt x="468" y="255"/>
                  </a:lnTo>
                  <a:lnTo>
                    <a:pt x="468" y="263"/>
                  </a:lnTo>
                  <a:lnTo>
                    <a:pt x="468" y="271"/>
                  </a:lnTo>
                  <a:lnTo>
                    <a:pt x="476" y="282"/>
                  </a:lnTo>
                  <a:lnTo>
                    <a:pt x="482" y="299"/>
                  </a:lnTo>
                  <a:lnTo>
                    <a:pt x="487" y="312"/>
                  </a:lnTo>
                  <a:lnTo>
                    <a:pt x="487" y="318"/>
                  </a:lnTo>
                  <a:lnTo>
                    <a:pt x="479" y="310"/>
                  </a:lnTo>
                  <a:lnTo>
                    <a:pt x="471" y="301"/>
                  </a:lnTo>
                  <a:lnTo>
                    <a:pt x="460" y="282"/>
                  </a:lnTo>
                  <a:lnTo>
                    <a:pt x="449" y="263"/>
                  </a:lnTo>
                  <a:lnTo>
                    <a:pt x="435" y="241"/>
                  </a:lnTo>
                  <a:lnTo>
                    <a:pt x="427" y="225"/>
                  </a:lnTo>
                  <a:lnTo>
                    <a:pt x="416" y="214"/>
                  </a:lnTo>
                  <a:lnTo>
                    <a:pt x="411" y="214"/>
                  </a:lnTo>
                  <a:lnTo>
                    <a:pt x="403" y="211"/>
                  </a:lnTo>
                  <a:lnTo>
                    <a:pt x="389" y="208"/>
                  </a:lnTo>
                  <a:lnTo>
                    <a:pt x="372" y="203"/>
                  </a:lnTo>
                  <a:lnTo>
                    <a:pt x="353" y="197"/>
                  </a:lnTo>
                  <a:lnTo>
                    <a:pt x="334" y="189"/>
                  </a:lnTo>
                  <a:lnTo>
                    <a:pt x="312" y="175"/>
                  </a:lnTo>
                  <a:lnTo>
                    <a:pt x="296" y="162"/>
                  </a:lnTo>
                  <a:lnTo>
                    <a:pt x="277" y="143"/>
                  </a:lnTo>
                  <a:lnTo>
                    <a:pt x="260" y="121"/>
                  </a:lnTo>
                  <a:lnTo>
                    <a:pt x="247" y="104"/>
                  </a:lnTo>
                  <a:lnTo>
                    <a:pt x="236" y="91"/>
                  </a:lnTo>
                  <a:lnTo>
                    <a:pt x="230" y="88"/>
                  </a:lnTo>
                  <a:lnTo>
                    <a:pt x="219" y="88"/>
                  </a:lnTo>
                  <a:lnTo>
                    <a:pt x="200" y="99"/>
                  </a:lnTo>
                  <a:lnTo>
                    <a:pt x="181" y="110"/>
                  </a:lnTo>
                  <a:lnTo>
                    <a:pt x="167" y="121"/>
                  </a:lnTo>
                  <a:lnTo>
                    <a:pt x="145" y="137"/>
                  </a:lnTo>
                  <a:lnTo>
                    <a:pt x="115" y="167"/>
                  </a:lnTo>
                  <a:lnTo>
                    <a:pt x="88" y="195"/>
                  </a:lnTo>
                  <a:lnTo>
                    <a:pt x="69" y="219"/>
                  </a:lnTo>
                  <a:lnTo>
                    <a:pt x="63" y="238"/>
                  </a:lnTo>
                  <a:lnTo>
                    <a:pt x="63" y="268"/>
                  </a:lnTo>
                  <a:lnTo>
                    <a:pt x="66" y="307"/>
                  </a:lnTo>
                  <a:lnTo>
                    <a:pt x="74" y="351"/>
                  </a:lnTo>
                  <a:lnTo>
                    <a:pt x="88" y="397"/>
                  </a:lnTo>
                  <a:lnTo>
                    <a:pt x="107" y="457"/>
                  </a:lnTo>
                  <a:lnTo>
                    <a:pt x="123" y="518"/>
                  </a:lnTo>
                  <a:lnTo>
                    <a:pt x="123" y="578"/>
                  </a:lnTo>
                  <a:lnTo>
                    <a:pt x="121" y="630"/>
                  </a:lnTo>
                  <a:lnTo>
                    <a:pt x="123" y="685"/>
                  </a:lnTo>
                  <a:lnTo>
                    <a:pt x="132" y="731"/>
                  </a:lnTo>
                  <a:lnTo>
                    <a:pt x="137" y="775"/>
                  </a:lnTo>
                  <a:lnTo>
                    <a:pt x="142" y="821"/>
                  </a:lnTo>
                  <a:lnTo>
                    <a:pt x="148" y="882"/>
                  </a:lnTo>
                  <a:lnTo>
                    <a:pt x="153" y="956"/>
                  </a:lnTo>
                  <a:lnTo>
                    <a:pt x="162" y="1040"/>
                  </a:lnTo>
                  <a:lnTo>
                    <a:pt x="175" y="1128"/>
                  </a:lnTo>
                  <a:lnTo>
                    <a:pt x="200" y="1205"/>
                  </a:lnTo>
                  <a:lnTo>
                    <a:pt x="222" y="1268"/>
                  </a:lnTo>
                  <a:lnTo>
                    <a:pt x="236" y="1320"/>
                  </a:lnTo>
                  <a:lnTo>
                    <a:pt x="233" y="1350"/>
                  </a:lnTo>
                  <a:lnTo>
                    <a:pt x="227" y="1364"/>
                  </a:lnTo>
                  <a:lnTo>
                    <a:pt x="216" y="1369"/>
                  </a:lnTo>
                  <a:lnTo>
                    <a:pt x="214" y="1369"/>
                  </a:lnTo>
                  <a:lnTo>
                    <a:pt x="58" y="1394"/>
                  </a:lnTo>
                  <a:lnTo>
                    <a:pt x="52" y="1380"/>
                  </a:lnTo>
                  <a:lnTo>
                    <a:pt x="41" y="1336"/>
                  </a:lnTo>
                  <a:lnTo>
                    <a:pt x="27" y="1270"/>
                  </a:lnTo>
                  <a:lnTo>
                    <a:pt x="25" y="1186"/>
                  </a:lnTo>
                  <a:lnTo>
                    <a:pt x="27" y="1095"/>
                  </a:lnTo>
                  <a:lnTo>
                    <a:pt x="36" y="1016"/>
                  </a:lnTo>
                  <a:lnTo>
                    <a:pt x="44" y="947"/>
                  </a:lnTo>
                  <a:lnTo>
                    <a:pt x="49" y="893"/>
                  </a:lnTo>
                  <a:lnTo>
                    <a:pt x="44" y="830"/>
                  </a:lnTo>
                  <a:lnTo>
                    <a:pt x="36" y="750"/>
                  </a:lnTo>
                  <a:lnTo>
                    <a:pt x="30" y="676"/>
                  </a:lnTo>
                  <a:lnTo>
                    <a:pt x="27" y="627"/>
                  </a:lnTo>
                  <a:lnTo>
                    <a:pt x="27" y="586"/>
                  </a:lnTo>
                  <a:lnTo>
                    <a:pt x="25" y="534"/>
                  </a:lnTo>
                  <a:lnTo>
                    <a:pt x="19" y="490"/>
                  </a:lnTo>
                  <a:lnTo>
                    <a:pt x="17" y="468"/>
                  </a:lnTo>
                  <a:lnTo>
                    <a:pt x="8" y="463"/>
                  </a:lnTo>
                  <a:lnTo>
                    <a:pt x="3" y="460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76"/>
            <p:cNvSpPr>
              <a:spLocks/>
            </p:cNvSpPr>
            <p:nvPr/>
          </p:nvSpPr>
          <p:spPr bwMode="auto">
            <a:xfrm>
              <a:off x="2470" y="1836"/>
              <a:ext cx="534" cy="414"/>
            </a:xfrm>
            <a:custGeom>
              <a:avLst/>
              <a:gdLst>
                <a:gd name="T0" fmla="*/ 534 w 534"/>
                <a:gd name="T1" fmla="*/ 0 h 414"/>
                <a:gd name="T2" fmla="*/ 487 w 534"/>
                <a:gd name="T3" fmla="*/ 22 h 414"/>
                <a:gd name="T4" fmla="*/ 441 w 534"/>
                <a:gd name="T5" fmla="*/ 58 h 414"/>
                <a:gd name="T6" fmla="*/ 392 w 534"/>
                <a:gd name="T7" fmla="*/ 96 h 414"/>
                <a:gd name="T8" fmla="*/ 353 w 534"/>
                <a:gd name="T9" fmla="*/ 129 h 414"/>
                <a:gd name="T10" fmla="*/ 326 w 534"/>
                <a:gd name="T11" fmla="*/ 145 h 414"/>
                <a:gd name="T12" fmla="*/ 312 w 534"/>
                <a:gd name="T13" fmla="*/ 159 h 414"/>
                <a:gd name="T14" fmla="*/ 285 w 534"/>
                <a:gd name="T15" fmla="*/ 173 h 414"/>
                <a:gd name="T16" fmla="*/ 233 w 534"/>
                <a:gd name="T17" fmla="*/ 206 h 414"/>
                <a:gd name="T18" fmla="*/ 153 w 534"/>
                <a:gd name="T19" fmla="*/ 258 h 414"/>
                <a:gd name="T20" fmla="*/ 79 w 534"/>
                <a:gd name="T21" fmla="*/ 326 h 414"/>
                <a:gd name="T22" fmla="*/ 22 w 534"/>
                <a:gd name="T23" fmla="*/ 384 h 414"/>
                <a:gd name="T24" fmla="*/ 0 w 534"/>
                <a:gd name="T25" fmla="*/ 408 h 414"/>
                <a:gd name="T26" fmla="*/ 47 w 534"/>
                <a:gd name="T27" fmla="*/ 414 h 414"/>
                <a:gd name="T28" fmla="*/ 52 w 534"/>
                <a:gd name="T29" fmla="*/ 400 h 414"/>
                <a:gd name="T30" fmla="*/ 71 w 534"/>
                <a:gd name="T31" fmla="*/ 375 h 414"/>
                <a:gd name="T32" fmla="*/ 104 w 534"/>
                <a:gd name="T33" fmla="*/ 334 h 414"/>
                <a:gd name="T34" fmla="*/ 156 w 534"/>
                <a:gd name="T35" fmla="*/ 282 h 414"/>
                <a:gd name="T36" fmla="*/ 208 w 534"/>
                <a:gd name="T37" fmla="*/ 241 h 414"/>
                <a:gd name="T38" fmla="*/ 252 w 534"/>
                <a:gd name="T39" fmla="*/ 211 h 414"/>
                <a:gd name="T40" fmla="*/ 290 w 534"/>
                <a:gd name="T41" fmla="*/ 189 h 414"/>
                <a:gd name="T42" fmla="*/ 326 w 534"/>
                <a:gd name="T43" fmla="*/ 173 h 414"/>
                <a:gd name="T44" fmla="*/ 356 w 534"/>
                <a:gd name="T45" fmla="*/ 148 h 414"/>
                <a:gd name="T46" fmla="*/ 389 w 534"/>
                <a:gd name="T47" fmla="*/ 121 h 414"/>
                <a:gd name="T48" fmla="*/ 416 w 534"/>
                <a:gd name="T49" fmla="*/ 93 h 414"/>
                <a:gd name="T50" fmla="*/ 435 w 534"/>
                <a:gd name="T51" fmla="*/ 74 h 414"/>
                <a:gd name="T52" fmla="*/ 457 w 534"/>
                <a:gd name="T53" fmla="*/ 61 h 414"/>
                <a:gd name="T54" fmla="*/ 487 w 534"/>
                <a:gd name="T55" fmla="*/ 47 h 414"/>
                <a:gd name="T56" fmla="*/ 518 w 534"/>
                <a:gd name="T57" fmla="*/ 33 h 414"/>
                <a:gd name="T58" fmla="*/ 528 w 534"/>
                <a:gd name="T59" fmla="*/ 28 h 414"/>
                <a:gd name="T60" fmla="*/ 534 w 534"/>
                <a:gd name="T61" fmla="*/ 0 h 414"/>
                <a:gd name="T62" fmla="*/ 534 w 534"/>
                <a:gd name="T63" fmla="*/ 0 h 4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4"/>
                <a:gd name="T97" fmla="*/ 0 h 414"/>
                <a:gd name="T98" fmla="*/ 534 w 534"/>
                <a:gd name="T99" fmla="*/ 414 h 4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4" h="414">
                  <a:moveTo>
                    <a:pt x="534" y="0"/>
                  </a:moveTo>
                  <a:lnTo>
                    <a:pt x="487" y="22"/>
                  </a:lnTo>
                  <a:lnTo>
                    <a:pt x="441" y="58"/>
                  </a:lnTo>
                  <a:lnTo>
                    <a:pt x="392" y="96"/>
                  </a:lnTo>
                  <a:lnTo>
                    <a:pt x="353" y="129"/>
                  </a:lnTo>
                  <a:lnTo>
                    <a:pt x="326" y="145"/>
                  </a:lnTo>
                  <a:lnTo>
                    <a:pt x="312" y="159"/>
                  </a:lnTo>
                  <a:lnTo>
                    <a:pt x="285" y="173"/>
                  </a:lnTo>
                  <a:lnTo>
                    <a:pt x="233" y="206"/>
                  </a:lnTo>
                  <a:lnTo>
                    <a:pt x="153" y="258"/>
                  </a:lnTo>
                  <a:lnTo>
                    <a:pt x="79" y="326"/>
                  </a:lnTo>
                  <a:lnTo>
                    <a:pt x="22" y="384"/>
                  </a:lnTo>
                  <a:lnTo>
                    <a:pt x="0" y="408"/>
                  </a:lnTo>
                  <a:lnTo>
                    <a:pt x="47" y="414"/>
                  </a:lnTo>
                  <a:lnTo>
                    <a:pt x="52" y="400"/>
                  </a:lnTo>
                  <a:lnTo>
                    <a:pt x="71" y="375"/>
                  </a:lnTo>
                  <a:lnTo>
                    <a:pt x="104" y="334"/>
                  </a:lnTo>
                  <a:lnTo>
                    <a:pt x="156" y="282"/>
                  </a:lnTo>
                  <a:lnTo>
                    <a:pt x="208" y="241"/>
                  </a:lnTo>
                  <a:lnTo>
                    <a:pt x="252" y="211"/>
                  </a:lnTo>
                  <a:lnTo>
                    <a:pt x="290" y="189"/>
                  </a:lnTo>
                  <a:lnTo>
                    <a:pt x="326" y="173"/>
                  </a:lnTo>
                  <a:lnTo>
                    <a:pt x="356" y="148"/>
                  </a:lnTo>
                  <a:lnTo>
                    <a:pt x="389" y="121"/>
                  </a:lnTo>
                  <a:lnTo>
                    <a:pt x="416" y="93"/>
                  </a:lnTo>
                  <a:lnTo>
                    <a:pt x="435" y="74"/>
                  </a:lnTo>
                  <a:lnTo>
                    <a:pt x="457" y="61"/>
                  </a:lnTo>
                  <a:lnTo>
                    <a:pt x="487" y="47"/>
                  </a:lnTo>
                  <a:lnTo>
                    <a:pt x="518" y="33"/>
                  </a:lnTo>
                  <a:lnTo>
                    <a:pt x="528" y="28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77"/>
            <p:cNvSpPr>
              <a:spLocks/>
            </p:cNvSpPr>
            <p:nvPr/>
          </p:nvSpPr>
          <p:spPr bwMode="auto">
            <a:xfrm>
              <a:off x="2005" y="2069"/>
              <a:ext cx="564" cy="189"/>
            </a:xfrm>
            <a:custGeom>
              <a:avLst/>
              <a:gdLst>
                <a:gd name="T0" fmla="*/ 0 w 564"/>
                <a:gd name="T1" fmla="*/ 189 h 189"/>
                <a:gd name="T2" fmla="*/ 27 w 564"/>
                <a:gd name="T3" fmla="*/ 159 h 189"/>
                <a:gd name="T4" fmla="*/ 65 w 564"/>
                <a:gd name="T5" fmla="*/ 123 h 189"/>
                <a:gd name="T6" fmla="*/ 109 w 564"/>
                <a:gd name="T7" fmla="*/ 85 h 189"/>
                <a:gd name="T8" fmla="*/ 150 w 564"/>
                <a:gd name="T9" fmla="*/ 55 h 189"/>
                <a:gd name="T10" fmla="*/ 189 w 564"/>
                <a:gd name="T11" fmla="*/ 36 h 189"/>
                <a:gd name="T12" fmla="*/ 224 w 564"/>
                <a:gd name="T13" fmla="*/ 19 h 189"/>
                <a:gd name="T14" fmla="*/ 257 w 564"/>
                <a:gd name="T15" fmla="*/ 8 h 189"/>
                <a:gd name="T16" fmla="*/ 282 w 564"/>
                <a:gd name="T17" fmla="*/ 0 h 189"/>
                <a:gd name="T18" fmla="*/ 304 w 564"/>
                <a:gd name="T19" fmla="*/ 3 h 189"/>
                <a:gd name="T20" fmla="*/ 339 w 564"/>
                <a:gd name="T21" fmla="*/ 14 h 189"/>
                <a:gd name="T22" fmla="*/ 380 w 564"/>
                <a:gd name="T23" fmla="*/ 33 h 189"/>
                <a:gd name="T24" fmla="*/ 424 w 564"/>
                <a:gd name="T25" fmla="*/ 44 h 189"/>
                <a:gd name="T26" fmla="*/ 468 w 564"/>
                <a:gd name="T27" fmla="*/ 52 h 189"/>
                <a:gd name="T28" fmla="*/ 514 w 564"/>
                <a:gd name="T29" fmla="*/ 68 h 189"/>
                <a:gd name="T30" fmla="*/ 550 w 564"/>
                <a:gd name="T31" fmla="*/ 82 h 189"/>
                <a:gd name="T32" fmla="*/ 564 w 564"/>
                <a:gd name="T33" fmla="*/ 88 h 189"/>
                <a:gd name="T34" fmla="*/ 553 w 564"/>
                <a:gd name="T35" fmla="*/ 107 h 189"/>
                <a:gd name="T36" fmla="*/ 539 w 564"/>
                <a:gd name="T37" fmla="*/ 99 h 189"/>
                <a:gd name="T38" fmla="*/ 503 w 564"/>
                <a:gd name="T39" fmla="*/ 82 h 189"/>
                <a:gd name="T40" fmla="*/ 451 w 564"/>
                <a:gd name="T41" fmla="*/ 63 h 189"/>
                <a:gd name="T42" fmla="*/ 391 w 564"/>
                <a:gd name="T43" fmla="*/ 44 h 189"/>
                <a:gd name="T44" fmla="*/ 342 w 564"/>
                <a:gd name="T45" fmla="*/ 27 h 189"/>
                <a:gd name="T46" fmla="*/ 309 w 564"/>
                <a:gd name="T47" fmla="*/ 22 h 189"/>
                <a:gd name="T48" fmla="*/ 282 w 564"/>
                <a:gd name="T49" fmla="*/ 19 h 189"/>
                <a:gd name="T50" fmla="*/ 254 w 564"/>
                <a:gd name="T51" fmla="*/ 27 h 189"/>
                <a:gd name="T52" fmla="*/ 219 w 564"/>
                <a:gd name="T53" fmla="*/ 41 h 189"/>
                <a:gd name="T54" fmla="*/ 180 w 564"/>
                <a:gd name="T55" fmla="*/ 60 h 189"/>
                <a:gd name="T56" fmla="*/ 139 w 564"/>
                <a:gd name="T57" fmla="*/ 82 h 189"/>
                <a:gd name="T58" fmla="*/ 104 w 564"/>
                <a:gd name="T59" fmla="*/ 115 h 189"/>
                <a:gd name="T60" fmla="*/ 74 w 564"/>
                <a:gd name="T61" fmla="*/ 145 h 189"/>
                <a:gd name="T62" fmla="*/ 54 w 564"/>
                <a:gd name="T63" fmla="*/ 164 h 189"/>
                <a:gd name="T64" fmla="*/ 41 w 564"/>
                <a:gd name="T65" fmla="*/ 178 h 189"/>
                <a:gd name="T66" fmla="*/ 38 w 564"/>
                <a:gd name="T67" fmla="*/ 183 h 189"/>
                <a:gd name="T68" fmla="*/ 0 w 564"/>
                <a:gd name="T69" fmla="*/ 189 h 189"/>
                <a:gd name="T70" fmla="*/ 0 w 564"/>
                <a:gd name="T71" fmla="*/ 189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4"/>
                <a:gd name="T109" fmla="*/ 0 h 189"/>
                <a:gd name="T110" fmla="*/ 564 w 564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4" h="189">
                  <a:moveTo>
                    <a:pt x="0" y="189"/>
                  </a:moveTo>
                  <a:lnTo>
                    <a:pt x="27" y="159"/>
                  </a:lnTo>
                  <a:lnTo>
                    <a:pt x="65" y="123"/>
                  </a:lnTo>
                  <a:lnTo>
                    <a:pt x="109" y="85"/>
                  </a:lnTo>
                  <a:lnTo>
                    <a:pt x="150" y="55"/>
                  </a:lnTo>
                  <a:lnTo>
                    <a:pt x="189" y="36"/>
                  </a:lnTo>
                  <a:lnTo>
                    <a:pt x="224" y="19"/>
                  </a:lnTo>
                  <a:lnTo>
                    <a:pt x="257" y="8"/>
                  </a:lnTo>
                  <a:lnTo>
                    <a:pt x="282" y="0"/>
                  </a:lnTo>
                  <a:lnTo>
                    <a:pt x="304" y="3"/>
                  </a:lnTo>
                  <a:lnTo>
                    <a:pt x="339" y="14"/>
                  </a:lnTo>
                  <a:lnTo>
                    <a:pt x="380" y="33"/>
                  </a:lnTo>
                  <a:lnTo>
                    <a:pt x="424" y="44"/>
                  </a:lnTo>
                  <a:lnTo>
                    <a:pt x="468" y="52"/>
                  </a:lnTo>
                  <a:lnTo>
                    <a:pt x="514" y="68"/>
                  </a:lnTo>
                  <a:lnTo>
                    <a:pt x="550" y="82"/>
                  </a:lnTo>
                  <a:lnTo>
                    <a:pt x="564" y="88"/>
                  </a:lnTo>
                  <a:lnTo>
                    <a:pt x="553" y="107"/>
                  </a:lnTo>
                  <a:lnTo>
                    <a:pt x="539" y="99"/>
                  </a:lnTo>
                  <a:lnTo>
                    <a:pt x="503" y="82"/>
                  </a:lnTo>
                  <a:lnTo>
                    <a:pt x="451" y="63"/>
                  </a:lnTo>
                  <a:lnTo>
                    <a:pt x="391" y="44"/>
                  </a:lnTo>
                  <a:lnTo>
                    <a:pt x="342" y="27"/>
                  </a:lnTo>
                  <a:lnTo>
                    <a:pt x="309" y="22"/>
                  </a:lnTo>
                  <a:lnTo>
                    <a:pt x="282" y="19"/>
                  </a:lnTo>
                  <a:lnTo>
                    <a:pt x="254" y="27"/>
                  </a:lnTo>
                  <a:lnTo>
                    <a:pt x="219" y="41"/>
                  </a:lnTo>
                  <a:lnTo>
                    <a:pt x="180" y="60"/>
                  </a:lnTo>
                  <a:lnTo>
                    <a:pt x="139" y="82"/>
                  </a:lnTo>
                  <a:lnTo>
                    <a:pt x="104" y="115"/>
                  </a:lnTo>
                  <a:lnTo>
                    <a:pt x="74" y="145"/>
                  </a:lnTo>
                  <a:lnTo>
                    <a:pt x="54" y="164"/>
                  </a:lnTo>
                  <a:lnTo>
                    <a:pt x="41" y="178"/>
                  </a:lnTo>
                  <a:lnTo>
                    <a:pt x="38" y="183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78"/>
            <p:cNvSpPr>
              <a:spLocks/>
            </p:cNvSpPr>
            <p:nvPr/>
          </p:nvSpPr>
          <p:spPr bwMode="auto">
            <a:xfrm>
              <a:off x="2996" y="1535"/>
              <a:ext cx="326" cy="496"/>
            </a:xfrm>
            <a:custGeom>
              <a:avLst/>
              <a:gdLst>
                <a:gd name="T0" fmla="*/ 46 w 326"/>
                <a:gd name="T1" fmla="*/ 148 h 496"/>
                <a:gd name="T2" fmla="*/ 0 w 326"/>
                <a:gd name="T3" fmla="*/ 241 h 496"/>
                <a:gd name="T4" fmla="*/ 13 w 326"/>
                <a:gd name="T5" fmla="*/ 345 h 496"/>
                <a:gd name="T6" fmla="*/ 63 w 326"/>
                <a:gd name="T7" fmla="*/ 296 h 496"/>
                <a:gd name="T8" fmla="*/ 74 w 326"/>
                <a:gd name="T9" fmla="*/ 373 h 496"/>
                <a:gd name="T10" fmla="*/ 112 w 326"/>
                <a:gd name="T11" fmla="*/ 430 h 496"/>
                <a:gd name="T12" fmla="*/ 134 w 326"/>
                <a:gd name="T13" fmla="*/ 394 h 496"/>
                <a:gd name="T14" fmla="*/ 194 w 326"/>
                <a:gd name="T15" fmla="*/ 468 h 496"/>
                <a:gd name="T16" fmla="*/ 205 w 326"/>
                <a:gd name="T17" fmla="*/ 416 h 496"/>
                <a:gd name="T18" fmla="*/ 249 w 326"/>
                <a:gd name="T19" fmla="*/ 474 h 496"/>
                <a:gd name="T20" fmla="*/ 282 w 326"/>
                <a:gd name="T21" fmla="*/ 477 h 496"/>
                <a:gd name="T22" fmla="*/ 274 w 326"/>
                <a:gd name="T23" fmla="*/ 405 h 496"/>
                <a:gd name="T24" fmla="*/ 309 w 326"/>
                <a:gd name="T25" fmla="*/ 414 h 496"/>
                <a:gd name="T26" fmla="*/ 287 w 326"/>
                <a:gd name="T27" fmla="*/ 342 h 496"/>
                <a:gd name="T28" fmla="*/ 287 w 326"/>
                <a:gd name="T29" fmla="*/ 326 h 496"/>
                <a:gd name="T30" fmla="*/ 326 w 326"/>
                <a:gd name="T31" fmla="*/ 315 h 496"/>
                <a:gd name="T32" fmla="*/ 254 w 326"/>
                <a:gd name="T33" fmla="*/ 255 h 496"/>
                <a:gd name="T34" fmla="*/ 238 w 326"/>
                <a:gd name="T35" fmla="*/ 222 h 496"/>
                <a:gd name="T36" fmla="*/ 282 w 326"/>
                <a:gd name="T37" fmla="*/ 197 h 496"/>
                <a:gd name="T38" fmla="*/ 222 w 326"/>
                <a:gd name="T39" fmla="*/ 156 h 496"/>
                <a:gd name="T40" fmla="*/ 150 w 326"/>
                <a:gd name="T41" fmla="*/ 118 h 496"/>
                <a:gd name="T42" fmla="*/ 74 w 326"/>
                <a:gd name="T43" fmla="*/ 121 h 496"/>
                <a:gd name="T44" fmla="*/ 60 w 326"/>
                <a:gd name="T45" fmla="*/ 17 h 496"/>
                <a:gd name="T46" fmla="*/ 46 w 326"/>
                <a:gd name="T47" fmla="*/ 19 h 496"/>
                <a:gd name="T48" fmla="*/ 68 w 326"/>
                <a:gd name="T49" fmla="*/ 132 h 496"/>
                <a:gd name="T50" fmla="*/ 109 w 326"/>
                <a:gd name="T51" fmla="*/ 132 h 496"/>
                <a:gd name="T52" fmla="*/ 183 w 326"/>
                <a:gd name="T53" fmla="*/ 140 h 496"/>
                <a:gd name="T54" fmla="*/ 213 w 326"/>
                <a:gd name="T55" fmla="*/ 162 h 496"/>
                <a:gd name="T56" fmla="*/ 263 w 326"/>
                <a:gd name="T57" fmla="*/ 192 h 496"/>
                <a:gd name="T58" fmla="*/ 232 w 326"/>
                <a:gd name="T59" fmla="*/ 211 h 496"/>
                <a:gd name="T60" fmla="*/ 219 w 326"/>
                <a:gd name="T61" fmla="*/ 252 h 496"/>
                <a:gd name="T62" fmla="*/ 287 w 326"/>
                <a:gd name="T63" fmla="*/ 282 h 496"/>
                <a:gd name="T64" fmla="*/ 279 w 326"/>
                <a:gd name="T65" fmla="*/ 318 h 496"/>
                <a:gd name="T66" fmla="*/ 282 w 326"/>
                <a:gd name="T67" fmla="*/ 359 h 496"/>
                <a:gd name="T68" fmla="*/ 295 w 326"/>
                <a:gd name="T69" fmla="*/ 403 h 496"/>
                <a:gd name="T70" fmla="*/ 243 w 326"/>
                <a:gd name="T71" fmla="*/ 381 h 496"/>
                <a:gd name="T72" fmla="*/ 265 w 326"/>
                <a:gd name="T73" fmla="*/ 446 h 496"/>
                <a:gd name="T74" fmla="*/ 249 w 326"/>
                <a:gd name="T75" fmla="*/ 452 h 496"/>
                <a:gd name="T76" fmla="*/ 202 w 326"/>
                <a:gd name="T77" fmla="*/ 403 h 496"/>
                <a:gd name="T78" fmla="*/ 194 w 326"/>
                <a:gd name="T79" fmla="*/ 444 h 496"/>
                <a:gd name="T80" fmla="*/ 178 w 326"/>
                <a:gd name="T81" fmla="*/ 446 h 496"/>
                <a:gd name="T82" fmla="*/ 137 w 326"/>
                <a:gd name="T83" fmla="*/ 373 h 496"/>
                <a:gd name="T84" fmla="*/ 115 w 326"/>
                <a:gd name="T85" fmla="*/ 383 h 496"/>
                <a:gd name="T86" fmla="*/ 104 w 326"/>
                <a:gd name="T87" fmla="*/ 414 h 496"/>
                <a:gd name="T88" fmla="*/ 74 w 326"/>
                <a:gd name="T89" fmla="*/ 304 h 496"/>
                <a:gd name="T90" fmla="*/ 60 w 326"/>
                <a:gd name="T91" fmla="*/ 282 h 496"/>
                <a:gd name="T92" fmla="*/ 19 w 326"/>
                <a:gd name="T93" fmla="*/ 331 h 496"/>
                <a:gd name="T94" fmla="*/ 11 w 326"/>
                <a:gd name="T95" fmla="*/ 244 h 496"/>
                <a:gd name="T96" fmla="*/ 46 w 326"/>
                <a:gd name="T97" fmla="*/ 159 h 496"/>
                <a:gd name="T98" fmla="*/ 46 w 326"/>
                <a:gd name="T99" fmla="*/ 123 h 496"/>
                <a:gd name="T100" fmla="*/ 30 w 326"/>
                <a:gd name="T101" fmla="*/ 11 h 496"/>
                <a:gd name="T102" fmla="*/ 19 w 326"/>
                <a:gd name="T103" fmla="*/ 19 h 4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6"/>
                <a:gd name="T157" fmla="*/ 0 h 496"/>
                <a:gd name="T158" fmla="*/ 326 w 326"/>
                <a:gd name="T159" fmla="*/ 496 h 4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6" h="496">
                  <a:moveTo>
                    <a:pt x="19" y="19"/>
                  </a:moveTo>
                  <a:lnTo>
                    <a:pt x="22" y="55"/>
                  </a:lnTo>
                  <a:lnTo>
                    <a:pt x="33" y="99"/>
                  </a:lnTo>
                  <a:lnTo>
                    <a:pt x="41" y="132"/>
                  </a:lnTo>
                  <a:lnTo>
                    <a:pt x="46" y="148"/>
                  </a:lnTo>
                  <a:lnTo>
                    <a:pt x="41" y="153"/>
                  </a:lnTo>
                  <a:lnTo>
                    <a:pt x="30" y="170"/>
                  </a:lnTo>
                  <a:lnTo>
                    <a:pt x="13" y="189"/>
                  </a:lnTo>
                  <a:lnTo>
                    <a:pt x="5" y="214"/>
                  </a:lnTo>
                  <a:lnTo>
                    <a:pt x="0" y="241"/>
                  </a:lnTo>
                  <a:lnTo>
                    <a:pt x="0" y="279"/>
                  </a:lnTo>
                  <a:lnTo>
                    <a:pt x="2" y="315"/>
                  </a:lnTo>
                  <a:lnTo>
                    <a:pt x="5" y="337"/>
                  </a:lnTo>
                  <a:lnTo>
                    <a:pt x="8" y="342"/>
                  </a:lnTo>
                  <a:lnTo>
                    <a:pt x="13" y="345"/>
                  </a:lnTo>
                  <a:lnTo>
                    <a:pt x="19" y="342"/>
                  </a:lnTo>
                  <a:lnTo>
                    <a:pt x="27" y="340"/>
                  </a:lnTo>
                  <a:lnTo>
                    <a:pt x="35" y="329"/>
                  </a:lnTo>
                  <a:lnTo>
                    <a:pt x="49" y="312"/>
                  </a:lnTo>
                  <a:lnTo>
                    <a:pt x="63" y="296"/>
                  </a:lnTo>
                  <a:lnTo>
                    <a:pt x="68" y="290"/>
                  </a:lnTo>
                  <a:lnTo>
                    <a:pt x="65" y="296"/>
                  </a:lnTo>
                  <a:lnTo>
                    <a:pt x="65" y="315"/>
                  </a:lnTo>
                  <a:lnTo>
                    <a:pt x="65" y="340"/>
                  </a:lnTo>
                  <a:lnTo>
                    <a:pt x="74" y="373"/>
                  </a:lnTo>
                  <a:lnTo>
                    <a:pt x="82" y="400"/>
                  </a:lnTo>
                  <a:lnTo>
                    <a:pt x="96" y="419"/>
                  </a:lnTo>
                  <a:lnTo>
                    <a:pt x="107" y="433"/>
                  </a:lnTo>
                  <a:lnTo>
                    <a:pt x="112" y="438"/>
                  </a:lnTo>
                  <a:lnTo>
                    <a:pt x="112" y="430"/>
                  </a:lnTo>
                  <a:lnTo>
                    <a:pt x="115" y="414"/>
                  </a:lnTo>
                  <a:lnTo>
                    <a:pt x="117" y="397"/>
                  </a:lnTo>
                  <a:lnTo>
                    <a:pt x="126" y="386"/>
                  </a:lnTo>
                  <a:lnTo>
                    <a:pt x="128" y="383"/>
                  </a:lnTo>
                  <a:lnTo>
                    <a:pt x="134" y="394"/>
                  </a:lnTo>
                  <a:lnTo>
                    <a:pt x="137" y="408"/>
                  </a:lnTo>
                  <a:lnTo>
                    <a:pt x="142" y="430"/>
                  </a:lnTo>
                  <a:lnTo>
                    <a:pt x="150" y="446"/>
                  </a:lnTo>
                  <a:lnTo>
                    <a:pt x="175" y="460"/>
                  </a:lnTo>
                  <a:lnTo>
                    <a:pt x="194" y="468"/>
                  </a:lnTo>
                  <a:lnTo>
                    <a:pt x="208" y="468"/>
                  </a:lnTo>
                  <a:lnTo>
                    <a:pt x="205" y="455"/>
                  </a:lnTo>
                  <a:lnTo>
                    <a:pt x="205" y="438"/>
                  </a:lnTo>
                  <a:lnTo>
                    <a:pt x="205" y="422"/>
                  </a:lnTo>
                  <a:lnTo>
                    <a:pt x="205" y="416"/>
                  </a:lnTo>
                  <a:lnTo>
                    <a:pt x="208" y="422"/>
                  </a:lnTo>
                  <a:lnTo>
                    <a:pt x="219" y="438"/>
                  </a:lnTo>
                  <a:lnTo>
                    <a:pt x="232" y="452"/>
                  </a:lnTo>
                  <a:lnTo>
                    <a:pt x="243" y="466"/>
                  </a:lnTo>
                  <a:lnTo>
                    <a:pt x="249" y="474"/>
                  </a:lnTo>
                  <a:lnTo>
                    <a:pt x="257" y="485"/>
                  </a:lnTo>
                  <a:lnTo>
                    <a:pt x="265" y="493"/>
                  </a:lnTo>
                  <a:lnTo>
                    <a:pt x="274" y="496"/>
                  </a:lnTo>
                  <a:lnTo>
                    <a:pt x="279" y="487"/>
                  </a:lnTo>
                  <a:lnTo>
                    <a:pt x="282" y="477"/>
                  </a:lnTo>
                  <a:lnTo>
                    <a:pt x="279" y="460"/>
                  </a:lnTo>
                  <a:lnTo>
                    <a:pt x="276" y="444"/>
                  </a:lnTo>
                  <a:lnTo>
                    <a:pt x="274" y="430"/>
                  </a:lnTo>
                  <a:lnTo>
                    <a:pt x="274" y="416"/>
                  </a:lnTo>
                  <a:lnTo>
                    <a:pt x="274" y="405"/>
                  </a:lnTo>
                  <a:lnTo>
                    <a:pt x="274" y="403"/>
                  </a:lnTo>
                  <a:lnTo>
                    <a:pt x="276" y="405"/>
                  </a:lnTo>
                  <a:lnTo>
                    <a:pt x="290" y="411"/>
                  </a:lnTo>
                  <a:lnTo>
                    <a:pt x="301" y="414"/>
                  </a:lnTo>
                  <a:lnTo>
                    <a:pt x="309" y="414"/>
                  </a:lnTo>
                  <a:lnTo>
                    <a:pt x="309" y="405"/>
                  </a:lnTo>
                  <a:lnTo>
                    <a:pt x="312" y="392"/>
                  </a:lnTo>
                  <a:lnTo>
                    <a:pt x="309" y="375"/>
                  </a:lnTo>
                  <a:lnTo>
                    <a:pt x="301" y="359"/>
                  </a:lnTo>
                  <a:lnTo>
                    <a:pt x="287" y="342"/>
                  </a:lnTo>
                  <a:lnTo>
                    <a:pt x="276" y="331"/>
                  </a:lnTo>
                  <a:lnTo>
                    <a:pt x="265" y="326"/>
                  </a:lnTo>
                  <a:lnTo>
                    <a:pt x="263" y="326"/>
                  </a:lnTo>
                  <a:lnTo>
                    <a:pt x="268" y="326"/>
                  </a:lnTo>
                  <a:lnTo>
                    <a:pt x="287" y="326"/>
                  </a:lnTo>
                  <a:lnTo>
                    <a:pt x="309" y="326"/>
                  </a:lnTo>
                  <a:lnTo>
                    <a:pt x="320" y="329"/>
                  </a:lnTo>
                  <a:lnTo>
                    <a:pt x="323" y="329"/>
                  </a:lnTo>
                  <a:lnTo>
                    <a:pt x="326" y="326"/>
                  </a:lnTo>
                  <a:lnTo>
                    <a:pt x="326" y="315"/>
                  </a:lnTo>
                  <a:lnTo>
                    <a:pt x="323" y="304"/>
                  </a:lnTo>
                  <a:lnTo>
                    <a:pt x="309" y="285"/>
                  </a:lnTo>
                  <a:lnTo>
                    <a:pt x="290" y="271"/>
                  </a:lnTo>
                  <a:lnTo>
                    <a:pt x="271" y="258"/>
                  </a:lnTo>
                  <a:lnTo>
                    <a:pt x="254" y="255"/>
                  </a:lnTo>
                  <a:lnTo>
                    <a:pt x="238" y="252"/>
                  </a:lnTo>
                  <a:lnTo>
                    <a:pt x="227" y="244"/>
                  </a:lnTo>
                  <a:lnTo>
                    <a:pt x="222" y="236"/>
                  </a:lnTo>
                  <a:lnTo>
                    <a:pt x="224" y="230"/>
                  </a:lnTo>
                  <a:lnTo>
                    <a:pt x="238" y="222"/>
                  </a:lnTo>
                  <a:lnTo>
                    <a:pt x="260" y="219"/>
                  </a:lnTo>
                  <a:lnTo>
                    <a:pt x="282" y="216"/>
                  </a:lnTo>
                  <a:lnTo>
                    <a:pt x="290" y="216"/>
                  </a:lnTo>
                  <a:lnTo>
                    <a:pt x="287" y="208"/>
                  </a:lnTo>
                  <a:lnTo>
                    <a:pt x="282" y="197"/>
                  </a:lnTo>
                  <a:lnTo>
                    <a:pt x="274" y="184"/>
                  </a:lnTo>
                  <a:lnTo>
                    <a:pt x="257" y="170"/>
                  </a:lnTo>
                  <a:lnTo>
                    <a:pt x="243" y="162"/>
                  </a:lnTo>
                  <a:lnTo>
                    <a:pt x="232" y="162"/>
                  </a:lnTo>
                  <a:lnTo>
                    <a:pt x="222" y="156"/>
                  </a:lnTo>
                  <a:lnTo>
                    <a:pt x="213" y="151"/>
                  </a:lnTo>
                  <a:lnTo>
                    <a:pt x="205" y="140"/>
                  </a:lnTo>
                  <a:lnTo>
                    <a:pt x="191" y="132"/>
                  </a:lnTo>
                  <a:lnTo>
                    <a:pt x="175" y="123"/>
                  </a:lnTo>
                  <a:lnTo>
                    <a:pt x="150" y="118"/>
                  </a:lnTo>
                  <a:lnTo>
                    <a:pt x="120" y="118"/>
                  </a:lnTo>
                  <a:lnTo>
                    <a:pt x="98" y="123"/>
                  </a:lnTo>
                  <a:lnTo>
                    <a:pt x="85" y="129"/>
                  </a:lnTo>
                  <a:lnTo>
                    <a:pt x="79" y="132"/>
                  </a:lnTo>
                  <a:lnTo>
                    <a:pt x="74" y="121"/>
                  </a:lnTo>
                  <a:lnTo>
                    <a:pt x="68" y="99"/>
                  </a:lnTo>
                  <a:lnTo>
                    <a:pt x="63" y="74"/>
                  </a:lnTo>
                  <a:lnTo>
                    <a:pt x="63" y="52"/>
                  </a:lnTo>
                  <a:lnTo>
                    <a:pt x="63" y="30"/>
                  </a:lnTo>
                  <a:lnTo>
                    <a:pt x="60" y="17"/>
                  </a:lnTo>
                  <a:lnTo>
                    <a:pt x="57" y="3"/>
                  </a:lnTo>
                  <a:lnTo>
                    <a:pt x="52" y="0"/>
                  </a:lnTo>
                  <a:lnTo>
                    <a:pt x="46" y="6"/>
                  </a:lnTo>
                  <a:lnTo>
                    <a:pt x="46" y="11"/>
                  </a:lnTo>
                  <a:lnTo>
                    <a:pt x="46" y="19"/>
                  </a:lnTo>
                  <a:lnTo>
                    <a:pt x="49" y="47"/>
                  </a:lnTo>
                  <a:lnTo>
                    <a:pt x="55" y="77"/>
                  </a:lnTo>
                  <a:lnTo>
                    <a:pt x="63" y="101"/>
                  </a:lnTo>
                  <a:lnTo>
                    <a:pt x="65" y="118"/>
                  </a:lnTo>
                  <a:lnTo>
                    <a:pt x="68" y="132"/>
                  </a:lnTo>
                  <a:lnTo>
                    <a:pt x="71" y="140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93" y="137"/>
                  </a:lnTo>
                  <a:lnTo>
                    <a:pt x="109" y="132"/>
                  </a:lnTo>
                  <a:lnTo>
                    <a:pt x="126" y="132"/>
                  </a:lnTo>
                  <a:lnTo>
                    <a:pt x="139" y="132"/>
                  </a:lnTo>
                  <a:lnTo>
                    <a:pt x="156" y="132"/>
                  </a:lnTo>
                  <a:lnTo>
                    <a:pt x="172" y="134"/>
                  </a:lnTo>
                  <a:lnTo>
                    <a:pt x="183" y="140"/>
                  </a:lnTo>
                  <a:lnTo>
                    <a:pt x="189" y="145"/>
                  </a:lnTo>
                  <a:lnTo>
                    <a:pt x="197" y="153"/>
                  </a:lnTo>
                  <a:lnTo>
                    <a:pt x="202" y="159"/>
                  </a:lnTo>
                  <a:lnTo>
                    <a:pt x="208" y="162"/>
                  </a:lnTo>
                  <a:lnTo>
                    <a:pt x="213" y="162"/>
                  </a:lnTo>
                  <a:lnTo>
                    <a:pt x="227" y="164"/>
                  </a:lnTo>
                  <a:lnTo>
                    <a:pt x="241" y="170"/>
                  </a:lnTo>
                  <a:lnTo>
                    <a:pt x="249" y="175"/>
                  </a:lnTo>
                  <a:lnTo>
                    <a:pt x="254" y="178"/>
                  </a:lnTo>
                  <a:lnTo>
                    <a:pt x="263" y="192"/>
                  </a:lnTo>
                  <a:lnTo>
                    <a:pt x="271" y="200"/>
                  </a:lnTo>
                  <a:lnTo>
                    <a:pt x="274" y="206"/>
                  </a:lnTo>
                  <a:lnTo>
                    <a:pt x="265" y="206"/>
                  </a:lnTo>
                  <a:lnTo>
                    <a:pt x="249" y="208"/>
                  </a:lnTo>
                  <a:lnTo>
                    <a:pt x="232" y="211"/>
                  </a:lnTo>
                  <a:lnTo>
                    <a:pt x="219" y="219"/>
                  </a:lnTo>
                  <a:lnTo>
                    <a:pt x="211" y="230"/>
                  </a:lnTo>
                  <a:lnTo>
                    <a:pt x="211" y="238"/>
                  </a:lnTo>
                  <a:lnTo>
                    <a:pt x="211" y="244"/>
                  </a:lnTo>
                  <a:lnTo>
                    <a:pt x="219" y="252"/>
                  </a:lnTo>
                  <a:lnTo>
                    <a:pt x="232" y="258"/>
                  </a:lnTo>
                  <a:lnTo>
                    <a:pt x="246" y="263"/>
                  </a:lnTo>
                  <a:lnTo>
                    <a:pt x="260" y="271"/>
                  </a:lnTo>
                  <a:lnTo>
                    <a:pt x="274" y="274"/>
                  </a:lnTo>
                  <a:lnTo>
                    <a:pt x="287" y="282"/>
                  </a:lnTo>
                  <a:lnTo>
                    <a:pt x="301" y="299"/>
                  </a:lnTo>
                  <a:lnTo>
                    <a:pt x="312" y="312"/>
                  </a:lnTo>
                  <a:lnTo>
                    <a:pt x="315" y="318"/>
                  </a:lnTo>
                  <a:lnTo>
                    <a:pt x="301" y="315"/>
                  </a:lnTo>
                  <a:lnTo>
                    <a:pt x="279" y="318"/>
                  </a:lnTo>
                  <a:lnTo>
                    <a:pt x="257" y="318"/>
                  </a:lnTo>
                  <a:lnTo>
                    <a:pt x="249" y="323"/>
                  </a:lnTo>
                  <a:lnTo>
                    <a:pt x="254" y="329"/>
                  </a:lnTo>
                  <a:lnTo>
                    <a:pt x="265" y="342"/>
                  </a:lnTo>
                  <a:lnTo>
                    <a:pt x="282" y="359"/>
                  </a:lnTo>
                  <a:lnTo>
                    <a:pt x="290" y="370"/>
                  </a:lnTo>
                  <a:lnTo>
                    <a:pt x="295" y="378"/>
                  </a:lnTo>
                  <a:lnTo>
                    <a:pt x="295" y="389"/>
                  </a:lnTo>
                  <a:lnTo>
                    <a:pt x="295" y="397"/>
                  </a:lnTo>
                  <a:lnTo>
                    <a:pt x="295" y="403"/>
                  </a:lnTo>
                  <a:lnTo>
                    <a:pt x="287" y="397"/>
                  </a:lnTo>
                  <a:lnTo>
                    <a:pt x="274" y="389"/>
                  </a:lnTo>
                  <a:lnTo>
                    <a:pt x="254" y="381"/>
                  </a:lnTo>
                  <a:lnTo>
                    <a:pt x="246" y="378"/>
                  </a:lnTo>
                  <a:lnTo>
                    <a:pt x="243" y="381"/>
                  </a:lnTo>
                  <a:lnTo>
                    <a:pt x="249" y="386"/>
                  </a:lnTo>
                  <a:lnTo>
                    <a:pt x="254" y="394"/>
                  </a:lnTo>
                  <a:lnTo>
                    <a:pt x="260" y="403"/>
                  </a:lnTo>
                  <a:lnTo>
                    <a:pt x="263" y="419"/>
                  </a:lnTo>
                  <a:lnTo>
                    <a:pt x="265" y="446"/>
                  </a:lnTo>
                  <a:lnTo>
                    <a:pt x="268" y="466"/>
                  </a:lnTo>
                  <a:lnTo>
                    <a:pt x="268" y="474"/>
                  </a:lnTo>
                  <a:lnTo>
                    <a:pt x="263" y="471"/>
                  </a:lnTo>
                  <a:lnTo>
                    <a:pt x="257" y="463"/>
                  </a:lnTo>
                  <a:lnTo>
                    <a:pt x="249" y="452"/>
                  </a:lnTo>
                  <a:lnTo>
                    <a:pt x="241" y="444"/>
                  </a:lnTo>
                  <a:lnTo>
                    <a:pt x="230" y="430"/>
                  </a:lnTo>
                  <a:lnTo>
                    <a:pt x="219" y="416"/>
                  </a:lnTo>
                  <a:lnTo>
                    <a:pt x="208" y="405"/>
                  </a:lnTo>
                  <a:lnTo>
                    <a:pt x="202" y="403"/>
                  </a:lnTo>
                  <a:lnTo>
                    <a:pt x="200" y="405"/>
                  </a:lnTo>
                  <a:lnTo>
                    <a:pt x="194" y="416"/>
                  </a:lnTo>
                  <a:lnTo>
                    <a:pt x="194" y="427"/>
                  </a:lnTo>
                  <a:lnTo>
                    <a:pt x="194" y="438"/>
                  </a:lnTo>
                  <a:lnTo>
                    <a:pt x="194" y="444"/>
                  </a:lnTo>
                  <a:lnTo>
                    <a:pt x="194" y="449"/>
                  </a:lnTo>
                  <a:lnTo>
                    <a:pt x="194" y="455"/>
                  </a:lnTo>
                  <a:lnTo>
                    <a:pt x="194" y="457"/>
                  </a:lnTo>
                  <a:lnTo>
                    <a:pt x="189" y="455"/>
                  </a:lnTo>
                  <a:lnTo>
                    <a:pt x="178" y="446"/>
                  </a:lnTo>
                  <a:lnTo>
                    <a:pt x="167" y="438"/>
                  </a:lnTo>
                  <a:lnTo>
                    <a:pt x="156" y="425"/>
                  </a:lnTo>
                  <a:lnTo>
                    <a:pt x="150" y="408"/>
                  </a:lnTo>
                  <a:lnTo>
                    <a:pt x="145" y="392"/>
                  </a:lnTo>
                  <a:lnTo>
                    <a:pt x="137" y="373"/>
                  </a:lnTo>
                  <a:lnTo>
                    <a:pt x="131" y="367"/>
                  </a:lnTo>
                  <a:lnTo>
                    <a:pt x="123" y="370"/>
                  </a:lnTo>
                  <a:lnTo>
                    <a:pt x="117" y="373"/>
                  </a:lnTo>
                  <a:lnTo>
                    <a:pt x="115" y="378"/>
                  </a:lnTo>
                  <a:lnTo>
                    <a:pt x="115" y="383"/>
                  </a:lnTo>
                  <a:lnTo>
                    <a:pt x="112" y="389"/>
                  </a:lnTo>
                  <a:lnTo>
                    <a:pt x="109" y="403"/>
                  </a:lnTo>
                  <a:lnTo>
                    <a:pt x="107" y="414"/>
                  </a:lnTo>
                  <a:lnTo>
                    <a:pt x="107" y="419"/>
                  </a:lnTo>
                  <a:lnTo>
                    <a:pt x="104" y="414"/>
                  </a:lnTo>
                  <a:lnTo>
                    <a:pt x="96" y="400"/>
                  </a:lnTo>
                  <a:lnTo>
                    <a:pt x="85" y="381"/>
                  </a:lnTo>
                  <a:lnTo>
                    <a:pt x="76" y="356"/>
                  </a:lnTo>
                  <a:lnTo>
                    <a:pt x="74" y="329"/>
                  </a:lnTo>
                  <a:lnTo>
                    <a:pt x="74" y="304"/>
                  </a:lnTo>
                  <a:lnTo>
                    <a:pt x="76" y="282"/>
                  </a:lnTo>
                  <a:lnTo>
                    <a:pt x="76" y="277"/>
                  </a:lnTo>
                  <a:lnTo>
                    <a:pt x="71" y="274"/>
                  </a:lnTo>
                  <a:lnTo>
                    <a:pt x="68" y="277"/>
                  </a:lnTo>
                  <a:lnTo>
                    <a:pt x="60" y="282"/>
                  </a:lnTo>
                  <a:lnTo>
                    <a:pt x="52" y="290"/>
                  </a:lnTo>
                  <a:lnTo>
                    <a:pt x="44" y="301"/>
                  </a:lnTo>
                  <a:lnTo>
                    <a:pt x="33" y="315"/>
                  </a:lnTo>
                  <a:lnTo>
                    <a:pt x="24" y="326"/>
                  </a:lnTo>
                  <a:lnTo>
                    <a:pt x="19" y="331"/>
                  </a:lnTo>
                  <a:lnTo>
                    <a:pt x="13" y="326"/>
                  </a:lnTo>
                  <a:lnTo>
                    <a:pt x="11" y="312"/>
                  </a:lnTo>
                  <a:lnTo>
                    <a:pt x="11" y="296"/>
                  </a:lnTo>
                  <a:lnTo>
                    <a:pt x="11" y="271"/>
                  </a:lnTo>
                  <a:lnTo>
                    <a:pt x="11" y="244"/>
                  </a:lnTo>
                  <a:lnTo>
                    <a:pt x="16" y="222"/>
                  </a:lnTo>
                  <a:lnTo>
                    <a:pt x="22" y="200"/>
                  </a:lnTo>
                  <a:lnTo>
                    <a:pt x="30" y="184"/>
                  </a:lnTo>
                  <a:lnTo>
                    <a:pt x="38" y="170"/>
                  </a:lnTo>
                  <a:lnTo>
                    <a:pt x="46" y="159"/>
                  </a:lnTo>
                  <a:lnTo>
                    <a:pt x="55" y="153"/>
                  </a:lnTo>
                  <a:lnTo>
                    <a:pt x="57" y="148"/>
                  </a:lnTo>
                  <a:lnTo>
                    <a:pt x="57" y="143"/>
                  </a:lnTo>
                  <a:lnTo>
                    <a:pt x="52" y="137"/>
                  </a:lnTo>
                  <a:lnTo>
                    <a:pt x="46" y="123"/>
                  </a:lnTo>
                  <a:lnTo>
                    <a:pt x="38" y="99"/>
                  </a:lnTo>
                  <a:lnTo>
                    <a:pt x="30" y="66"/>
                  </a:lnTo>
                  <a:lnTo>
                    <a:pt x="27" y="41"/>
                  </a:lnTo>
                  <a:lnTo>
                    <a:pt x="27" y="22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22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79"/>
            <p:cNvSpPr>
              <a:spLocks/>
            </p:cNvSpPr>
            <p:nvPr/>
          </p:nvSpPr>
          <p:spPr bwMode="auto">
            <a:xfrm>
              <a:off x="3089" y="1719"/>
              <a:ext cx="109" cy="180"/>
            </a:xfrm>
            <a:custGeom>
              <a:avLst/>
              <a:gdLst>
                <a:gd name="T0" fmla="*/ 0 w 109"/>
                <a:gd name="T1" fmla="*/ 19 h 180"/>
                <a:gd name="T2" fmla="*/ 0 w 109"/>
                <a:gd name="T3" fmla="*/ 35 h 180"/>
                <a:gd name="T4" fmla="*/ 3 w 109"/>
                <a:gd name="T5" fmla="*/ 54 h 180"/>
                <a:gd name="T6" fmla="*/ 8 w 109"/>
                <a:gd name="T7" fmla="*/ 74 h 180"/>
                <a:gd name="T8" fmla="*/ 19 w 109"/>
                <a:gd name="T9" fmla="*/ 93 h 180"/>
                <a:gd name="T10" fmla="*/ 33 w 109"/>
                <a:gd name="T11" fmla="*/ 101 h 180"/>
                <a:gd name="T12" fmla="*/ 44 w 109"/>
                <a:gd name="T13" fmla="*/ 109 h 180"/>
                <a:gd name="T14" fmla="*/ 55 w 109"/>
                <a:gd name="T15" fmla="*/ 112 h 180"/>
                <a:gd name="T16" fmla="*/ 68 w 109"/>
                <a:gd name="T17" fmla="*/ 120 h 180"/>
                <a:gd name="T18" fmla="*/ 82 w 109"/>
                <a:gd name="T19" fmla="*/ 131 h 180"/>
                <a:gd name="T20" fmla="*/ 90 w 109"/>
                <a:gd name="T21" fmla="*/ 153 h 180"/>
                <a:gd name="T22" fmla="*/ 96 w 109"/>
                <a:gd name="T23" fmla="*/ 172 h 180"/>
                <a:gd name="T24" fmla="*/ 98 w 109"/>
                <a:gd name="T25" fmla="*/ 180 h 180"/>
                <a:gd name="T26" fmla="*/ 98 w 109"/>
                <a:gd name="T27" fmla="*/ 180 h 180"/>
                <a:gd name="T28" fmla="*/ 104 w 109"/>
                <a:gd name="T29" fmla="*/ 180 h 180"/>
                <a:gd name="T30" fmla="*/ 107 w 109"/>
                <a:gd name="T31" fmla="*/ 180 h 180"/>
                <a:gd name="T32" fmla="*/ 109 w 109"/>
                <a:gd name="T33" fmla="*/ 175 h 180"/>
                <a:gd name="T34" fmla="*/ 107 w 109"/>
                <a:gd name="T35" fmla="*/ 161 h 180"/>
                <a:gd name="T36" fmla="*/ 107 w 109"/>
                <a:gd name="T37" fmla="*/ 147 h 180"/>
                <a:gd name="T38" fmla="*/ 96 w 109"/>
                <a:gd name="T39" fmla="*/ 131 h 180"/>
                <a:gd name="T40" fmla="*/ 79 w 109"/>
                <a:gd name="T41" fmla="*/ 115 h 180"/>
                <a:gd name="T42" fmla="*/ 57 w 109"/>
                <a:gd name="T43" fmla="*/ 101 h 180"/>
                <a:gd name="T44" fmla="*/ 44 w 109"/>
                <a:gd name="T45" fmla="*/ 95 h 180"/>
                <a:gd name="T46" fmla="*/ 30 w 109"/>
                <a:gd name="T47" fmla="*/ 87 h 180"/>
                <a:gd name="T48" fmla="*/ 22 w 109"/>
                <a:gd name="T49" fmla="*/ 79 h 180"/>
                <a:gd name="T50" fmla="*/ 16 w 109"/>
                <a:gd name="T51" fmla="*/ 57 h 180"/>
                <a:gd name="T52" fmla="*/ 16 w 109"/>
                <a:gd name="T53" fmla="*/ 35 h 180"/>
                <a:gd name="T54" fmla="*/ 14 w 109"/>
                <a:gd name="T55" fmla="*/ 11 h 180"/>
                <a:gd name="T56" fmla="*/ 11 w 109"/>
                <a:gd name="T57" fmla="*/ 0 h 180"/>
                <a:gd name="T58" fmla="*/ 5 w 109"/>
                <a:gd name="T59" fmla="*/ 0 h 180"/>
                <a:gd name="T60" fmla="*/ 3 w 109"/>
                <a:gd name="T61" fmla="*/ 5 h 180"/>
                <a:gd name="T62" fmla="*/ 0 w 109"/>
                <a:gd name="T63" fmla="*/ 13 h 180"/>
                <a:gd name="T64" fmla="*/ 0 w 109"/>
                <a:gd name="T65" fmla="*/ 19 h 180"/>
                <a:gd name="T66" fmla="*/ 0 w 109"/>
                <a:gd name="T67" fmla="*/ 19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80"/>
                <a:gd name="T104" fmla="*/ 109 w 109"/>
                <a:gd name="T105" fmla="*/ 180 h 1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80">
                  <a:moveTo>
                    <a:pt x="0" y="19"/>
                  </a:moveTo>
                  <a:lnTo>
                    <a:pt x="0" y="35"/>
                  </a:lnTo>
                  <a:lnTo>
                    <a:pt x="3" y="54"/>
                  </a:lnTo>
                  <a:lnTo>
                    <a:pt x="8" y="74"/>
                  </a:lnTo>
                  <a:lnTo>
                    <a:pt x="19" y="93"/>
                  </a:lnTo>
                  <a:lnTo>
                    <a:pt x="33" y="101"/>
                  </a:lnTo>
                  <a:lnTo>
                    <a:pt x="44" y="109"/>
                  </a:lnTo>
                  <a:lnTo>
                    <a:pt x="55" y="112"/>
                  </a:lnTo>
                  <a:lnTo>
                    <a:pt x="68" y="120"/>
                  </a:lnTo>
                  <a:lnTo>
                    <a:pt x="82" y="131"/>
                  </a:lnTo>
                  <a:lnTo>
                    <a:pt x="90" y="153"/>
                  </a:lnTo>
                  <a:lnTo>
                    <a:pt x="96" y="172"/>
                  </a:lnTo>
                  <a:lnTo>
                    <a:pt x="98" y="180"/>
                  </a:lnTo>
                  <a:lnTo>
                    <a:pt x="104" y="180"/>
                  </a:lnTo>
                  <a:lnTo>
                    <a:pt x="107" y="180"/>
                  </a:lnTo>
                  <a:lnTo>
                    <a:pt x="109" y="175"/>
                  </a:lnTo>
                  <a:lnTo>
                    <a:pt x="107" y="161"/>
                  </a:lnTo>
                  <a:lnTo>
                    <a:pt x="107" y="147"/>
                  </a:lnTo>
                  <a:lnTo>
                    <a:pt x="96" y="131"/>
                  </a:lnTo>
                  <a:lnTo>
                    <a:pt x="79" y="115"/>
                  </a:lnTo>
                  <a:lnTo>
                    <a:pt x="57" y="101"/>
                  </a:lnTo>
                  <a:lnTo>
                    <a:pt x="44" y="95"/>
                  </a:lnTo>
                  <a:lnTo>
                    <a:pt x="30" y="87"/>
                  </a:lnTo>
                  <a:lnTo>
                    <a:pt x="22" y="79"/>
                  </a:lnTo>
                  <a:lnTo>
                    <a:pt x="16" y="57"/>
                  </a:lnTo>
                  <a:lnTo>
                    <a:pt x="16" y="35"/>
                  </a:lnTo>
                  <a:lnTo>
                    <a:pt x="14" y="11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5"/>
                  </a:lnTo>
                  <a:lnTo>
                    <a:pt x="0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6D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80"/>
            <p:cNvSpPr>
              <a:spLocks/>
            </p:cNvSpPr>
            <p:nvPr/>
          </p:nvSpPr>
          <p:spPr bwMode="auto">
            <a:xfrm>
              <a:off x="3012" y="1530"/>
              <a:ext cx="39" cy="33"/>
            </a:xfrm>
            <a:custGeom>
              <a:avLst/>
              <a:gdLst>
                <a:gd name="T0" fmla="*/ 0 w 39"/>
                <a:gd name="T1" fmla="*/ 24 h 33"/>
                <a:gd name="T2" fmla="*/ 6 w 39"/>
                <a:gd name="T3" fmla="*/ 16 h 33"/>
                <a:gd name="T4" fmla="*/ 17 w 39"/>
                <a:gd name="T5" fmla="*/ 5 h 33"/>
                <a:gd name="T6" fmla="*/ 22 w 39"/>
                <a:gd name="T7" fmla="*/ 0 h 33"/>
                <a:gd name="T8" fmla="*/ 30 w 39"/>
                <a:gd name="T9" fmla="*/ 2 h 33"/>
                <a:gd name="T10" fmla="*/ 36 w 39"/>
                <a:gd name="T11" fmla="*/ 5 h 33"/>
                <a:gd name="T12" fmla="*/ 39 w 39"/>
                <a:gd name="T13" fmla="*/ 8 h 33"/>
                <a:gd name="T14" fmla="*/ 36 w 39"/>
                <a:gd name="T15" fmla="*/ 16 h 33"/>
                <a:gd name="T16" fmla="*/ 30 w 39"/>
                <a:gd name="T17" fmla="*/ 22 h 33"/>
                <a:gd name="T18" fmla="*/ 22 w 39"/>
                <a:gd name="T19" fmla="*/ 24 h 33"/>
                <a:gd name="T20" fmla="*/ 14 w 39"/>
                <a:gd name="T21" fmla="*/ 27 h 33"/>
                <a:gd name="T22" fmla="*/ 8 w 39"/>
                <a:gd name="T23" fmla="*/ 30 h 33"/>
                <a:gd name="T24" fmla="*/ 6 w 39"/>
                <a:gd name="T25" fmla="*/ 33 h 33"/>
                <a:gd name="T26" fmla="*/ 0 w 39"/>
                <a:gd name="T27" fmla="*/ 24 h 33"/>
                <a:gd name="T28" fmla="*/ 0 w 39"/>
                <a:gd name="T29" fmla="*/ 24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33"/>
                <a:gd name="T47" fmla="*/ 39 w 39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33">
                  <a:moveTo>
                    <a:pt x="0" y="24"/>
                  </a:moveTo>
                  <a:lnTo>
                    <a:pt x="6" y="16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36" y="16"/>
                  </a:lnTo>
                  <a:lnTo>
                    <a:pt x="30" y="22"/>
                  </a:lnTo>
                  <a:lnTo>
                    <a:pt x="22" y="24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81"/>
            <p:cNvSpPr>
              <a:spLocks/>
            </p:cNvSpPr>
            <p:nvPr/>
          </p:nvSpPr>
          <p:spPr bwMode="auto">
            <a:xfrm>
              <a:off x="3228" y="1634"/>
              <a:ext cx="430" cy="183"/>
            </a:xfrm>
            <a:custGeom>
              <a:avLst/>
              <a:gdLst>
                <a:gd name="T0" fmla="*/ 0 w 430"/>
                <a:gd name="T1" fmla="*/ 63 h 183"/>
                <a:gd name="T2" fmla="*/ 0 w 430"/>
                <a:gd name="T3" fmla="*/ 54 h 183"/>
                <a:gd name="T4" fmla="*/ 20 w 430"/>
                <a:gd name="T5" fmla="*/ 46 h 183"/>
                <a:gd name="T6" fmla="*/ 50 w 430"/>
                <a:gd name="T7" fmla="*/ 35 h 183"/>
                <a:gd name="T8" fmla="*/ 77 w 430"/>
                <a:gd name="T9" fmla="*/ 24 h 183"/>
                <a:gd name="T10" fmla="*/ 94 w 430"/>
                <a:gd name="T11" fmla="*/ 11 h 183"/>
                <a:gd name="T12" fmla="*/ 113 w 430"/>
                <a:gd name="T13" fmla="*/ 2 h 183"/>
                <a:gd name="T14" fmla="*/ 132 w 430"/>
                <a:gd name="T15" fmla="*/ 0 h 183"/>
                <a:gd name="T16" fmla="*/ 151 w 430"/>
                <a:gd name="T17" fmla="*/ 0 h 183"/>
                <a:gd name="T18" fmla="*/ 167 w 430"/>
                <a:gd name="T19" fmla="*/ 5 h 183"/>
                <a:gd name="T20" fmla="*/ 195 w 430"/>
                <a:gd name="T21" fmla="*/ 19 h 183"/>
                <a:gd name="T22" fmla="*/ 228 w 430"/>
                <a:gd name="T23" fmla="*/ 38 h 183"/>
                <a:gd name="T24" fmla="*/ 269 w 430"/>
                <a:gd name="T25" fmla="*/ 63 h 183"/>
                <a:gd name="T26" fmla="*/ 302 w 430"/>
                <a:gd name="T27" fmla="*/ 85 h 183"/>
                <a:gd name="T28" fmla="*/ 321 w 430"/>
                <a:gd name="T29" fmla="*/ 98 h 183"/>
                <a:gd name="T30" fmla="*/ 337 w 430"/>
                <a:gd name="T31" fmla="*/ 109 h 183"/>
                <a:gd name="T32" fmla="*/ 362 w 430"/>
                <a:gd name="T33" fmla="*/ 120 h 183"/>
                <a:gd name="T34" fmla="*/ 389 w 430"/>
                <a:gd name="T35" fmla="*/ 134 h 183"/>
                <a:gd name="T36" fmla="*/ 411 w 430"/>
                <a:gd name="T37" fmla="*/ 150 h 183"/>
                <a:gd name="T38" fmla="*/ 422 w 430"/>
                <a:gd name="T39" fmla="*/ 167 h 183"/>
                <a:gd name="T40" fmla="*/ 430 w 430"/>
                <a:gd name="T41" fmla="*/ 172 h 183"/>
                <a:gd name="T42" fmla="*/ 422 w 430"/>
                <a:gd name="T43" fmla="*/ 183 h 183"/>
                <a:gd name="T44" fmla="*/ 419 w 430"/>
                <a:gd name="T45" fmla="*/ 178 h 183"/>
                <a:gd name="T46" fmla="*/ 408 w 430"/>
                <a:gd name="T47" fmla="*/ 167 h 183"/>
                <a:gd name="T48" fmla="*/ 389 w 430"/>
                <a:gd name="T49" fmla="*/ 150 h 183"/>
                <a:gd name="T50" fmla="*/ 370 w 430"/>
                <a:gd name="T51" fmla="*/ 139 h 183"/>
                <a:gd name="T52" fmla="*/ 340 w 430"/>
                <a:gd name="T53" fmla="*/ 126 h 183"/>
                <a:gd name="T54" fmla="*/ 307 w 430"/>
                <a:gd name="T55" fmla="*/ 109 h 183"/>
                <a:gd name="T56" fmla="*/ 272 w 430"/>
                <a:gd name="T57" fmla="*/ 90 h 183"/>
                <a:gd name="T58" fmla="*/ 244 w 430"/>
                <a:gd name="T59" fmla="*/ 65 h 183"/>
                <a:gd name="T60" fmla="*/ 217 w 430"/>
                <a:gd name="T61" fmla="*/ 44 h 183"/>
                <a:gd name="T62" fmla="*/ 187 w 430"/>
                <a:gd name="T63" fmla="*/ 30 h 183"/>
                <a:gd name="T64" fmla="*/ 154 w 430"/>
                <a:gd name="T65" fmla="*/ 16 h 183"/>
                <a:gd name="T66" fmla="*/ 132 w 430"/>
                <a:gd name="T67" fmla="*/ 11 h 183"/>
                <a:gd name="T68" fmla="*/ 113 w 430"/>
                <a:gd name="T69" fmla="*/ 13 h 183"/>
                <a:gd name="T70" fmla="*/ 91 w 430"/>
                <a:gd name="T71" fmla="*/ 24 h 183"/>
                <a:gd name="T72" fmla="*/ 74 w 430"/>
                <a:gd name="T73" fmla="*/ 35 h 183"/>
                <a:gd name="T74" fmla="*/ 58 w 430"/>
                <a:gd name="T75" fmla="*/ 46 h 183"/>
                <a:gd name="T76" fmla="*/ 44 w 430"/>
                <a:gd name="T77" fmla="*/ 52 h 183"/>
                <a:gd name="T78" fmla="*/ 28 w 430"/>
                <a:gd name="T79" fmla="*/ 60 h 183"/>
                <a:gd name="T80" fmla="*/ 17 w 430"/>
                <a:gd name="T81" fmla="*/ 65 h 183"/>
                <a:gd name="T82" fmla="*/ 14 w 430"/>
                <a:gd name="T83" fmla="*/ 68 h 183"/>
                <a:gd name="T84" fmla="*/ 9 w 430"/>
                <a:gd name="T85" fmla="*/ 65 h 183"/>
                <a:gd name="T86" fmla="*/ 0 w 430"/>
                <a:gd name="T87" fmla="*/ 63 h 183"/>
                <a:gd name="T88" fmla="*/ 0 w 430"/>
                <a:gd name="T89" fmla="*/ 63 h 1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0"/>
                <a:gd name="T136" fmla="*/ 0 h 183"/>
                <a:gd name="T137" fmla="*/ 430 w 430"/>
                <a:gd name="T138" fmla="*/ 183 h 1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0" h="183">
                  <a:moveTo>
                    <a:pt x="0" y="63"/>
                  </a:moveTo>
                  <a:lnTo>
                    <a:pt x="0" y="54"/>
                  </a:lnTo>
                  <a:lnTo>
                    <a:pt x="20" y="46"/>
                  </a:lnTo>
                  <a:lnTo>
                    <a:pt x="50" y="35"/>
                  </a:lnTo>
                  <a:lnTo>
                    <a:pt x="77" y="24"/>
                  </a:lnTo>
                  <a:lnTo>
                    <a:pt x="94" y="11"/>
                  </a:lnTo>
                  <a:lnTo>
                    <a:pt x="113" y="2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7" y="5"/>
                  </a:lnTo>
                  <a:lnTo>
                    <a:pt x="195" y="19"/>
                  </a:lnTo>
                  <a:lnTo>
                    <a:pt x="228" y="38"/>
                  </a:lnTo>
                  <a:lnTo>
                    <a:pt x="269" y="63"/>
                  </a:lnTo>
                  <a:lnTo>
                    <a:pt x="302" y="85"/>
                  </a:lnTo>
                  <a:lnTo>
                    <a:pt x="321" y="98"/>
                  </a:lnTo>
                  <a:lnTo>
                    <a:pt x="337" y="109"/>
                  </a:lnTo>
                  <a:lnTo>
                    <a:pt x="362" y="120"/>
                  </a:lnTo>
                  <a:lnTo>
                    <a:pt x="389" y="134"/>
                  </a:lnTo>
                  <a:lnTo>
                    <a:pt x="411" y="150"/>
                  </a:lnTo>
                  <a:lnTo>
                    <a:pt x="422" y="167"/>
                  </a:lnTo>
                  <a:lnTo>
                    <a:pt x="430" y="172"/>
                  </a:lnTo>
                  <a:lnTo>
                    <a:pt x="422" y="183"/>
                  </a:lnTo>
                  <a:lnTo>
                    <a:pt x="419" y="178"/>
                  </a:lnTo>
                  <a:lnTo>
                    <a:pt x="408" y="167"/>
                  </a:lnTo>
                  <a:lnTo>
                    <a:pt x="389" y="150"/>
                  </a:lnTo>
                  <a:lnTo>
                    <a:pt x="370" y="139"/>
                  </a:lnTo>
                  <a:lnTo>
                    <a:pt x="340" y="126"/>
                  </a:lnTo>
                  <a:lnTo>
                    <a:pt x="307" y="109"/>
                  </a:lnTo>
                  <a:lnTo>
                    <a:pt x="272" y="90"/>
                  </a:lnTo>
                  <a:lnTo>
                    <a:pt x="244" y="65"/>
                  </a:lnTo>
                  <a:lnTo>
                    <a:pt x="217" y="44"/>
                  </a:lnTo>
                  <a:lnTo>
                    <a:pt x="187" y="30"/>
                  </a:lnTo>
                  <a:lnTo>
                    <a:pt x="154" y="16"/>
                  </a:lnTo>
                  <a:lnTo>
                    <a:pt x="132" y="11"/>
                  </a:lnTo>
                  <a:lnTo>
                    <a:pt x="113" y="13"/>
                  </a:lnTo>
                  <a:lnTo>
                    <a:pt x="91" y="24"/>
                  </a:lnTo>
                  <a:lnTo>
                    <a:pt x="74" y="35"/>
                  </a:lnTo>
                  <a:lnTo>
                    <a:pt x="58" y="46"/>
                  </a:lnTo>
                  <a:lnTo>
                    <a:pt x="44" y="52"/>
                  </a:lnTo>
                  <a:lnTo>
                    <a:pt x="28" y="60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9" y="6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82"/>
            <p:cNvSpPr>
              <a:spLocks/>
            </p:cNvSpPr>
            <p:nvPr/>
          </p:nvSpPr>
          <p:spPr bwMode="auto">
            <a:xfrm>
              <a:off x="3729" y="1872"/>
              <a:ext cx="496" cy="400"/>
            </a:xfrm>
            <a:custGeom>
              <a:avLst/>
              <a:gdLst>
                <a:gd name="T0" fmla="*/ 3 w 496"/>
                <a:gd name="T1" fmla="*/ 0 h 400"/>
                <a:gd name="T2" fmla="*/ 20 w 496"/>
                <a:gd name="T3" fmla="*/ 22 h 400"/>
                <a:gd name="T4" fmla="*/ 53 w 496"/>
                <a:gd name="T5" fmla="*/ 57 h 400"/>
                <a:gd name="T6" fmla="*/ 83 w 496"/>
                <a:gd name="T7" fmla="*/ 88 h 400"/>
                <a:gd name="T8" fmla="*/ 107 w 496"/>
                <a:gd name="T9" fmla="*/ 104 h 400"/>
                <a:gd name="T10" fmla="*/ 132 w 496"/>
                <a:gd name="T11" fmla="*/ 104 h 400"/>
                <a:gd name="T12" fmla="*/ 170 w 496"/>
                <a:gd name="T13" fmla="*/ 107 h 400"/>
                <a:gd name="T14" fmla="*/ 206 w 496"/>
                <a:gd name="T15" fmla="*/ 107 h 400"/>
                <a:gd name="T16" fmla="*/ 225 w 496"/>
                <a:gd name="T17" fmla="*/ 107 h 400"/>
                <a:gd name="T18" fmla="*/ 239 w 496"/>
                <a:gd name="T19" fmla="*/ 112 h 400"/>
                <a:gd name="T20" fmla="*/ 269 w 496"/>
                <a:gd name="T21" fmla="*/ 126 h 400"/>
                <a:gd name="T22" fmla="*/ 304 w 496"/>
                <a:gd name="T23" fmla="*/ 140 h 400"/>
                <a:gd name="T24" fmla="*/ 335 w 496"/>
                <a:gd name="T25" fmla="*/ 153 h 400"/>
                <a:gd name="T26" fmla="*/ 351 w 496"/>
                <a:gd name="T27" fmla="*/ 159 h 400"/>
                <a:gd name="T28" fmla="*/ 367 w 496"/>
                <a:gd name="T29" fmla="*/ 167 h 400"/>
                <a:gd name="T30" fmla="*/ 378 w 496"/>
                <a:gd name="T31" fmla="*/ 175 h 400"/>
                <a:gd name="T32" fmla="*/ 384 w 496"/>
                <a:gd name="T33" fmla="*/ 186 h 400"/>
                <a:gd name="T34" fmla="*/ 384 w 496"/>
                <a:gd name="T35" fmla="*/ 194 h 400"/>
                <a:gd name="T36" fmla="*/ 384 w 496"/>
                <a:gd name="T37" fmla="*/ 202 h 400"/>
                <a:gd name="T38" fmla="*/ 387 w 496"/>
                <a:gd name="T39" fmla="*/ 213 h 400"/>
                <a:gd name="T40" fmla="*/ 392 w 496"/>
                <a:gd name="T41" fmla="*/ 230 h 400"/>
                <a:gd name="T42" fmla="*/ 411 w 496"/>
                <a:gd name="T43" fmla="*/ 265 h 400"/>
                <a:gd name="T44" fmla="*/ 450 w 496"/>
                <a:gd name="T45" fmla="*/ 320 h 400"/>
                <a:gd name="T46" fmla="*/ 482 w 496"/>
                <a:gd name="T47" fmla="*/ 375 h 400"/>
                <a:gd name="T48" fmla="*/ 496 w 496"/>
                <a:gd name="T49" fmla="*/ 400 h 400"/>
                <a:gd name="T50" fmla="*/ 485 w 496"/>
                <a:gd name="T51" fmla="*/ 400 h 400"/>
                <a:gd name="T52" fmla="*/ 471 w 496"/>
                <a:gd name="T53" fmla="*/ 397 h 400"/>
                <a:gd name="T54" fmla="*/ 458 w 496"/>
                <a:gd name="T55" fmla="*/ 394 h 400"/>
                <a:gd name="T56" fmla="*/ 452 w 496"/>
                <a:gd name="T57" fmla="*/ 394 h 400"/>
                <a:gd name="T58" fmla="*/ 441 w 496"/>
                <a:gd name="T59" fmla="*/ 375 h 400"/>
                <a:gd name="T60" fmla="*/ 422 w 496"/>
                <a:gd name="T61" fmla="*/ 331 h 400"/>
                <a:gd name="T62" fmla="*/ 397 w 496"/>
                <a:gd name="T63" fmla="*/ 279 h 400"/>
                <a:gd name="T64" fmla="*/ 378 w 496"/>
                <a:gd name="T65" fmla="*/ 246 h 400"/>
                <a:gd name="T66" fmla="*/ 367 w 496"/>
                <a:gd name="T67" fmla="*/ 224 h 400"/>
                <a:gd name="T68" fmla="*/ 365 w 496"/>
                <a:gd name="T69" fmla="*/ 213 h 400"/>
                <a:gd name="T70" fmla="*/ 362 w 496"/>
                <a:gd name="T71" fmla="*/ 202 h 400"/>
                <a:gd name="T72" fmla="*/ 351 w 496"/>
                <a:gd name="T73" fmla="*/ 186 h 400"/>
                <a:gd name="T74" fmla="*/ 326 w 496"/>
                <a:gd name="T75" fmla="*/ 167 h 400"/>
                <a:gd name="T76" fmla="*/ 282 w 496"/>
                <a:gd name="T77" fmla="*/ 148 h 400"/>
                <a:gd name="T78" fmla="*/ 239 w 496"/>
                <a:gd name="T79" fmla="*/ 131 h 400"/>
                <a:gd name="T80" fmla="*/ 211 w 496"/>
                <a:gd name="T81" fmla="*/ 123 h 400"/>
                <a:gd name="T82" fmla="*/ 187 w 496"/>
                <a:gd name="T83" fmla="*/ 123 h 400"/>
                <a:gd name="T84" fmla="*/ 159 w 496"/>
                <a:gd name="T85" fmla="*/ 123 h 400"/>
                <a:gd name="T86" fmla="*/ 129 w 496"/>
                <a:gd name="T87" fmla="*/ 126 h 400"/>
                <a:gd name="T88" fmla="*/ 107 w 496"/>
                <a:gd name="T89" fmla="*/ 126 h 400"/>
                <a:gd name="T90" fmla="*/ 77 w 496"/>
                <a:gd name="T91" fmla="*/ 109 h 400"/>
                <a:gd name="T92" fmla="*/ 44 w 496"/>
                <a:gd name="T93" fmla="*/ 77 h 400"/>
                <a:gd name="T94" fmla="*/ 14 w 496"/>
                <a:gd name="T95" fmla="*/ 41 h 400"/>
                <a:gd name="T96" fmla="*/ 0 w 496"/>
                <a:gd name="T97" fmla="*/ 25 h 400"/>
                <a:gd name="T98" fmla="*/ 0 w 496"/>
                <a:gd name="T99" fmla="*/ 16 h 400"/>
                <a:gd name="T100" fmla="*/ 0 w 496"/>
                <a:gd name="T101" fmla="*/ 8 h 400"/>
                <a:gd name="T102" fmla="*/ 3 w 496"/>
                <a:gd name="T103" fmla="*/ 0 h 400"/>
                <a:gd name="T104" fmla="*/ 3 w 496"/>
                <a:gd name="T105" fmla="*/ 0 h 400"/>
                <a:gd name="T106" fmla="*/ 3 w 496"/>
                <a:gd name="T107" fmla="*/ 0 h 4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6"/>
                <a:gd name="T163" fmla="*/ 0 h 400"/>
                <a:gd name="T164" fmla="*/ 496 w 496"/>
                <a:gd name="T165" fmla="*/ 400 h 4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6" h="400">
                  <a:moveTo>
                    <a:pt x="3" y="0"/>
                  </a:moveTo>
                  <a:lnTo>
                    <a:pt x="20" y="22"/>
                  </a:lnTo>
                  <a:lnTo>
                    <a:pt x="53" y="57"/>
                  </a:lnTo>
                  <a:lnTo>
                    <a:pt x="83" y="88"/>
                  </a:lnTo>
                  <a:lnTo>
                    <a:pt x="107" y="104"/>
                  </a:lnTo>
                  <a:lnTo>
                    <a:pt x="132" y="104"/>
                  </a:lnTo>
                  <a:lnTo>
                    <a:pt x="170" y="107"/>
                  </a:lnTo>
                  <a:lnTo>
                    <a:pt x="206" y="107"/>
                  </a:lnTo>
                  <a:lnTo>
                    <a:pt x="225" y="107"/>
                  </a:lnTo>
                  <a:lnTo>
                    <a:pt x="239" y="112"/>
                  </a:lnTo>
                  <a:lnTo>
                    <a:pt x="269" y="126"/>
                  </a:lnTo>
                  <a:lnTo>
                    <a:pt x="304" y="140"/>
                  </a:lnTo>
                  <a:lnTo>
                    <a:pt x="335" y="153"/>
                  </a:lnTo>
                  <a:lnTo>
                    <a:pt x="351" y="159"/>
                  </a:lnTo>
                  <a:lnTo>
                    <a:pt x="367" y="167"/>
                  </a:lnTo>
                  <a:lnTo>
                    <a:pt x="378" y="175"/>
                  </a:lnTo>
                  <a:lnTo>
                    <a:pt x="384" y="186"/>
                  </a:lnTo>
                  <a:lnTo>
                    <a:pt x="384" y="194"/>
                  </a:lnTo>
                  <a:lnTo>
                    <a:pt x="384" y="202"/>
                  </a:lnTo>
                  <a:lnTo>
                    <a:pt x="387" y="213"/>
                  </a:lnTo>
                  <a:lnTo>
                    <a:pt x="392" y="230"/>
                  </a:lnTo>
                  <a:lnTo>
                    <a:pt x="411" y="265"/>
                  </a:lnTo>
                  <a:lnTo>
                    <a:pt x="450" y="320"/>
                  </a:lnTo>
                  <a:lnTo>
                    <a:pt x="482" y="375"/>
                  </a:lnTo>
                  <a:lnTo>
                    <a:pt x="496" y="400"/>
                  </a:lnTo>
                  <a:lnTo>
                    <a:pt x="485" y="400"/>
                  </a:lnTo>
                  <a:lnTo>
                    <a:pt x="471" y="397"/>
                  </a:lnTo>
                  <a:lnTo>
                    <a:pt x="458" y="394"/>
                  </a:lnTo>
                  <a:lnTo>
                    <a:pt x="452" y="394"/>
                  </a:lnTo>
                  <a:lnTo>
                    <a:pt x="441" y="375"/>
                  </a:lnTo>
                  <a:lnTo>
                    <a:pt x="422" y="331"/>
                  </a:lnTo>
                  <a:lnTo>
                    <a:pt x="397" y="279"/>
                  </a:lnTo>
                  <a:lnTo>
                    <a:pt x="378" y="246"/>
                  </a:lnTo>
                  <a:lnTo>
                    <a:pt x="367" y="224"/>
                  </a:lnTo>
                  <a:lnTo>
                    <a:pt x="365" y="213"/>
                  </a:lnTo>
                  <a:lnTo>
                    <a:pt x="362" y="202"/>
                  </a:lnTo>
                  <a:lnTo>
                    <a:pt x="351" y="186"/>
                  </a:lnTo>
                  <a:lnTo>
                    <a:pt x="326" y="167"/>
                  </a:lnTo>
                  <a:lnTo>
                    <a:pt x="282" y="148"/>
                  </a:lnTo>
                  <a:lnTo>
                    <a:pt x="239" y="131"/>
                  </a:lnTo>
                  <a:lnTo>
                    <a:pt x="211" y="123"/>
                  </a:lnTo>
                  <a:lnTo>
                    <a:pt x="187" y="123"/>
                  </a:lnTo>
                  <a:lnTo>
                    <a:pt x="159" y="123"/>
                  </a:lnTo>
                  <a:lnTo>
                    <a:pt x="129" y="126"/>
                  </a:lnTo>
                  <a:lnTo>
                    <a:pt x="107" y="126"/>
                  </a:lnTo>
                  <a:lnTo>
                    <a:pt x="77" y="109"/>
                  </a:lnTo>
                  <a:lnTo>
                    <a:pt x="44" y="77"/>
                  </a:lnTo>
                  <a:lnTo>
                    <a:pt x="14" y="41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83"/>
            <p:cNvSpPr>
              <a:spLocks/>
            </p:cNvSpPr>
            <p:nvPr/>
          </p:nvSpPr>
          <p:spPr bwMode="auto">
            <a:xfrm>
              <a:off x="3450" y="1795"/>
              <a:ext cx="39" cy="47"/>
            </a:xfrm>
            <a:custGeom>
              <a:avLst/>
              <a:gdLst>
                <a:gd name="T0" fmla="*/ 0 w 39"/>
                <a:gd name="T1" fmla="*/ 11 h 47"/>
                <a:gd name="T2" fmla="*/ 6 w 39"/>
                <a:gd name="T3" fmla="*/ 19 h 47"/>
                <a:gd name="T4" fmla="*/ 17 w 39"/>
                <a:gd name="T5" fmla="*/ 33 h 47"/>
                <a:gd name="T6" fmla="*/ 25 w 39"/>
                <a:gd name="T7" fmla="*/ 41 h 47"/>
                <a:gd name="T8" fmla="*/ 30 w 39"/>
                <a:gd name="T9" fmla="*/ 47 h 47"/>
                <a:gd name="T10" fmla="*/ 33 w 39"/>
                <a:gd name="T11" fmla="*/ 44 h 47"/>
                <a:gd name="T12" fmla="*/ 36 w 39"/>
                <a:gd name="T13" fmla="*/ 44 h 47"/>
                <a:gd name="T14" fmla="*/ 39 w 39"/>
                <a:gd name="T15" fmla="*/ 39 h 47"/>
                <a:gd name="T16" fmla="*/ 36 w 39"/>
                <a:gd name="T17" fmla="*/ 25 h 47"/>
                <a:gd name="T18" fmla="*/ 22 w 39"/>
                <a:gd name="T19" fmla="*/ 11 h 47"/>
                <a:gd name="T20" fmla="*/ 14 w 39"/>
                <a:gd name="T21" fmla="*/ 6 h 47"/>
                <a:gd name="T22" fmla="*/ 6 w 39"/>
                <a:gd name="T23" fmla="*/ 0 h 47"/>
                <a:gd name="T24" fmla="*/ 3 w 39"/>
                <a:gd name="T25" fmla="*/ 0 h 47"/>
                <a:gd name="T26" fmla="*/ 0 w 39"/>
                <a:gd name="T27" fmla="*/ 11 h 47"/>
                <a:gd name="T28" fmla="*/ 0 w 39"/>
                <a:gd name="T29" fmla="*/ 11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47"/>
                <a:gd name="T47" fmla="*/ 39 w 39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47">
                  <a:moveTo>
                    <a:pt x="0" y="11"/>
                  </a:moveTo>
                  <a:lnTo>
                    <a:pt x="6" y="19"/>
                  </a:lnTo>
                  <a:lnTo>
                    <a:pt x="17" y="33"/>
                  </a:lnTo>
                  <a:lnTo>
                    <a:pt x="25" y="41"/>
                  </a:lnTo>
                  <a:lnTo>
                    <a:pt x="30" y="47"/>
                  </a:lnTo>
                  <a:lnTo>
                    <a:pt x="33" y="44"/>
                  </a:lnTo>
                  <a:lnTo>
                    <a:pt x="36" y="44"/>
                  </a:lnTo>
                  <a:lnTo>
                    <a:pt x="39" y="39"/>
                  </a:lnTo>
                  <a:lnTo>
                    <a:pt x="36" y="25"/>
                  </a:lnTo>
                  <a:lnTo>
                    <a:pt x="22" y="11"/>
                  </a:lnTo>
                  <a:lnTo>
                    <a:pt x="14" y="6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84"/>
            <p:cNvSpPr>
              <a:spLocks/>
            </p:cNvSpPr>
            <p:nvPr/>
          </p:nvSpPr>
          <p:spPr bwMode="auto">
            <a:xfrm>
              <a:off x="3376" y="1897"/>
              <a:ext cx="33" cy="41"/>
            </a:xfrm>
            <a:custGeom>
              <a:avLst/>
              <a:gdLst>
                <a:gd name="T0" fmla="*/ 25 w 33"/>
                <a:gd name="T1" fmla="*/ 0 h 41"/>
                <a:gd name="T2" fmla="*/ 11 w 33"/>
                <a:gd name="T3" fmla="*/ 11 h 41"/>
                <a:gd name="T4" fmla="*/ 3 w 33"/>
                <a:gd name="T5" fmla="*/ 21 h 41"/>
                <a:gd name="T6" fmla="*/ 0 w 33"/>
                <a:gd name="T7" fmla="*/ 32 h 41"/>
                <a:gd name="T8" fmla="*/ 3 w 33"/>
                <a:gd name="T9" fmla="*/ 41 h 41"/>
                <a:gd name="T10" fmla="*/ 9 w 33"/>
                <a:gd name="T11" fmla="*/ 41 h 41"/>
                <a:gd name="T12" fmla="*/ 17 w 33"/>
                <a:gd name="T13" fmla="*/ 38 h 41"/>
                <a:gd name="T14" fmla="*/ 22 w 33"/>
                <a:gd name="T15" fmla="*/ 30 h 41"/>
                <a:gd name="T16" fmla="*/ 33 w 33"/>
                <a:gd name="T17" fmla="*/ 19 h 41"/>
                <a:gd name="T18" fmla="*/ 33 w 33"/>
                <a:gd name="T19" fmla="*/ 8 h 41"/>
                <a:gd name="T20" fmla="*/ 30 w 33"/>
                <a:gd name="T21" fmla="*/ 2 h 41"/>
                <a:gd name="T22" fmla="*/ 28 w 33"/>
                <a:gd name="T23" fmla="*/ 0 h 41"/>
                <a:gd name="T24" fmla="*/ 25 w 33"/>
                <a:gd name="T25" fmla="*/ 0 h 41"/>
                <a:gd name="T26" fmla="*/ 25 w 33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41"/>
                <a:gd name="T44" fmla="*/ 33 w 33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41">
                  <a:moveTo>
                    <a:pt x="25" y="0"/>
                  </a:moveTo>
                  <a:lnTo>
                    <a:pt x="11" y="11"/>
                  </a:lnTo>
                  <a:lnTo>
                    <a:pt x="3" y="21"/>
                  </a:lnTo>
                  <a:lnTo>
                    <a:pt x="0" y="32"/>
                  </a:lnTo>
                  <a:lnTo>
                    <a:pt x="3" y="41"/>
                  </a:lnTo>
                  <a:lnTo>
                    <a:pt x="9" y="41"/>
                  </a:lnTo>
                  <a:lnTo>
                    <a:pt x="17" y="38"/>
                  </a:lnTo>
                  <a:lnTo>
                    <a:pt x="22" y="30"/>
                  </a:lnTo>
                  <a:lnTo>
                    <a:pt x="33" y="19"/>
                  </a:lnTo>
                  <a:lnTo>
                    <a:pt x="33" y="8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85"/>
            <p:cNvSpPr>
              <a:spLocks/>
            </p:cNvSpPr>
            <p:nvPr/>
          </p:nvSpPr>
          <p:spPr bwMode="auto">
            <a:xfrm>
              <a:off x="3341" y="2031"/>
              <a:ext cx="49" cy="38"/>
            </a:xfrm>
            <a:custGeom>
              <a:avLst/>
              <a:gdLst>
                <a:gd name="T0" fmla="*/ 44 w 49"/>
                <a:gd name="T1" fmla="*/ 0 h 38"/>
                <a:gd name="T2" fmla="*/ 19 w 49"/>
                <a:gd name="T3" fmla="*/ 2 h 38"/>
                <a:gd name="T4" fmla="*/ 5 w 49"/>
                <a:gd name="T5" fmla="*/ 8 h 38"/>
                <a:gd name="T6" fmla="*/ 0 w 49"/>
                <a:gd name="T7" fmla="*/ 13 h 38"/>
                <a:gd name="T8" fmla="*/ 0 w 49"/>
                <a:gd name="T9" fmla="*/ 22 h 38"/>
                <a:gd name="T10" fmla="*/ 2 w 49"/>
                <a:gd name="T11" fmla="*/ 27 h 38"/>
                <a:gd name="T12" fmla="*/ 5 w 49"/>
                <a:gd name="T13" fmla="*/ 35 h 38"/>
                <a:gd name="T14" fmla="*/ 8 w 49"/>
                <a:gd name="T15" fmla="*/ 38 h 38"/>
                <a:gd name="T16" fmla="*/ 13 w 49"/>
                <a:gd name="T17" fmla="*/ 38 h 38"/>
                <a:gd name="T18" fmla="*/ 16 w 49"/>
                <a:gd name="T19" fmla="*/ 27 h 38"/>
                <a:gd name="T20" fmla="*/ 30 w 49"/>
                <a:gd name="T21" fmla="*/ 19 h 38"/>
                <a:gd name="T22" fmla="*/ 44 w 49"/>
                <a:gd name="T23" fmla="*/ 11 h 38"/>
                <a:gd name="T24" fmla="*/ 49 w 49"/>
                <a:gd name="T25" fmla="*/ 8 h 38"/>
                <a:gd name="T26" fmla="*/ 44 w 49"/>
                <a:gd name="T27" fmla="*/ 0 h 38"/>
                <a:gd name="T28" fmla="*/ 44 w 49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38"/>
                <a:gd name="T47" fmla="*/ 49 w 49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38">
                  <a:moveTo>
                    <a:pt x="44" y="0"/>
                  </a:moveTo>
                  <a:lnTo>
                    <a:pt x="19" y="2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5" y="35"/>
                  </a:lnTo>
                  <a:lnTo>
                    <a:pt x="8" y="38"/>
                  </a:lnTo>
                  <a:lnTo>
                    <a:pt x="13" y="38"/>
                  </a:lnTo>
                  <a:lnTo>
                    <a:pt x="16" y="27"/>
                  </a:lnTo>
                  <a:lnTo>
                    <a:pt x="30" y="19"/>
                  </a:lnTo>
                  <a:lnTo>
                    <a:pt x="44" y="11"/>
                  </a:lnTo>
                  <a:lnTo>
                    <a:pt x="49" y="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86"/>
            <p:cNvSpPr>
              <a:spLocks/>
            </p:cNvSpPr>
            <p:nvPr/>
          </p:nvSpPr>
          <p:spPr bwMode="auto">
            <a:xfrm>
              <a:off x="3500" y="1946"/>
              <a:ext cx="38" cy="41"/>
            </a:xfrm>
            <a:custGeom>
              <a:avLst/>
              <a:gdLst>
                <a:gd name="T0" fmla="*/ 10 w 38"/>
                <a:gd name="T1" fmla="*/ 0 h 41"/>
                <a:gd name="T2" fmla="*/ 5 w 38"/>
                <a:gd name="T3" fmla="*/ 3 h 41"/>
                <a:gd name="T4" fmla="*/ 0 w 38"/>
                <a:gd name="T5" fmla="*/ 11 h 41"/>
                <a:gd name="T6" fmla="*/ 0 w 38"/>
                <a:gd name="T7" fmla="*/ 22 h 41"/>
                <a:gd name="T8" fmla="*/ 2 w 38"/>
                <a:gd name="T9" fmla="*/ 27 h 41"/>
                <a:gd name="T10" fmla="*/ 8 w 38"/>
                <a:gd name="T11" fmla="*/ 27 h 41"/>
                <a:gd name="T12" fmla="*/ 19 w 38"/>
                <a:gd name="T13" fmla="*/ 33 h 41"/>
                <a:gd name="T14" fmla="*/ 27 w 38"/>
                <a:gd name="T15" fmla="*/ 38 h 41"/>
                <a:gd name="T16" fmla="*/ 32 w 38"/>
                <a:gd name="T17" fmla="*/ 41 h 41"/>
                <a:gd name="T18" fmla="*/ 35 w 38"/>
                <a:gd name="T19" fmla="*/ 38 h 41"/>
                <a:gd name="T20" fmla="*/ 38 w 38"/>
                <a:gd name="T21" fmla="*/ 30 h 41"/>
                <a:gd name="T22" fmla="*/ 30 w 38"/>
                <a:gd name="T23" fmla="*/ 22 h 41"/>
                <a:gd name="T24" fmla="*/ 21 w 38"/>
                <a:gd name="T25" fmla="*/ 11 h 41"/>
                <a:gd name="T26" fmla="*/ 13 w 38"/>
                <a:gd name="T27" fmla="*/ 3 h 41"/>
                <a:gd name="T28" fmla="*/ 10 w 38"/>
                <a:gd name="T29" fmla="*/ 0 h 41"/>
                <a:gd name="T30" fmla="*/ 10 w 38"/>
                <a:gd name="T31" fmla="*/ 0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"/>
                <a:gd name="T49" fmla="*/ 0 h 41"/>
                <a:gd name="T50" fmla="*/ 38 w 38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" h="41">
                  <a:moveTo>
                    <a:pt x="10" y="0"/>
                  </a:moveTo>
                  <a:lnTo>
                    <a:pt x="5" y="3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8" y="27"/>
                  </a:lnTo>
                  <a:lnTo>
                    <a:pt x="19" y="33"/>
                  </a:lnTo>
                  <a:lnTo>
                    <a:pt x="27" y="38"/>
                  </a:lnTo>
                  <a:lnTo>
                    <a:pt x="32" y="41"/>
                  </a:lnTo>
                  <a:lnTo>
                    <a:pt x="35" y="38"/>
                  </a:lnTo>
                  <a:lnTo>
                    <a:pt x="38" y="30"/>
                  </a:lnTo>
                  <a:lnTo>
                    <a:pt x="30" y="22"/>
                  </a:lnTo>
                  <a:lnTo>
                    <a:pt x="21" y="11"/>
                  </a:lnTo>
                  <a:lnTo>
                    <a:pt x="13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87"/>
            <p:cNvSpPr>
              <a:spLocks/>
            </p:cNvSpPr>
            <p:nvPr/>
          </p:nvSpPr>
          <p:spPr bwMode="auto">
            <a:xfrm>
              <a:off x="3489" y="2042"/>
              <a:ext cx="30" cy="46"/>
            </a:xfrm>
            <a:custGeom>
              <a:avLst/>
              <a:gdLst>
                <a:gd name="T0" fmla="*/ 2 w 30"/>
                <a:gd name="T1" fmla="*/ 0 h 46"/>
                <a:gd name="T2" fmla="*/ 0 w 30"/>
                <a:gd name="T3" fmla="*/ 5 h 46"/>
                <a:gd name="T4" fmla="*/ 5 w 30"/>
                <a:gd name="T5" fmla="*/ 22 h 46"/>
                <a:gd name="T6" fmla="*/ 13 w 30"/>
                <a:gd name="T7" fmla="*/ 38 h 46"/>
                <a:gd name="T8" fmla="*/ 19 w 30"/>
                <a:gd name="T9" fmla="*/ 46 h 46"/>
                <a:gd name="T10" fmla="*/ 21 w 30"/>
                <a:gd name="T11" fmla="*/ 46 h 46"/>
                <a:gd name="T12" fmla="*/ 30 w 30"/>
                <a:gd name="T13" fmla="*/ 41 h 46"/>
                <a:gd name="T14" fmla="*/ 30 w 30"/>
                <a:gd name="T15" fmla="*/ 32 h 46"/>
                <a:gd name="T16" fmla="*/ 24 w 30"/>
                <a:gd name="T17" fmla="*/ 22 h 46"/>
                <a:gd name="T18" fmla="*/ 16 w 30"/>
                <a:gd name="T19" fmla="*/ 11 h 46"/>
                <a:gd name="T20" fmla="*/ 13 w 30"/>
                <a:gd name="T21" fmla="*/ 2 h 46"/>
                <a:gd name="T22" fmla="*/ 5 w 30"/>
                <a:gd name="T23" fmla="*/ 0 h 46"/>
                <a:gd name="T24" fmla="*/ 2 w 30"/>
                <a:gd name="T25" fmla="*/ 0 h 46"/>
                <a:gd name="T26" fmla="*/ 2 w 30"/>
                <a:gd name="T27" fmla="*/ 0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46"/>
                <a:gd name="T44" fmla="*/ 30 w 30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46">
                  <a:moveTo>
                    <a:pt x="2" y="0"/>
                  </a:moveTo>
                  <a:lnTo>
                    <a:pt x="0" y="5"/>
                  </a:lnTo>
                  <a:lnTo>
                    <a:pt x="5" y="22"/>
                  </a:lnTo>
                  <a:lnTo>
                    <a:pt x="13" y="38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4" y="22"/>
                  </a:lnTo>
                  <a:lnTo>
                    <a:pt x="16" y="11"/>
                  </a:lnTo>
                  <a:lnTo>
                    <a:pt x="13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88"/>
            <p:cNvSpPr>
              <a:spLocks/>
            </p:cNvSpPr>
            <p:nvPr/>
          </p:nvSpPr>
          <p:spPr bwMode="auto">
            <a:xfrm>
              <a:off x="3653" y="1998"/>
              <a:ext cx="38" cy="38"/>
            </a:xfrm>
            <a:custGeom>
              <a:avLst/>
              <a:gdLst>
                <a:gd name="T0" fmla="*/ 19 w 38"/>
                <a:gd name="T1" fmla="*/ 3 h 38"/>
                <a:gd name="T2" fmla="*/ 11 w 38"/>
                <a:gd name="T3" fmla="*/ 11 h 38"/>
                <a:gd name="T4" fmla="*/ 5 w 38"/>
                <a:gd name="T5" fmla="*/ 22 h 38"/>
                <a:gd name="T6" fmla="*/ 0 w 38"/>
                <a:gd name="T7" fmla="*/ 33 h 38"/>
                <a:gd name="T8" fmla="*/ 3 w 38"/>
                <a:gd name="T9" fmla="*/ 38 h 38"/>
                <a:gd name="T10" fmla="*/ 14 w 38"/>
                <a:gd name="T11" fmla="*/ 35 h 38"/>
                <a:gd name="T12" fmla="*/ 24 w 38"/>
                <a:gd name="T13" fmla="*/ 30 h 38"/>
                <a:gd name="T14" fmla="*/ 35 w 38"/>
                <a:gd name="T15" fmla="*/ 19 h 38"/>
                <a:gd name="T16" fmla="*/ 38 w 38"/>
                <a:gd name="T17" fmla="*/ 11 h 38"/>
                <a:gd name="T18" fmla="*/ 30 w 38"/>
                <a:gd name="T19" fmla="*/ 5 h 38"/>
                <a:gd name="T20" fmla="*/ 24 w 38"/>
                <a:gd name="T21" fmla="*/ 3 h 38"/>
                <a:gd name="T22" fmla="*/ 22 w 38"/>
                <a:gd name="T23" fmla="*/ 0 h 38"/>
                <a:gd name="T24" fmla="*/ 19 w 38"/>
                <a:gd name="T25" fmla="*/ 3 h 38"/>
                <a:gd name="T26" fmla="*/ 19 w 38"/>
                <a:gd name="T27" fmla="*/ 3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8"/>
                <a:gd name="T44" fmla="*/ 38 w 38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8">
                  <a:moveTo>
                    <a:pt x="19" y="3"/>
                  </a:moveTo>
                  <a:lnTo>
                    <a:pt x="11" y="11"/>
                  </a:lnTo>
                  <a:lnTo>
                    <a:pt x="5" y="22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14" y="35"/>
                  </a:lnTo>
                  <a:lnTo>
                    <a:pt x="24" y="30"/>
                  </a:lnTo>
                  <a:lnTo>
                    <a:pt x="35" y="19"/>
                  </a:lnTo>
                  <a:lnTo>
                    <a:pt x="38" y="11"/>
                  </a:lnTo>
                  <a:lnTo>
                    <a:pt x="30" y="5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89"/>
            <p:cNvSpPr>
              <a:spLocks/>
            </p:cNvSpPr>
            <p:nvPr/>
          </p:nvSpPr>
          <p:spPr bwMode="auto">
            <a:xfrm>
              <a:off x="3582" y="2091"/>
              <a:ext cx="60" cy="19"/>
            </a:xfrm>
            <a:custGeom>
              <a:avLst/>
              <a:gdLst>
                <a:gd name="T0" fmla="*/ 0 w 60"/>
                <a:gd name="T1" fmla="*/ 5 h 19"/>
                <a:gd name="T2" fmla="*/ 13 w 60"/>
                <a:gd name="T3" fmla="*/ 3 h 19"/>
                <a:gd name="T4" fmla="*/ 30 w 60"/>
                <a:gd name="T5" fmla="*/ 0 h 19"/>
                <a:gd name="T6" fmla="*/ 46 w 60"/>
                <a:gd name="T7" fmla="*/ 0 h 19"/>
                <a:gd name="T8" fmla="*/ 52 w 60"/>
                <a:gd name="T9" fmla="*/ 0 h 19"/>
                <a:gd name="T10" fmla="*/ 54 w 60"/>
                <a:gd name="T11" fmla="*/ 0 h 19"/>
                <a:gd name="T12" fmla="*/ 57 w 60"/>
                <a:gd name="T13" fmla="*/ 5 h 19"/>
                <a:gd name="T14" fmla="*/ 60 w 60"/>
                <a:gd name="T15" fmla="*/ 14 h 19"/>
                <a:gd name="T16" fmla="*/ 60 w 60"/>
                <a:gd name="T17" fmla="*/ 16 h 19"/>
                <a:gd name="T18" fmla="*/ 49 w 60"/>
                <a:gd name="T19" fmla="*/ 16 h 19"/>
                <a:gd name="T20" fmla="*/ 33 w 60"/>
                <a:gd name="T21" fmla="*/ 19 h 19"/>
                <a:gd name="T22" fmla="*/ 19 w 60"/>
                <a:gd name="T23" fmla="*/ 19 h 19"/>
                <a:gd name="T24" fmla="*/ 11 w 60"/>
                <a:gd name="T25" fmla="*/ 19 h 19"/>
                <a:gd name="T26" fmla="*/ 0 w 60"/>
                <a:gd name="T27" fmla="*/ 11 h 19"/>
                <a:gd name="T28" fmla="*/ 0 w 60"/>
                <a:gd name="T29" fmla="*/ 5 h 19"/>
                <a:gd name="T30" fmla="*/ 0 w 60"/>
                <a:gd name="T31" fmla="*/ 5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19"/>
                <a:gd name="T50" fmla="*/ 60 w 60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19">
                  <a:moveTo>
                    <a:pt x="0" y="5"/>
                  </a:moveTo>
                  <a:lnTo>
                    <a:pt x="13" y="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5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49" y="16"/>
                  </a:lnTo>
                  <a:lnTo>
                    <a:pt x="33" y="19"/>
                  </a:lnTo>
                  <a:lnTo>
                    <a:pt x="19" y="19"/>
                  </a:lnTo>
                  <a:lnTo>
                    <a:pt x="11" y="19"/>
                  </a:lnTo>
                  <a:lnTo>
                    <a:pt x="0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90"/>
            <p:cNvSpPr>
              <a:spLocks/>
            </p:cNvSpPr>
            <p:nvPr/>
          </p:nvSpPr>
          <p:spPr bwMode="auto">
            <a:xfrm>
              <a:off x="3606" y="2157"/>
              <a:ext cx="50" cy="24"/>
            </a:xfrm>
            <a:custGeom>
              <a:avLst/>
              <a:gdLst>
                <a:gd name="T0" fmla="*/ 0 w 50"/>
                <a:gd name="T1" fmla="*/ 0 h 24"/>
                <a:gd name="T2" fmla="*/ 11 w 50"/>
                <a:gd name="T3" fmla="*/ 0 h 24"/>
                <a:gd name="T4" fmla="*/ 28 w 50"/>
                <a:gd name="T5" fmla="*/ 0 h 24"/>
                <a:gd name="T6" fmla="*/ 41 w 50"/>
                <a:gd name="T7" fmla="*/ 2 h 24"/>
                <a:gd name="T8" fmla="*/ 50 w 50"/>
                <a:gd name="T9" fmla="*/ 8 h 24"/>
                <a:gd name="T10" fmla="*/ 50 w 50"/>
                <a:gd name="T11" fmla="*/ 13 h 24"/>
                <a:gd name="T12" fmla="*/ 47 w 50"/>
                <a:gd name="T13" fmla="*/ 22 h 24"/>
                <a:gd name="T14" fmla="*/ 44 w 50"/>
                <a:gd name="T15" fmla="*/ 24 h 24"/>
                <a:gd name="T16" fmla="*/ 41 w 50"/>
                <a:gd name="T17" fmla="*/ 24 h 24"/>
                <a:gd name="T18" fmla="*/ 33 w 50"/>
                <a:gd name="T19" fmla="*/ 19 h 24"/>
                <a:gd name="T20" fmla="*/ 19 w 50"/>
                <a:gd name="T21" fmla="*/ 16 h 24"/>
                <a:gd name="T22" fmla="*/ 6 w 50"/>
                <a:gd name="T23" fmla="*/ 11 h 24"/>
                <a:gd name="T24" fmla="*/ 0 w 50"/>
                <a:gd name="T25" fmla="*/ 11 h 24"/>
                <a:gd name="T26" fmla="*/ 0 w 50"/>
                <a:gd name="T27" fmla="*/ 0 h 24"/>
                <a:gd name="T28" fmla="*/ 0 w 50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24"/>
                <a:gd name="T47" fmla="*/ 50 w 50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24">
                  <a:moveTo>
                    <a:pt x="0" y="0"/>
                  </a:moveTo>
                  <a:lnTo>
                    <a:pt x="11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0" y="8"/>
                  </a:lnTo>
                  <a:lnTo>
                    <a:pt x="50" y="13"/>
                  </a:lnTo>
                  <a:lnTo>
                    <a:pt x="47" y="22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33" y="19"/>
                  </a:lnTo>
                  <a:lnTo>
                    <a:pt x="19" y="1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91"/>
            <p:cNvSpPr>
              <a:spLocks/>
            </p:cNvSpPr>
            <p:nvPr/>
          </p:nvSpPr>
          <p:spPr bwMode="auto">
            <a:xfrm>
              <a:off x="3847" y="2042"/>
              <a:ext cx="41" cy="46"/>
            </a:xfrm>
            <a:custGeom>
              <a:avLst/>
              <a:gdLst>
                <a:gd name="T0" fmla="*/ 0 w 41"/>
                <a:gd name="T1" fmla="*/ 8 h 46"/>
                <a:gd name="T2" fmla="*/ 6 w 41"/>
                <a:gd name="T3" fmla="*/ 16 h 46"/>
                <a:gd name="T4" fmla="*/ 11 w 41"/>
                <a:gd name="T5" fmla="*/ 32 h 46"/>
                <a:gd name="T6" fmla="*/ 19 w 41"/>
                <a:gd name="T7" fmla="*/ 41 h 46"/>
                <a:gd name="T8" fmla="*/ 28 w 41"/>
                <a:gd name="T9" fmla="*/ 46 h 46"/>
                <a:gd name="T10" fmla="*/ 33 w 41"/>
                <a:gd name="T11" fmla="*/ 43 h 46"/>
                <a:gd name="T12" fmla="*/ 39 w 41"/>
                <a:gd name="T13" fmla="*/ 41 h 46"/>
                <a:gd name="T14" fmla="*/ 41 w 41"/>
                <a:gd name="T15" fmla="*/ 38 h 46"/>
                <a:gd name="T16" fmla="*/ 39 w 41"/>
                <a:gd name="T17" fmla="*/ 38 h 46"/>
                <a:gd name="T18" fmla="*/ 30 w 41"/>
                <a:gd name="T19" fmla="*/ 30 h 46"/>
                <a:gd name="T20" fmla="*/ 22 w 41"/>
                <a:gd name="T21" fmla="*/ 16 h 46"/>
                <a:gd name="T22" fmla="*/ 14 w 41"/>
                <a:gd name="T23" fmla="*/ 5 h 46"/>
                <a:gd name="T24" fmla="*/ 8 w 41"/>
                <a:gd name="T25" fmla="*/ 0 h 46"/>
                <a:gd name="T26" fmla="*/ 3 w 41"/>
                <a:gd name="T27" fmla="*/ 2 h 46"/>
                <a:gd name="T28" fmla="*/ 0 w 41"/>
                <a:gd name="T29" fmla="*/ 8 h 46"/>
                <a:gd name="T30" fmla="*/ 0 w 41"/>
                <a:gd name="T31" fmla="*/ 8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46"/>
                <a:gd name="T50" fmla="*/ 41 w 41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46">
                  <a:moveTo>
                    <a:pt x="0" y="8"/>
                  </a:moveTo>
                  <a:lnTo>
                    <a:pt x="6" y="16"/>
                  </a:lnTo>
                  <a:lnTo>
                    <a:pt x="11" y="32"/>
                  </a:lnTo>
                  <a:lnTo>
                    <a:pt x="19" y="41"/>
                  </a:lnTo>
                  <a:lnTo>
                    <a:pt x="28" y="46"/>
                  </a:lnTo>
                  <a:lnTo>
                    <a:pt x="33" y="43"/>
                  </a:lnTo>
                  <a:lnTo>
                    <a:pt x="39" y="41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0" y="30"/>
                  </a:lnTo>
                  <a:lnTo>
                    <a:pt x="22" y="16"/>
                  </a:lnTo>
                  <a:lnTo>
                    <a:pt x="14" y="5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92"/>
            <p:cNvSpPr>
              <a:spLocks/>
            </p:cNvSpPr>
            <p:nvPr/>
          </p:nvSpPr>
          <p:spPr bwMode="auto">
            <a:xfrm>
              <a:off x="3990" y="2094"/>
              <a:ext cx="46" cy="43"/>
            </a:xfrm>
            <a:custGeom>
              <a:avLst/>
              <a:gdLst>
                <a:gd name="T0" fmla="*/ 35 w 46"/>
                <a:gd name="T1" fmla="*/ 0 h 43"/>
                <a:gd name="T2" fmla="*/ 21 w 46"/>
                <a:gd name="T3" fmla="*/ 8 h 43"/>
                <a:gd name="T4" fmla="*/ 11 w 46"/>
                <a:gd name="T5" fmla="*/ 13 h 43"/>
                <a:gd name="T6" fmla="*/ 0 w 46"/>
                <a:gd name="T7" fmla="*/ 19 h 43"/>
                <a:gd name="T8" fmla="*/ 0 w 46"/>
                <a:gd name="T9" fmla="*/ 24 h 43"/>
                <a:gd name="T10" fmla="*/ 2 w 46"/>
                <a:gd name="T11" fmla="*/ 30 h 43"/>
                <a:gd name="T12" fmla="*/ 8 w 46"/>
                <a:gd name="T13" fmla="*/ 38 h 43"/>
                <a:gd name="T14" fmla="*/ 11 w 46"/>
                <a:gd name="T15" fmla="*/ 43 h 43"/>
                <a:gd name="T16" fmla="*/ 13 w 46"/>
                <a:gd name="T17" fmla="*/ 43 h 43"/>
                <a:gd name="T18" fmla="*/ 21 w 46"/>
                <a:gd name="T19" fmla="*/ 33 h 43"/>
                <a:gd name="T20" fmla="*/ 35 w 46"/>
                <a:gd name="T21" fmla="*/ 24 h 43"/>
                <a:gd name="T22" fmla="*/ 43 w 46"/>
                <a:gd name="T23" fmla="*/ 13 h 43"/>
                <a:gd name="T24" fmla="*/ 46 w 46"/>
                <a:gd name="T25" fmla="*/ 11 h 43"/>
                <a:gd name="T26" fmla="*/ 38 w 46"/>
                <a:gd name="T27" fmla="*/ 2 h 43"/>
                <a:gd name="T28" fmla="*/ 35 w 46"/>
                <a:gd name="T29" fmla="*/ 0 h 43"/>
                <a:gd name="T30" fmla="*/ 35 w 46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43"/>
                <a:gd name="T50" fmla="*/ 46 w 46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43">
                  <a:moveTo>
                    <a:pt x="35" y="0"/>
                  </a:moveTo>
                  <a:lnTo>
                    <a:pt x="21" y="8"/>
                  </a:lnTo>
                  <a:lnTo>
                    <a:pt x="11" y="13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8" y="38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21" y="33"/>
                  </a:lnTo>
                  <a:lnTo>
                    <a:pt x="35" y="24"/>
                  </a:lnTo>
                  <a:lnTo>
                    <a:pt x="43" y="13"/>
                  </a:lnTo>
                  <a:lnTo>
                    <a:pt x="46" y="11"/>
                  </a:lnTo>
                  <a:lnTo>
                    <a:pt x="38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93"/>
            <p:cNvSpPr>
              <a:spLocks/>
            </p:cNvSpPr>
            <p:nvPr/>
          </p:nvSpPr>
          <p:spPr bwMode="auto">
            <a:xfrm>
              <a:off x="3072" y="2074"/>
              <a:ext cx="28" cy="61"/>
            </a:xfrm>
            <a:custGeom>
              <a:avLst/>
              <a:gdLst>
                <a:gd name="T0" fmla="*/ 0 w 28"/>
                <a:gd name="T1" fmla="*/ 3 h 61"/>
                <a:gd name="T2" fmla="*/ 0 w 28"/>
                <a:gd name="T3" fmla="*/ 11 h 61"/>
                <a:gd name="T4" fmla="*/ 0 w 28"/>
                <a:gd name="T5" fmla="*/ 33 h 61"/>
                <a:gd name="T6" fmla="*/ 0 w 28"/>
                <a:gd name="T7" fmla="*/ 50 h 61"/>
                <a:gd name="T8" fmla="*/ 0 w 28"/>
                <a:gd name="T9" fmla="*/ 61 h 61"/>
                <a:gd name="T10" fmla="*/ 6 w 28"/>
                <a:gd name="T11" fmla="*/ 61 h 61"/>
                <a:gd name="T12" fmla="*/ 17 w 28"/>
                <a:gd name="T13" fmla="*/ 55 h 61"/>
                <a:gd name="T14" fmla="*/ 20 w 28"/>
                <a:gd name="T15" fmla="*/ 44 h 61"/>
                <a:gd name="T16" fmla="*/ 25 w 28"/>
                <a:gd name="T17" fmla="*/ 28 h 61"/>
                <a:gd name="T18" fmla="*/ 28 w 28"/>
                <a:gd name="T19" fmla="*/ 11 h 61"/>
                <a:gd name="T20" fmla="*/ 28 w 28"/>
                <a:gd name="T21" fmla="*/ 6 h 61"/>
                <a:gd name="T22" fmla="*/ 20 w 28"/>
                <a:gd name="T23" fmla="*/ 3 h 61"/>
                <a:gd name="T24" fmla="*/ 9 w 28"/>
                <a:gd name="T25" fmla="*/ 0 h 61"/>
                <a:gd name="T26" fmla="*/ 3 w 28"/>
                <a:gd name="T27" fmla="*/ 0 h 61"/>
                <a:gd name="T28" fmla="*/ 0 w 28"/>
                <a:gd name="T29" fmla="*/ 3 h 61"/>
                <a:gd name="T30" fmla="*/ 0 w 28"/>
                <a:gd name="T31" fmla="*/ 3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61"/>
                <a:gd name="T50" fmla="*/ 28 w 28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61">
                  <a:moveTo>
                    <a:pt x="0" y="3"/>
                  </a:moveTo>
                  <a:lnTo>
                    <a:pt x="0" y="11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17" y="55"/>
                  </a:lnTo>
                  <a:lnTo>
                    <a:pt x="20" y="44"/>
                  </a:lnTo>
                  <a:lnTo>
                    <a:pt x="25" y="28"/>
                  </a:lnTo>
                  <a:lnTo>
                    <a:pt x="28" y="11"/>
                  </a:lnTo>
                  <a:lnTo>
                    <a:pt x="28" y="6"/>
                  </a:lnTo>
                  <a:lnTo>
                    <a:pt x="20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94"/>
            <p:cNvSpPr>
              <a:spLocks/>
            </p:cNvSpPr>
            <p:nvPr/>
          </p:nvSpPr>
          <p:spPr bwMode="auto">
            <a:xfrm>
              <a:off x="2938" y="1984"/>
              <a:ext cx="39" cy="47"/>
            </a:xfrm>
            <a:custGeom>
              <a:avLst/>
              <a:gdLst>
                <a:gd name="T0" fmla="*/ 28 w 39"/>
                <a:gd name="T1" fmla="*/ 0 h 47"/>
                <a:gd name="T2" fmla="*/ 17 w 39"/>
                <a:gd name="T3" fmla="*/ 6 h 47"/>
                <a:gd name="T4" fmla="*/ 8 w 39"/>
                <a:gd name="T5" fmla="*/ 19 h 47"/>
                <a:gd name="T6" fmla="*/ 0 w 39"/>
                <a:gd name="T7" fmla="*/ 28 h 47"/>
                <a:gd name="T8" fmla="*/ 0 w 39"/>
                <a:gd name="T9" fmla="*/ 30 h 47"/>
                <a:gd name="T10" fmla="*/ 0 w 39"/>
                <a:gd name="T11" fmla="*/ 33 h 47"/>
                <a:gd name="T12" fmla="*/ 3 w 39"/>
                <a:gd name="T13" fmla="*/ 38 h 47"/>
                <a:gd name="T14" fmla="*/ 8 w 39"/>
                <a:gd name="T15" fmla="*/ 47 h 47"/>
                <a:gd name="T16" fmla="*/ 14 w 39"/>
                <a:gd name="T17" fmla="*/ 47 h 47"/>
                <a:gd name="T18" fmla="*/ 19 w 39"/>
                <a:gd name="T19" fmla="*/ 33 h 47"/>
                <a:gd name="T20" fmla="*/ 28 w 39"/>
                <a:gd name="T21" fmla="*/ 19 h 47"/>
                <a:gd name="T22" fmla="*/ 33 w 39"/>
                <a:gd name="T23" fmla="*/ 8 h 47"/>
                <a:gd name="T24" fmla="*/ 39 w 39"/>
                <a:gd name="T25" fmla="*/ 3 h 47"/>
                <a:gd name="T26" fmla="*/ 28 w 39"/>
                <a:gd name="T27" fmla="*/ 0 h 47"/>
                <a:gd name="T28" fmla="*/ 28 w 39"/>
                <a:gd name="T29" fmla="*/ 0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47"/>
                <a:gd name="T47" fmla="*/ 39 w 39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47">
                  <a:moveTo>
                    <a:pt x="28" y="0"/>
                  </a:moveTo>
                  <a:lnTo>
                    <a:pt x="17" y="6"/>
                  </a:lnTo>
                  <a:lnTo>
                    <a:pt x="8" y="19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4" y="47"/>
                  </a:lnTo>
                  <a:lnTo>
                    <a:pt x="19" y="33"/>
                  </a:lnTo>
                  <a:lnTo>
                    <a:pt x="28" y="19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95"/>
            <p:cNvSpPr>
              <a:spLocks/>
            </p:cNvSpPr>
            <p:nvPr/>
          </p:nvSpPr>
          <p:spPr bwMode="auto">
            <a:xfrm>
              <a:off x="2823" y="2025"/>
              <a:ext cx="50" cy="28"/>
            </a:xfrm>
            <a:custGeom>
              <a:avLst/>
              <a:gdLst>
                <a:gd name="T0" fmla="*/ 0 w 50"/>
                <a:gd name="T1" fmla="*/ 8 h 28"/>
                <a:gd name="T2" fmla="*/ 8 w 50"/>
                <a:gd name="T3" fmla="*/ 11 h 28"/>
                <a:gd name="T4" fmla="*/ 22 w 50"/>
                <a:gd name="T5" fmla="*/ 19 h 28"/>
                <a:gd name="T6" fmla="*/ 30 w 50"/>
                <a:gd name="T7" fmla="*/ 25 h 28"/>
                <a:gd name="T8" fmla="*/ 39 w 50"/>
                <a:gd name="T9" fmla="*/ 28 h 28"/>
                <a:gd name="T10" fmla="*/ 39 w 50"/>
                <a:gd name="T11" fmla="*/ 22 h 28"/>
                <a:gd name="T12" fmla="*/ 44 w 50"/>
                <a:gd name="T13" fmla="*/ 17 h 28"/>
                <a:gd name="T14" fmla="*/ 47 w 50"/>
                <a:gd name="T15" fmla="*/ 11 h 28"/>
                <a:gd name="T16" fmla="*/ 50 w 50"/>
                <a:gd name="T17" fmla="*/ 8 h 28"/>
                <a:gd name="T18" fmla="*/ 44 w 50"/>
                <a:gd name="T19" fmla="*/ 6 h 28"/>
                <a:gd name="T20" fmla="*/ 36 w 50"/>
                <a:gd name="T21" fmla="*/ 6 h 28"/>
                <a:gd name="T22" fmla="*/ 28 w 50"/>
                <a:gd name="T23" fmla="*/ 0 h 28"/>
                <a:gd name="T24" fmla="*/ 19 w 50"/>
                <a:gd name="T25" fmla="*/ 0 h 28"/>
                <a:gd name="T26" fmla="*/ 6 w 50"/>
                <a:gd name="T27" fmla="*/ 6 h 28"/>
                <a:gd name="T28" fmla="*/ 0 w 50"/>
                <a:gd name="T29" fmla="*/ 8 h 28"/>
                <a:gd name="T30" fmla="*/ 0 w 50"/>
                <a:gd name="T31" fmla="*/ 8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28"/>
                <a:gd name="T50" fmla="*/ 50 w 50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28">
                  <a:moveTo>
                    <a:pt x="0" y="8"/>
                  </a:moveTo>
                  <a:lnTo>
                    <a:pt x="8" y="11"/>
                  </a:lnTo>
                  <a:lnTo>
                    <a:pt x="22" y="19"/>
                  </a:lnTo>
                  <a:lnTo>
                    <a:pt x="30" y="25"/>
                  </a:lnTo>
                  <a:lnTo>
                    <a:pt x="39" y="28"/>
                  </a:lnTo>
                  <a:lnTo>
                    <a:pt x="39" y="22"/>
                  </a:lnTo>
                  <a:lnTo>
                    <a:pt x="44" y="17"/>
                  </a:lnTo>
                  <a:lnTo>
                    <a:pt x="47" y="11"/>
                  </a:lnTo>
                  <a:lnTo>
                    <a:pt x="50" y="8"/>
                  </a:lnTo>
                  <a:lnTo>
                    <a:pt x="44" y="6"/>
                  </a:lnTo>
                  <a:lnTo>
                    <a:pt x="36" y="6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96"/>
            <p:cNvSpPr>
              <a:spLocks/>
            </p:cNvSpPr>
            <p:nvPr/>
          </p:nvSpPr>
          <p:spPr bwMode="auto">
            <a:xfrm>
              <a:off x="2749" y="2072"/>
              <a:ext cx="25" cy="46"/>
            </a:xfrm>
            <a:custGeom>
              <a:avLst/>
              <a:gdLst>
                <a:gd name="T0" fmla="*/ 11 w 25"/>
                <a:gd name="T1" fmla="*/ 8 h 46"/>
                <a:gd name="T2" fmla="*/ 6 w 25"/>
                <a:gd name="T3" fmla="*/ 19 h 46"/>
                <a:gd name="T4" fmla="*/ 0 w 25"/>
                <a:gd name="T5" fmla="*/ 33 h 46"/>
                <a:gd name="T6" fmla="*/ 0 w 25"/>
                <a:gd name="T7" fmla="*/ 41 h 46"/>
                <a:gd name="T8" fmla="*/ 6 w 25"/>
                <a:gd name="T9" fmla="*/ 46 h 46"/>
                <a:gd name="T10" fmla="*/ 14 w 25"/>
                <a:gd name="T11" fmla="*/ 46 h 46"/>
                <a:gd name="T12" fmla="*/ 20 w 25"/>
                <a:gd name="T13" fmla="*/ 46 h 46"/>
                <a:gd name="T14" fmla="*/ 20 w 25"/>
                <a:gd name="T15" fmla="*/ 41 h 46"/>
                <a:gd name="T16" fmla="*/ 22 w 25"/>
                <a:gd name="T17" fmla="*/ 27 h 46"/>
                <a:gd name="T18" fmla="*/ 22 w 25"/>
                <a:gd name="T19" fmla="*/ 13 h 46"/>
                <a:gd name="T20" fmla="*/ 25 w 25"/>
                <a:gd name="T21" fmla="*/ 5 h 46"/>
                <a:gd name="T22" fmla="*/ 22 w 25"/>
                <a:gd name="T23" fmla="*/ 0 h 46"/>
                <a:gd name="T24" fmla="*/ 20 w 25"/>
                <a:gd name="T25" fmla="*/ 2 h 46"/>
                <a:gd name="T26" fmla="*/ 14 w 25"/>
                <a:gd name="T27" fmla="*/ 5 h 46"/>
                <a:gd name="T28" fmla="*/ 11 w 25"/>
                <a:gd name="T29" fmla="*/ 8 h 46"/>
                <a:gd name="T30" fmla="*/ 11 w 25"/>
                <a:gd name="T31" fmla="*/ 8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46"/>
                <a:gd name="T50" fmla="*/ 25 w 25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46">
                  <a:moveTo>
                    <a:pt x="11" y="8"/>
                  </a:moveTo>
                  <a:lnTo>
                    <a:pt x="6" y="19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6" y="46"/>
                  </a:lnTo>
                  <a:lnTo>
                    <a:pt x="14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2" y="27"/>
                  </a:lnTo>
                  <a:lnTo>
                    <a:pt x="22" y="13"/>
                  </a:lnTo>
                  <a:lnTo>
                    <a:pt x="25" y="5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97"/>
            <p:cNvSpPr>
              <a:spLocks/>
            </p:cNvSpPr>
            <p:nvPr/>
          </p:nvSpPr>
          <p:spPr bwMode="auto">
            <a:xfrm>
              <a:off x="2637" y="2140"/>
              <a:ext cx="33" cy="41"/>
            </a:xfrm>
            <a:custGeom>
              <a:avLst/>
              <a:gdLst>
                <a:gd name="T0" fmla="*/ 19 w 33"/>
                <a:gd name="T1" fmla="*/ 0 h 41"/>
                <a:gd name="T2" fmla="*/ 11 w 33"/>
                <a:gd name="T3" fmla="*/ 8 h 41"/>
                <a:gd name="T4" fmla="*/ 6 w 33"/>
                <a:gd name="T5" fmla="*/ 19 h 41"/>
                <a:gd name="T6" fmla="*/ 0 w 33"/>
                <a:gd name="T7" fmla="*/ 30 h 41"/>
                <a:gd name="T8" fmla="*/ 0 w 33"/>
                <a:gd name="T9" fmla="*/ 36 h 41"/>
                <a:gd name="T10" fmla="*/ 8 w 33"/>
                <a:gd name="T11" fmla="*/ 41 h 41"/>
                <a:gd name="T12" fmla="*/ 33 w 33"/>
                <a:gd name="T13" fmla="*/ 6 h 41"/>
                <a:gd name="T14" fmla="*/ 19 w 33"/>
                <a:gd name="T15" fmla="*/ 0 h 41"/>
                <a:gd name="T16" fmla="*/ 19 w 33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41"/>
                <a:gd name="T29" fmla="*/ 33 w 33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41">
                  <a:moveTo>
                    <a:pt x="19" y="0"/>
                  </a:moveTo>
                  <a:lnTo>
                    <a:pt x="11" y="8"/>
                  </a:lnTo>
                  <a:lnTo>
                    <a:pt x="6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8" y="41"/>
                  </a:lnTo>
                  <a:lnTo>
                    <a:pt x="33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98"/>
            <p:cNvSpPr>
              <a:spLocks/>
            </p:cNvSpPr>
            <p:nvPr/>
          </p:nvSpPr>
          <p:spPr bwMode="auto">
            <a:xfrm>
              <a:off x="2714" y="2189"/>
              <a:ext cx="46" cy="20"/>
            </a:xfrm>
            <a:custGeom>
              <a:avLst/>
              <a:gdLst>
                <a:gd name="T0" fmla="*/ 3 w 46"/>
                <a:gd name="T1" fmla="*/ 6 h 20"/>
                <a:gd name="T2" fmla="*/ 13 w 46"/>
                <a:gd name="T3" fmla="*/ 0 h 20"/>
                <a:gd name="T4" fmla="*/ 27 w 46"/>
                <a:gd name="T5" fmla="*/ 0 h 20"/>
                <a:gd name="T6" fmla="*/ 38 w 46"/>
                <a:gd name="T7" fmla="*/ 0 h 20"/>
                <a:gd name="T8" fmla="*/ 44 w 46"/>
                <a:gd name="T9" fmla="*/ 0 h 20"/>
                <a:gd name="T10" fmla="*/ 46 w 46"/>
                <a:gd name="T11" fmla="*/ 14 h 20"/>
                <a:gd name="T12" fmla="*/ 0 w 46"/>
                <a:gd name="T13" fmla="*/ 20 h 20"/>
                <a:gd name="T14" fmla="*/ 3 w 46"/>
                <a:gd name="T15" fmla="*/ 6 h 20"/>
                <a:gd name="T16" fmla="*/ 3 w 46"/>
                <a:gd name="T17" fmla="*/ 6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20"/>
                <a:gd name="T29" fmla="*/ 46 w 46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20">
                  <a:moveTo>
                    <a:pt x="3" y="6"/>
                  </a:moveTo>
                  <a:lnTo>
                    <a:pt x="13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6" y="14"/>
                  </a:lnTo>
                  <a:lnTo>
                    <a:pt x="0" y="2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99"/>
            <p:cNvSpPr>
              <a:spLocks/>
            </p:cNvSpPr>
            <p:nvPr/>
          </p:nvSpPr>
          <p:spPr bwMode="auto">
            <a:xfrm>
              <a:off x="2790" y="2195"/>
              <a:ext cx="36" cy="30"/>
            </a:xfrm>
            <a:custGeom>
              <a:avLst/>
              <a:gdLst>
                <a:gd name="T0" fmla="*/ 28 w 36"/>
                <a:gd name="T1" fmla="*/ 0 h 30"/>
                <a:gd name="T2" fmla="*/ 20 w 36"/>
                <a:gd name="T3" fmla="*/ 8 h 30"/>
                <a:gd name="T4" fmla="*/ 11 w 36"/>
                <a:gd name="T5" fmla="*/ 16 h 30"/>
                <a:gd name="T6" fmla="*/ 3 w 36"/>
                <a:gd name="T7" fmla="*/ 22 h 30"/>
                <a:gd name="T8" fmla="*/ 0 w 36"/>
                <a:gd name="T9" fmla="*/ 25 h 30"/>
                <a:gd name="T10" fmla="*/ 6 w 36"/>
                <a:gd name="T11" fmla="*/ 30 h 30"/>
                <a:gd name="T12" fmla="*/ 11 w 36"/>
                <a:gd name="T13" fmla="*/ 27 h 30"/>
                <a:gd name="T14" fmla="*/ 20 w 36"/>
                <a:gd name="T15" fmla="*/ 25 h 30"/>
                <a:gd name="T16" fmla="*/ 31 w 36"/>
                <a:gd name="T17" fmla="*/ 16 h 30"/>
                <a:gd name="T18" fmla="*/ 36 w 36"/>
                <a:gd name="T19" fmla="*/ 11 h 30"/>
                <a:gd name="T20" fmla="*/ 33 w 36"/>
                <a:gd name="T21" fmla="*/ 5 h 30"/>
                <a:gd name="T22" fmla="*/ 31 w 36"/>
                <a:gd name="T23" fmla="*/ 3 h 30"/>
                <a:gd name="T24" fmla="*/ 28 w 36"/>
                <a:gd name="T25" fmla="*/ 0 h 30"/>
                <a:gd name="T26" fmla="*/ 28 w 36"/>
                <a:gd name="T27" fmla="*/ 0 h 30"/>
                <a:gd name="T28" fmla="*/ 28 w 36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30"/>
                <a:gd name="T47" fmla="*/ 36 w 36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30">
                  <a:moveTo>
                    <a:pt x="28" y="0"/>
                  </a:moveTo>
                  <a:lnTo>
                    <a:pt x="20" y="8"/>
                  </a:lnTo>
                  <a:lnTo>
                    <a:pt x="11" y="16"/>
                  </a:lnTo>
                  <a:lnTo>
                    <a:pt x="3" y="22"/>
                  </a:lnTo>
                  <a:lnTo>
                    <a:pt x="0" y="25"/>
                  </a:lnTo>
                  <a:lnTo>
                    <a:pt x="6" y="30"/>
                  </a:lnTo>
                  <a:lnTo>
                    <a:pt x="11" y="27"/>
                  </a:lnTo>
                  <a:lnTo>
                    <a:pt x="20" y="25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300"/>
            <p:cNvSpPr>
              <a:spLocks/>
            </p:cNvSpPr>
            <p:nvPr/>
          </p:nvSpPr>
          <p:spPr bwMode="auto">
            <a:xfrm>
              <a:off x="3916" y="2209"/>
              <a:ext cx="49" cy="22"/>
            </a:xfrm>
            <a:custGeom>
              <a:avLst/>
              <a:gdLst>
                <a:gd name="T0" fmla="*/ 0 w 49"/>
                <a:gd name="T1" fmla="*/ 0 h 22"/>
                <a:gd name="T2" fmla="*/ 11 w 49"/>
                <a:gd name="T3" fmla="*/ 0 h 22"/>
                <a:gd name="T4" fmla="*/ 27 w 49"/>
                <a:gd name="T5" fmla="*/ 0 h 22"/>
                <a:gd name="T6" fmla="*/ 41 w 49"/>
                <a:gd name="T7" fmla="*/ 0 h 22"/>
                <a:gd name="T8" fmla="*/ 46 w 49"/>
                <a:gd name="T9" fmla="*/ 0 h 22"/>
                <a:gd name="T10" fmla="*/ 46 w 49"/>
                <a:gd name="T11" fmla="*/ 2 h 22"/>
                <a:gd name="T12" fmla="*/ 49 w 49"/>
                <a:gd name="T13" fmla="*/ 11 h 22"/>
                <a:gd name="T14" fmla="*/ 49 w 49"/>
                <a:gd name="T15" fmla="*/ 16 h 22"/>
                <a:gd name="T16" fmla="*/ 43 w 49"/>
                <a:gd name="T17" fmla="*/ 22 h 22"/>
                <a:gd name="T18" fmla="*/ 33 w 49"/>
                <a:gd name="T19" fmla="*/ 19 h 22"/>
                <a:gd name="T20" fmla="*/ 16 w 49"/>
                <a:gd name="T21" fmla="*/ 19 h 22"/>
                <a:gd name="T22" fmla="*/ 5 w 49"/>
                <a:gd name="T23" fmla="*/ 16 h 22"/>
                <a:gd name="T24" fmla="*/ 0 w 49"/>
                <a:gd name="T25" fmla="*/ 16 h 22"/>
                <a:gd name="T26" fmla="*/ 0 w 49"/>
                <a:gd name="T27" fmla="*/ 0 h 22"/>
                <a:gd name="T28" fmla="*/ 0 w 49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22"/>
                <a:gd name="T47" fmla="*/ 49 w 4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22">
                  <a:moveTo>
                    <a:pt x="0" y="0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9" y="11"/>
                  </a:lnTo>
                  <a:lnTo>
                    <a:pt x="49" y="16"/>
                  </a:lnTo>
                  <a:lnTo>
                    <a:pt x="43" y="22"/>
                  </a:lnTo>
                  <a:lnTo>
                    <a:pt x="33" y="19"/>
                  </a:lnTo>
                  <a:lnTo>
                    <a:pt x="16" y="19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301"/>
            <p:cNvSpPr>
              <a:spLocks/>
            </p:cNvSpPr>
            <p:nvPr/>
          </p:nvSpPr>
          <p:spPr bwMode="auto">
            <a:xfrm>
              <a:off x="4028" y="2187"/>
              <a:ext cx="44" cy="41"/>
            </a:xfrm>
            <a:custGeom>
              <a:avLst/>
              <a:gdLst>
                <a:gd name="T0" fmla="*/ 0 w 44"/>
                <a:gd name="T1" fmla="*/ 30 h 41"/>
                <a:gd name="T2" fmla="*/ 11 w 44"/>
                <a:gd name="T3" fmla="*/ 16 h 41"/>
                <a:gd name="T4" fmla="*/ 22 w 44"/>
                <a:gd name="T5" fmla="*/ 8 h 41"/>
                <a:gd name="T6" fmla="*/ 30 w 44"/>
                <a:gd name="T7" fmla="*/ 2 h 41"/>
                <a:gd name="T8" fmla="*/ 36 w 44"/>
                <a:gd name="T9" fmla="*/ 0 h 41"/>
                <a:gd name="T10" fmla="*/ 44 w 44"/>
                <a:gd name="T11" fmla="*/ 11 h 41"/>
                <a:gd name="T12" fmla="*/ 8 w 44"/>
                <a:gd name="T13" fmla="*/ 41 h 41"/>
                <a:gd name="T14" fmla="*/ 0 w 44"/>
                <a:gd name="T15" fmla="*/ 30 h 41"/>
                <a:gd name="T16" fmla="*/ 0 w 44"/>
                <a:gd name="T17" fmla="*/ 3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41"/>
                <a:gd name="T29" fmla="*/ 44 w 44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41">
                  <a:moveTo>
                    <a:pt x="0" y="30"/>
                  </a:moveTo>
                  <a:lnTo>
                    <a:pt x="11" y="16"/>
                  </a:lnTo>
                  <a:lnTo>
                    <a:pt x="22" y="8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44" y="11"/>
                  </a:lnTo>
                  <a:lnTo>
                    <a:pt x="8" y="4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302"/>
            <p:cNvSpPr>
              <a:spLocks/>
            </p:cNvSpPr>
            <p:nvPr/>
          </p:nvSpPr>
          <p:spPr bwMode="auto">
            <a:xfrm>
              <a:off x="2957" y="2118"/>
              <a:ext cx="778" cy="241"/>
            </a:xfrm>
            <a:custGeom>
              <a:avLst/>
              <a:gdLst>
                <a:gd name="T0" fmla="*/ 0 w 778"/>
                <a:gd name="T1" fmla="*/ 173 h 241"/>
                <a:gd name="T2" fmla="*/ 14 w 778"/>
                <a:gd name="T3" fmla="*/ 154 h 241"/>
                <a:gd name="T4" fmla="*/ 47 w 778"/>
                <a:gd name="T5" fmla="*/ 118 h 241"/>
                <a:gd name="T6" fmla="*/ 91 w 778"/>
                <a:gd name="T7" fmla="*/ 80 h 241"/>
                <a:gd name="T8" fmla="*/ 148 w 778"/>
                <a:gd name="T9" fmla="*/ 50 h 241"/>
                <a:gd name="T10" fmla="*/ 211 w 778"/>
                <a:gd name="T11" fmla="*/ 28 h 241"/>
                <a:gd name="T12" fmla="*/ 280 w 778"/>
                <a:gd name="T13" fmla="*/ 11 h 241"/>
                <a:gd name="T14" fmla="*/ 337 w 778"/>
                <a:gd name="T15" fmla="*/ 3 h 241"/>
                <a:gd name="T16" fmla="*/ 381 w 778"/>
                <a:gd name="T17" fmla="*/ 0 h 241"/>
                <a:gd name="T18" fmla="*/ 422 w 778"/>
                <a:gd name="T19" fmla="*/ 3 h 241"/>
                <a:gd name="T20" fmla="*/ 477 w 778"/>
                <a:gd name="T21" fmla="*/ 11 h 241"/>
                <a:gd name="T22" fmla="*/ 534 w 778"/>
                <a:gd name="T23" fmla="*/ 25 h 241"/>
                <a:gd name="T24" fmla="*/ 586 w 778"/>
                <a:gd name="T25" fmla="*/ 39 h 241"/>
                <a:gd name="T26" fmla="*/ 630 w 778"/>
                <a:gd name="T27" fmla="*/ 63 h 241"/>
                <a:gd name="T28" fmla="*/ 674 w 778"/>
                <a:gd name="T29" fmla="*/ 96 h 241"/>
                <a:gd name="T30" fmla="*/ 707 w 778"/>
                <a:gd name="T31" fmla="*/ 126 h 241"/>
                <a:gd name="T32" fmla="*/ 718 w 778"/>
                <a:gd name="T33" fmla="*/ 137 h 241"/>
                <a:gd name="T34" fmla="*/ 778 w 778"/>
                <a:gd name="T35" fmla="*/ 203 h 241"/>
                <a:gd name="T36" fmla="*/ 775 w 778"/>
                <a:gd name="T37" fmla="*/ 211 h 241"/>
                <a:gd name="T38" fmla="*/ 772 w 778"/>
                <a:gd name="T39" fmla="*/ 228 h 241"/>
                <a:gd name="T40" fmla="*/ 767 w 778"/>
                <a:gd name="T41" fmla="*/ 241 h 241"/>
                <a:gd name="T42" fmla="*/ 764 w 778"/>
                <a:gd name="T43" fmla="*/ 241 h 241"/>
                <a:gd name="T44" fmla="*/ 751 w 778"/>
                <a:gd name="T45" fmla="*/ 219 h 241"/>
                <a:gd name="T46" fmla="*/ 723 w 778"/>
                <a:gd name="T47" fmla="*/ 184 h 241"/>
                <a:gd name="T48" fmla="*/ 688 w 778"/>
                <a:gd name="T49" fmla="*/ 140 h 241"/>
                <a:gd name="T50" fmla="*/ 649 w 778"/>
                <a:gd name="T51" fmla="*/ 102 h 241"/>
                <a:gd name="T52" fmla="*/ 603 w 778"/>
                <a:gd name="T53" fmla="*/ 69 h 241"/>
                <a:gd name="T54" fmla="*/ 543 w 778"/>
                <a:gd name="T55" fmla="*/ 47 h 241"/>
                <a:gd name="T56" fmla="*/ 482 w 778"/>
                <a:gd name="T57" fmla="*/ 30 h 241"/>
                <a:gd name="T58" fmla="*/ 438 w 778"/>
                <a:gd name="T59" fmla="*/ 19 h 241"/>
                <a:gd name="T60" fmla="*/ 389 w 778"/>
                <a:gd name="T61" fmla="*/ 17 h 241"/>
                <a:gd name="T62" fmla="*/ 332 w 778"/>
                <a:gd name="T63" fmla="*/ 22 h 241"/>
                <a:gd name="T64" fmla="*/ 271 w 778"/>
                <a:gd name="T65" fmla="*/ 30 h 241"/>
                <a:gd name="T66" fmla="*/ 222 w 778"/>
                <a:gd name="T67" fmla="*/ 39 h 241"/>
                <a:gd name="T68" fmla="*/ 178 w 778"/>
                <a:gd name="T69" fmla="*/ 52 h 241"/>
                <a:gd name="T70" fmla="*/ 140 w 778"/>
                <a:gd name="T71" fmla="*/ 71 h 241"/>
                <a:gd name="T72" fmla="*/ 104 w 778"/>
                <a:gd name="T73" fmla="*/ 93 h 241"/>
                <a:gd name="T74" fmla="*/ 80 w 778"/>
                <a:gd name="T75" fmla="*/ 113 h 241"/>
                <a:gd name="T76" fmla="*/ 58 w 778"/>
                <a:gd name="T77" fmla="*/ 137 h 241"/>
                <a:gd name="T78" fmla="*/ 33 w 778"/>
                <a:gd name="T79" fmla="*/ 176 h 241"/>
                <a:gd name="T80" fmla="*/ 9 w 778"/>
                <a:gd name="T81" fmla="*/ 206 h 241"/>
                <a:gd name="T82" fmla="*/ 0 w 778"/>
                <a:gd name="T83" fmla="*/ 222 h 241"/>
                <a:gd name="T84" fmla="*/ 0 w 778"/>
                <a:gd name="T85" fmla="*/ 173 h 241"/>
                <a:gd name="T86" fmla="*/ 0 w 778"/>
                <a:gd name="T87" fmla="*/ 173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8"/>
                <a:gd name="T133" fmla="*/ 0 h 241"/>
                <a:gd name="T134" fmla="*/ 778 w 778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8" h="241">
                  <a:moveTo>
                    <a:pt x="0" y="173"/>
                  </a:moveTo>
                  <a:lnTo>
                    <a:pt x="14" y="154"/>
                  </a:lnTo>
                  <a:lnTo>
                    <a:pt x="47" y="118"/>
                  </a:lnTo>
                  <a:lnTo>
                    <a:pt x="91" y="80"/>
                  </a:lnTo>
                  <a:lnTo>
                    <a:pt x="148" y="50"/>
                  </a:lnTo>
                  <a:lnTo>
                    <a:pt x="211" y="28"/>
                  </a:lnTo>
                  <a:lnTo>
                    <a:pt x="280" y="11"/>
                  </a:lnTo>
                  <a:lnTo>
                    <a:pt x="337" y="3"/>
                  </a:lnTo>
                  <a:lnTo>
                    <a:pt x="381" y="0"/>
                  </a:lnTo>
                  <a:lnTo>
                    <a:pt x="422" y="3"/>
                  </a:lnTo>
                  <a:lnTo>
                    <a:pt x="477" y="11"/>
                  </a:lnTo>
                  <a:lnTo>
                    <a:pt x="534" y="25"/>
                  </a:lnTo>
                  <a:lnTo>
                    <a:pt x="586" y="39"/>
                  </a:lnTo>
                  <a:lnTo>
                    <a:pt x="630" y="63"/>
                  </a:lnTo>
                  <a:lnTo>
                    <a:pt x="674" y="96"/>
                  </a:lnTo>
                  <a:lnTo>
                    <a:pt x="707" y="126"/>
                  </a:lnTo>
                  <a:lnTo>
                    <a:pt x="718" y="137"/>
                  </a:lnTo>
                  <a:lnTo>
                    <a:pt x="778" y="203"/>
                  </a:lnTo>
                  <a:lnTo>
                    <a:pt x="775" y="211"/>
                  </a:lnTo>
                  <a:lnTo>
                    <a:pt x="772" y="228"/>
                  </a:lnTo>
                  <a:lnTo>
                    <a:pt x="767" y="241"/>
                  </a:lnTo>
                  <a:lnTo>
                    <a:pt x="764" y="241"/>
                  </a:lnTo>
                  <a:lnTo>
                    <a:pt x="751" y="219"/>
                  </a:lnTo>
                  <a:lnTo>
                    <a:pt x="723" y="184"/>
                  </a:lnTo>
                  <a:lnTo>
                    <a:pt x="688" y="140"/>
                  </a:lnTo>
                  <a:lnTo>
                    <a:pt x="649" y="102"/>
                  </a:lnTo>
                  <a:lnTo>
                    <a:pt x="603" y="69"/>
                  </a:lnTo>
                  <a:lnTo>
                    <a:pt x="543" y="47"/>
                  </a:lnTo>
                  <a:lnTo>
                    <a:pt x="482" y="30"/>
                  </a:lnTo>
                  <a:lnTo>
                    <a:pt x="438" y="19"/>
                  </a:lnTo>
                  <a:lnTo>
                    <a:pt x="389" y="17"/>
                  </a:lnTo>
                  <a:lnTo>
                    <a:pt x="332" y="22"/>
                  </a:lnTo>
                  <a:lnTo>
                    <a:pt x="271" y="30"/>
                  </a:lnTo>
                  <a:lnTo>
                    <a:pt x="222" y="39"/>
                  </a:lnTo>
                  <a:lnTo>
                    <a:pt x="178" y="52"/>
                  </a:lnTo>
                  <a:lnTo>
                    <a:pt x="140" y="71"/>
                  </a:lnTo>
                  <a:lnTo>
                    <a:pt x="104" y="93"/>
                  </a:lnTo>
                  <a:lnTo>
                    <a:pt x="80" y="113"/>
                  </a:lnTo>
                  <a:lnTo>
                    <a:pt x="58" y="137"/>
                  </a:lnTo>
                  <a:lnTo>
                    <a:pt x="33" y="176"/>
                  </a:lnTo>
                  <a:lnTo>
                    <a:pt x="9" y="206"/>
                  </a:lnTo>
                  <a:lnTo>
                    <a:pt x="0" y="22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303"/>
            <p:cNvSpPr>
              <a:spLocks/>
            </p:cNvSpPr>
            <p:nvPr/>
          </p:nvSpPr>
          <p:spPr bwMode="auto">
            <a:xfrm>
              <a:off x="2946" y="2836"/>
              <a:ext cx="740" cy="46"/>
            </a:xfrm>
            <a:custGeom>
              <a:avLst/>
              <a:gdLst>
                <a:gd name="T0" fmla="*/ 0 w 740"/>
                <a:gd name="T1" fmla="*/ 19 h 46"/>
                <a:gd name="T2" fmla="*/ 25 w 740"/>
                <a:gd name="T3" fmla="*/ 10 h 46"/>
                <a:gd name="T4" fmla="*/ 69 w 740"/>
                <a:gd name="T5" fmla="*/ 8 h 46"/>
                <a:gd name="T6" fmla="*/ 121 w 740"/>
                <a:gd name="T7" fmla="*/ 10 h 46"/>
                <a:gd name="T8" fmla="*/ 181 w 740"/>
                <a:gd name="T9" fmla="*/ 19 h 46"/>
                <a:gd name="T10" fmla="*/ 250 w 740"/>
                <a:gd name="T11" fmla="*/ 24 h 46"/>
                <a:gd name="T12" fmla="*/ 324 w 740"/>
                <a:gd name="T13" fmla="*/ 24 h 46"/>
                <a:gd name="T14" fmla="*/ 392 w 740"/>
                <a:gd name="T15" fmla="*/ 21 h 46"/>
                <a:gd name="T16" fmla="*/ 439 w 740"/>
                <a:gd name="T17" fmla="*/ 19 h 46"/>
                <a:gd name="T18" fmla="*/ 466 w 740"/>
                <a:gd name="T19" fmla="*/ 13 h 46"/>
                <a:gd name="T20" fmla="*/ 493 w 740"/>
                <a:gd name="T21" fmla="*/ 13 h 46"/>
                <a:gd name="T22" fmla="*/ 526 w 740"/>
                <a:gd name="T23" fmla="*/ 13 h 46"/>
                <a:gd name="T24" fmla="*/ 562 w 740"/>
                <a:gd name="T25" fmla="*/ 19 h 46"/>
                <a:gd name="T26" fmla="*/ 611 w 740"/>
                <a:gd name="T27" fmla="*/ 16 h 46"/>
                <a:gd name="T28" fmla="*/ 666 w 740"/>
                <a:gd name="T29" fmla="*/ 10 h 46"/>
                <a:gd name="T30" fmla="*/ 715 w 740"/>
                <a:gd name="T31" fmla="*/ 2 h 46"/>
                <a:gd name="T32" fmla="*/ 734 w 740"/>
                <a:gd name="T33" fmla="*/ 0 h 46"/>
                <a:gd name="T34" fmla="*/ 734 w 740"/>
                <a:gd name="T35" fmla="*/ 5 h 46"/>
                <a:gd name="T36" fmla="*/ 740 w 740"/>
                <a:gd name="T37" fmla="*/ 19 h 46"/>
                <a:gd name="T38" fmla="*/ 740 w 740"/>
                <a:gd name="T39" fmla="*/ 30 h 46"/>
                <a:gd name="T40" fmla="*/ 737 w 740"/>
                <a:gd name="T41" fmla="*/ 35 h 46"/>
                <a:gd name="T42" fmla="*/ 707 w 740"/>
                <a:gd name="T43" fmla="*/ 35 h 46"/>
                <a:gd name="T44" fmla="*/ 647 w 740"/>
                <a:gd name="T45" fmla="*/ 38 h 46"/>
                <a:gd name="T46" fmla="*/ 578 w 740"/>
                <a:gd name="T47" fmla="*/ 41 h 46"/>
                <a:gd name="T48" fmla="*/ 526 w 740"/>
                <a:gd name="T49" fmla="*/ 38 h 46"/>
                <a:gd name="T50" fmla="*/ 480 w 740"/>
                <a:gd name="T51" fmla="*/ 35 h 46"/>
                <a:gd name="T52" fmla="*/ 425 w 740"/>
                <a:gd name="T53" fmla="*/ 35 h 46"/>
                <a:gd name="T54" fmla="*/ 365 w 740"/>
                <a:gd name="T55" fmla="*/ 35 h 46"/>
                <a:gd name="T56" fmla="*/ 304 w 740"/>
                <a:gd name="T57" fmla="*/ 43 h 46"/>
                <a:gd name="T58" fmla="*/ 236 w 740"/>
                <a:gd name="T59" fmla="*/ 46 h 46"/>
                <a:gd name="T60" fmla="*/ 165 w 740"/>
                <a:gd name="T61" fmla="*/ 41 h 46"/>
                <a:gd name="T62" fmla="*/ 102 w 740"/>
                <a:gd name="T63" fmla="*/ 35 h 46"/>
                <a:gd name="T64" fmla="*/ 66 w 740"/>
                <a:gd name="T65" fmla="*/ 32 h 46"/>
                <a:gd name="T66" fmla="*/ 44 w 740"/>
                <a:gd name="T67" fmla="*/ 30 h 46"/>
                <a:gd name="T68" fmla="*/ 25 w 740"/>
                <a:gd name="T69" fmla="*/ 35 h 46"/>
                <a:gd name="T70" fmla="*/ 11 w 740"/>
                <a:gd name="T71" fmla="*/ 41 h 46"/>
                <a:gd name="T72" fmla="*/ 9 w 740"/>
                <a:gd name="T73" fmla="*/ 43 h 46"/>
                <a:gd name="T74" fmla="*/ 0 w 740"/>
                <a:gd name="T75" fmla="*/ 19 h 46"/>
                <a:gd name="T76" fmla="*/ 0 w 740"/>
                <a:gd name="T77" fmla="*/ 19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0"/>
                <a:gd name="T118" fmla="*/ 0 h 46"/>
                <a:gd name="T119" fmla="*/ 740 w 740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0" h="46">
                  <a:moveTo>
                    <a:pt x="0" y="19"/>
                  </a:moveTo>
                  <a:lnTo>
                    <a:pt x="25" y="10"/>
                  </a:lnTo>
                  <a:lnTo>
                    <a:pt x="69" y="8"/>
                  </a:lnTo>
                  <a:lnTo>
                    <a:pt x="121" y="10"/>
                  </a:lnTo>
                  <a:lnTo>
                    <a:pt x="181" y="19"/>
                  </a:lnTo>
                  <a:lnTo>
                    <a:pt x="250" y="24"/>
                  </a:lnTo>
                  <a:lnTo>
                    <a:pt x="324" y="24"/>
                  </a:lnTo>
                  <a:lnTo>
                    <a:pt x="392" y="21"/>
                  </a:lnTo>
                  <a:lnTo>
                    <a:pt x="439" y="19"/>
                  </a:lnTo>
                  <a:lnTo>
                    <a:pt x="466" y="13"/>
                  </a:lnTo>
                  <a:lnTo>
                    <a:pt x="493" y="13"/>
                  </a:lnTo>
                  <a:lnTo>
                    <a:pt x="526" y="13"/>
                  </a:lnTo>
                  <a:lnTo>
                    <a:pt x="562" y="19"/>
                  </a:lnTo>
                  <a:lnTo>
                    <a:pt x="611" y="16"/>
                  </a:lnTo>
                  <a:lnTo>
                    <a:pt x="666" y="10"/>
                  </a:lnTo>
                  <a:lnTo>
                    <a:pt x="715" y="2"/>
                  </a:lnTo>
                  <a:lnTo>
                    <a:pt x="734" y="0"/>
                  </a:lnTo>
                  <a:lnTo>
                    <a:pt x="734" y="5"/>
                  </a:lnTo>
                  <a:lnTo>
                    <a:pt x="740" y="19"/>
                  </a:lnTo>
                  <a:lnTo>
                    <a:pt x="740" y="30"/>
                  </a:lnTo>
                  <a:lnTo>
                    <a:pt x="737" y="35"/>
                  </a:lnTo>
                  <a:lnTo>
                    <a:pt x="707" y="35"/>
                  </a:lnTo>
                  <a:lnTo>
                    <a:pt x="647" y="38"/>
                  </a:lnTo>
                  <a:lnTo>
                    <a:pt x="578" y="41"/>
                  </a:lnTo>
                  <a:lnTo>
                    <a:pt x="526" y="38"/>
                  </a:lnTo>
                  <a:lnTo>
                    <a:pt x="480" y="35"/>
                  </a:lnTo>
                  <a:lnTo>
                    <a:pt x="425" y="35"/>
                  </a:lnTo>
                  <a:lnTo>
                    <a:pt x="365" y="35"/>
                  </a:lnTo>
                  <a:lnTo>
                    <a:pt x="304" y="43"/>
                  </a:lnTo>
                  <a:lnTo>
                    <a:pt x="236" y="46"/>
                  </a:lnTo>
                  <a:lnTo>
                    <a:pt x="165" y="41"/>
                  </a:lnTo>
                  <a:lnTo>
                    <a:pt x="102" y="35"/>
                  </a:lnTo>
                  <a:lnTo>
                    <a:pt x="66" y="32"/>
                  </a:lnTo>
                  <a:lnTo>
                    <a:pt x="44" y="30"/>
                  </a:lnTo>
                  <a:lnTo>
                    <a:pt x="25" y="35"/>
                  </a:lnTo>
                  <a:lnTo>
                    <a:pt x="11" y="41"/>
                  </a:lnTo>
                  <a:lnTo>
                    <a:pt x="9" y="4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304"/>
            <p:cNvSpPr>
              <a:spLocks/>
            </p:cNvSpPr>
            <p:nvPr/>
          </p:nvSpPr>
          <p:spPr bwMode="auto">
            <a:xfrm>
              <a:off x="3157" y="2143"/>
              <a:ext cx="63" cy="731"/>
            </a:xfrm>
            <a:custGeom>
              <a:avLst/>
              <a:gdLst>
                <a:gd name="T0" fmla="*/ 33 w 63"/>
                <a:gd name="T1" fmla="*/ 0 h 731"/>
                <a:gd name="T2" fmla="*/ 28 w 63"/>
                <a:gd name="T3" fmla="*/ 25 h 731"/>
                <a:gd name="T4" fmla="*/ 22 w 63"/>
                <a:gd name="T5" fmla="*/ 66 h 731"/>
                <a:gd name="T6" fmla="*/ 19 w 63"/>
                <a:gd name="T7" fmla="*/ 109 h 731"/>
                <a:gd name="T8" fmla="*/ 22 w 63"/>
                <a:gd name="T9" fmla="*/ 145 h 731"/>
                <a:gd name="T10" fmla="*/ 28 w 63"/>
                <a:gd name="T11" fmla="*/ 175 h 731"/>
                <a:gd name="T12" fmla="*/ 33 w 63"/>
                <a:gd name="T13" fmla="*/ 216 h 731"/>
                <a:gd name="T14" fmla="*/ 39 w 63"/>
                <a:gd name="T15" fmla="*/ 260 h 731"/>
                <a:gd name="T16" fmla="*/ 39 w 63"/>
                <a:gd name="T17" fmla="*/ 298 h 731"/>
                <a:gd name="T18" fmla="*/ 39 w 63"/>
                <a:gd name="T19" fmla="*/ 328 h 731"/>
                <a:gd name="T20" fmla="*/ 39 w 63"/>
                <a:gd name="T21" fmla="*/ 364 h 731"/>
                <a:gd name="T22" fmla="*/ 39 w 63"/>
                <a:gd name="T23" fmla="*/ 394 h 731"/>
                <a:gd name="T24" fmla="*/ 44 w 63"/>
                <a:gd name="T25" fmla="*/ 419 h 731"/>
                <a:gd name="T26" fmla="*/ 47 w 63"/>
                <a:gd name="T27" fmla="*/ 441 h 731"/>
                <a:gd name="T28" fmla="*/ 55 w 63"/>
                <a:gd name="T29" fmla="*/ 471 h 731"/>
                <a:gd name="T30" fmla="*/ 61 w 63"/>
                <a:gd name="T31" fmla="*/ 509 h 731"/>
                <a:gd name="T32" fmla="*/ 63 w 63"/>
                <a:gd name="T33" fmla="*/ 545 h 731"/>
                <a:gd name="T34" fmla="*/ 58 w 63"/>
                <a:gd name="T35" fmla="*/ 591 h 731"/>
                <a:gd name="T36" fmla="*/ 55 w 63"/>
                <a:gd name="T37" fmla="*/ 651 h 731"/>
                <a:gd name="T38" fmla="*/ 52 w 63"/>
                <a:gd name="T39" fmla="*/ 701 h 731"/>
                <a:gd name="T40" fmla="*/ 52 w 63"/>
                <a:gd name="T41" fmla="*/ 725 h 731"/>
                <a:gd name="T42" fmla="*/ 25 w 63"/>
                <a:gd name="T43" fmla="*/ 731 h 731"/>
                <a:gd name="T44" fmla="*/ 28 w 63"/>
                <a:gd name="T45" fmla="*/ 703 h 731"/>
                <a:gd name="T46" fmla="*/ 36 w 63"/>
                <a:gd name="T47" fmla="*/ 643 h 731"/>
                <a:gd name="T48" fmla="*/ 44 w 63"/>
                <a:gd name="T49" fmla="*/ 575 h 731"/>
                <a:gd name="T50" fmla="*/ 47 w 63"/>
                <a:gd name="T51" fmla="*/ 528 h 731"/>
                <a:gd name="T52" fmla="*/ 44 w 63"/>
                <a:gd name="T53" fmla="*/ 495 h 731"/>
                <a:gd name="T54" fmla="*/ 39 w 63"/>
                <a:gd name="T55" fmla="*/ 463 h 731"/>
                <a:gd name="T56" fmla="*/ 30 w 63"/>
                <a:gd name="T57" fmla="*/ 424 h 731"/>
                <a:gd name="T58" fmla="*/ 28 w 63"/>
                <a:gd name="T59" fmla="*/ 389 h 731"/>
                <a:gd name="T60" fmla="*/ 25 w 63"/>
                <a:gd name="T61" fmla="*/ 348 h 731"/>
                <a:gd name="T62" fmla="*/ 28 w 63"/>
                <a:gd name="T63" fmla="*/ 304 h 731"/>
                <a:gd name="T64" fmla="*/ 25 w 63"/>
                <a:gd name="T65" fmla="*/ 260 h 731"/>
                <a:gd name="T66" fmla="*/ 19 w 63"/>
                <a:gd name="T67" fmla="*/ 224 h 731"/>
                <a:gd name="T68" fmla="*/ 14 w 63"/>
                <a:gd name="T69" fmla="*/ 186 h 731"/>
                <a:gd name="T70" fmla="*/ 11 w 63"/>
                <a:gd name="T71" fmla="*/ 151 h 731"/>
                <a:gd name="T72" fmla="*/ 9 w 63"/>
                <a:gd name="T73" fmla="*/ 118 h 731"/>
                <a:gd name="T74" fmla="*/ 9 w 63"/>
                <a:gd name="T75" fmla="*/ 90 h 731"/>
                <a:gd name="T76" fmla="*/ 6 w 63"/>
                <a:gd name="T77" fmla="*/ 66 h 731"/>
                <a:gd name="T78" fmla="*/ 6 w 63"/>
                <a:gd name="T79" fmla="*/ 41 h 731"/>
                <a:gd name="T80" fmla="*/ 0 w 63"/>
                <a:gd name="T81" fmla="*/ 22 h 731"/>
                <a:gd name="T82" fmla="*/ 0 w 63"/>
                <a:gd name="T83" fmla="*/ 14 h 731"/>
                <a:gd name="T84" fmla="*/ 33 w 63"/>
                <a:gd name="T85" fmla="*/ 0 h 731"/>
                <a:gd name="T86" fmla="*/ 33 w 63"/>
                <a:gd name="T87" fmla="*/ 0 h 7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"/>
                <a:gd name="T133" fmla="*/ 0 h 731"/>
                <a:gd name="T134" fmla="*/ 63 w 63"/>
                <a:gd name="T135" fmla="*/ 731 h 7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" h="731">
                  <a:moveTo>
                    <a:pt x="33" y="0"/>
                  </a:moveTo>
                  <a:lnTo>
                    <a:pt x="28" y="25"/>
                  </a:lnTo>
                  <a:lnTo>
                    <a:pt x="22" y="66"/>
                  </a:lnTo>
                  <a:lnTo>
                    <a:pt x="19" y="109"/>
                  </a:lnTo>
                  <a:lnTo>
                    <a:pt x="22" y="145"/>
                  </a:lnTo>
                  <a:lnTo>
                    <a:pt x="28" y="175"/>
                  </a:lnTo>
                  <a:lnTo>
                    <a:pt x="33" y="216"/>
                  </a:lnTo>
                  <a:lnTo>
                    <a:pt x="39" y="260"/>
                  </a:lnTo>
                  <a:lnTo>
                    <a:pt x="39" y="298"/>
                  </a:lnTo>
                  <a:lnTo>
                    <a:pt x="39" y="328"/>
                  </a:lnTo>
                  <a:lnTo>
                    <a:pt x="39" y="364"/>
                  </a:lnTo>
                  <a:lnTo>
                    <a:pt x="39" y="394"/>
                  </a:lnTo>
                  <a:lnTo>
                    <a:pt x="44" y="419"/>
                  </a:lnTo>
                  <a:lnTo>
                    <a:pt x="47" y="441"/>
                  </a:lnTo>
                  <a:lnTo>
                    <a:pt x="55" y="471"/>
                  </a:lnTo>
                  <a:lnTo>
                    <a:pt x="61" y="509"/>
                  </a:lnTo>
                  <a:lnTo>
                    <a:pt x="63" y="545"/>
                  </a:lnTo>
                  <a:lnTo>
                    <a:pt x="58" y="591"/>
                  </a:lnTo>
                  <a:lnTo>
                    <a:pt x="55" y="651"/>
                  </a:lnTo>
                  <a:lnTo>
                    <a:pt x="52" y="701"/>
                  </a:lnTo>
                  <a:lnTo>
                    <a:pt x="52" y="725"/>
                  </a:lnTo>
                  <a:lnTo>
                    <a:pt x="25" y="731"/>
                  </a:lnTo>
                  <a:lnTo>
                    <a:pt x="28" y="703"/>
                  </a:lnTo>
                  <a:lnTo>
                    <a:pt x="36" y="643"/>
                  </a:lnTo>
                  <a:lnTo>
                    <a:pt x="44" y="575"/>
                  </a:lnTo>
                  <a:lnTo>
                    <a:pt x="47" y="528"/>
                  </a:lnTo>
                  <a:lnTo>
                    <a:pt x="44" y="495"/>
                  </a:lnTo>
                  <a:lnTo>
                    <a:pt x="39" y="463"/>
                  </a:lnTo>
                  <a:lnTo>
                    <a:pt x="30" y="424"/>
                  </a:lnTo>
                  <a:lnTo>
                    <a:pt x="28" y="389"/>
                  </a:lnTo>
                  <a:lnTo>
                    <a:pt x="25" y="348"/>
                  </a:lnTo>
                  <a:lnTo>
                    <a:pt x="28" y="304"/>
                  </a:lnTo>
                  <a:lnTo>
                    <a:pt x="25" y="260"/>
                  </a:lnTo>
                  <a:lnTo>
                    <a:pt x="19" y="224"/>
                  </a:lnTo>
                  <a:lnTo>
                    <a:pt x="14" y="186"/>
                  </a:lnTo>
                  <a:lnTo>
                    <a:pt x="11" y="151"/>
                  </a:lnTo>
                  <a:lnTo>
                    <a:pt x="9" y="118"/>
                  </a:lnTo>
                  <a:lnTo>
                    <a:pt x="9" y="90"/>
                  </a:lnTo>
                  <a:lnTo>
                    <a:pt x="6" y="66"/>
                  </a:lnTo>
                  <a:lnTo>
                    <a:pt x="6" y="41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305"/>
            <p:cNvSpPr>
              <a:spLocks/>
            </p:cNvSpPr>
            <p:nvPr/>
          </p:nvSpPr>
          <p:spPr bwMode="auto">
            <a:xfrm>
              <a:off x="3428" y="2151"/>
              <a:ext cx="91" cy="709"/>
            </a:xfrm>
            <a:custGeom>
              <a:avLst/>
              <a:gdLst>
                <a:gd name="T0" fmla="*/ 91 w 91"/>
                <a:gd name="T1" fmla="*/ 6 h 709"/>
                <a:gd name="T2" fmla="*/ 82 w 91"/>
                <a:gd name="T3" fmla="*/ 36 h 709"/>
                <a:gd name="T4" fmla="*/ 77 w 91"/>
                <a:gd name="T5" fmla="*/ 77 h 709"/>
                <a:gd name="T6" fmla="*/ 69 w 91"/>
                <a:gd name="T7" fmla="*/ 121 h 709"/>
                <a:gd name="T8" fmla="*/ 69 w 91"/>
                <a:gd name="T9" fmla="*/ 156 h 709"/>
                <a:gd name="T10" fmla="*/ 66 w 91"/>
                <a:gd name="T11" fmla="*/ 186 h 709"/>
                <a:gd name="T12" fmla="*/ 66 w 91"/>
                <a:gd name="T13" fmla="*/ 227 h 709"/>
                <a:gd name="T14" fmla="*/ 58 w 91"/>
                <a:gd name="T15" fmla="*/ 268 h 709"/>
                <a:gd name="T16" fmla="*/ 44 w 91"/>
                <a:gd name="T17" fmla="*/ 309 h 709"/>
                <a:gd name="T18" fmla="*/ 30 w 91"/>
                <a:gd name="T19" fmla="*/ 348 h 709"/>
                <a:gd name="T20" fmla="*/ 22 w 91"/>
                <a:gd name="T21" fmla="*/ 394 h 709"/>
                <a:gd name="T22" fmla="*/ 20 w 91"/>
                <a:gd name="T23" fmla="*/ 438 h 709"/>
                <a:gd name="T24" fmla="*/ 20 w 91"/>
                <a:gd name="T25" fmla="*/ 479 h 709"/>
                <a:gd name="T26" fmla="*/ 20 w 91"/>
                <a:gd name="T27" fmla="*/ 512 h 709"/>
                <a:gd name="T28" fmla="*/ 22 w 91"/>
                <a:gd name="T29" fmla="*/ 539 h 709"/>
                <a:gd name="T30" fmla="*/ 25 w 91"/>
                <a:gd name="T31" fmla="*/ 567 h 709"/>
                <a:gd name="T32" fmla="*/ 30 w 91"/>
                <a:gd name="T33" fmla="*/ 597 h 709"/>
                <a:gd name="T34" fmla="*/ 33 w 91"/>
                <a:gd name="T35" fmla="*/ 630 h 709"/>
                <a:gd name="T36" fmla="*/ 33 w 91"/>
                <a:gd name="T37" fmla="*/ 668 h 709"/>
                <a:gd name="T38" fmla="*/ 33 w 91"/>
                <a:gd name="T39" fmla="*/ 695 h 709"/>
                <a:gd name="T40" fmla="*/ 33 w 91"/>
                <a:gd name="T41" fmla="*/ 709 h 709"/>
                <a:gd name="T42" fmla="*/ 3 w 91"/>
                <a:gd name="T43" fmla="*/ 709 h 709"/>
                <a:gd name="T44" fmla="*/ 3 w 91"/>
                <a:gd name="T45" fmla="*/ 693 h 709"/>
                <a:gd name="T46" fmla="*/ 9 w 91"/>
                <a:gd name="T47" fmla="*/ 652 h 709"/>
                <a:gd name="T48" fmla="*/ 9 w 91"/>
                <a:gd name="T49" fmla="*/ 600 h 709"/>
                <a:gd name="T50" fmla="*/ 6 w 91"/>
                <a:gd name="T51" fmla="*/ 556 h 709"/>
                <a:gd name="T52" fmla="*/ 0 w 91"/>
                <a:gd name="T53" fmla="*/ 507 h 709"/>
                <a:gd name="T54" fmla="*/ 3 w 91"/>
                <a:gd name="T55" fmla="*/ 444 h 709"/>
                <a:gd name="T56" fmla="*/ 9 w 91"/>
                <a:gd name="T57" fmla="*/ 381 h 709"/>
                <a:gd name="T58" fmla="*/ 17 w 91"/>
                <a:gd name="T59" fmla="*/ 340 h 709"/>
                <a:gd name="T60" fmla="*/ 25 w 91"/>
                <a:gd name="T61" fmla="*/ 307 h 709"/>
                <a:gd name="T62" fmla="*/ 36 w 91"/>
                <a:gd name="T63" fmla="*/ 277 h 709"/>
                <a:gd name="T64" fmla="*/ 44 w 91"/>
                <a:gd name="T65" fmla="*/ 241 h 709"/>
                <a:gd name="T66" fmla="*/ 50 w 91"/>
                <a:gd name="T67" fmla="*/ 205 h 709"/>
                <a:gd name="T68" fmla="*/ 52 w 91"/>
                <a:gd name="T69" fmla="*/ 153 h 709"/>
                <a:gd name="T70" fmla="*/ 55 w 91"/>
                <a:gd name="T71" fmla="*/ 85 h 709"/>
                <a:gd name="T72" fmla="*/ 55 w 91"/>
                <a:gd name="T73" fmla="*/ 28 h 709"/>
                <a:gd name="T74" fmla="*/ 61 w 91"/>
                <a:gd name="T75" fmla="*/ 3 h 709"/>
                <a:gd name="T76" fmla="*/ 66 w 91"/>
                <a:gd name="T77" fmla="*/ 0 h 709"/>
                <a:gd name="T78" fmla="*/ 74 w 91"/>
                <a:gd name="T79" fmla="*/ 3 h 709"/>
                <a:gd name="T80" fmla="*/ 82 w 91"/>
                <a:gd name="T81" fmla="*/ 6 h 709"/>
                <a:gd name="T82" fmla="*/ 91 w 91"/>
                <a:gd name="T83" fmla="*/ 6 h 709"/>
                <a:gd name="T84" fmla="*/ 91 w 91"/>
                <a:gd name="T85" fmla="*/ 6 h 7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"/>
                <a:gd name="T130" fmla="*/ 0 h 709"/>
                <a:gd name="T131" fmla="*/ 91 w 91"/>
                <a:gd name="T132" fmla="*/ 709 h 7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" h="709">
                  <a:moveTo>
                    <a:pt x="91" y="6"/>
                  </a:moveTo>
                  <a:lnTo>
                    <a:pt x="82" y="36"/>
                  </a:lnTo>
                  <a:lnTo>
                    <a:pt x="77" y="77"/>
                  </a:lnTo>
                  <a:lnTo>
                    <a:pt x="69" y="121"/>
                  </a:lnTo>
                  <a:lnTo>
                    <a:pt x="69" y="156"/>
                  </a:lnTo>
                  <a:lnTo>
                    <a:pt x="66" y="186"/>
                  </a:lnTo>
                  <a:lnTo>
                    <a:pt x="66" y="227"/>
                  </a:lnTo>
                  <a:lnTo>
                    <a:pt x="58" y="268"/>
                  </a:lnTo>
                  <a:lnTo>
                    <a:pt x="44" y="309"/>
                  </a:lnTo>
                  <a:lnTo>
                    <a:pt x="30" y="348"/>
                  </a:lnTo>
                  <a:lnTo>
                    <a:pt x="22" y="394"/>
                  </a:lnTo>
                  <a:lnTo>
                    <a:pt x="20" y="438"/>
                  </a:lnTo>
                  <a:lnTo>
                    <a:pt x="20" y="479"/>
                  </a:lnTo>
                  <a:lnTo>
                    <a:pt x="20" y="512"/>
                  </a:lnTo>
                  <a:lnTo>
                    <a:pt x="22" y="539"/>
                  </a:lnTo>
                  <a:lnTo>
                    <a:pt x="25" y="567"/>
                  </a:lnTo>
                  <a:lnTo>
                    <a:pt x="30" y="597"/>
                  </a:lnTo>
                  <a:lnTo>
                    <a:pt x="33" y="630"/>
                  </a:lnTo>
                  <a:lnTo>
                    <a:pt x="33" y="668"/>
                  </a:lnTo>
                  <a:lnTo>
                    <a:pt x="33" y="695"/>
                  </a:lnTo>
                  <a:lnTo>
                    <a:pt x="33" y="709"/>
                  </a:lnTo>
                  <a:lnTo>
                    <a:pt x="3" y="709"/>
                  </a:lnTo>
                  <a:lnTo>
                    <a:pt x="3" y="693"/>
                  </a:lnTo>
                  <a:lnTo>
                    <a:pt x="9" y="652"/>
                  </a:lnTo>
                  <a:lnTo>
                    <a:pt x="9" y="600"/>
                  </a:lnTo>
                  <a:lnTo>
                    <a:pt x="6" y="556"/>
                  </a:lnTo>
                  <a:lnTo>
                    <a:pt x="0" y="507"/>
                  </a:lnTo>
                  <a:lnTo>
                    <a:pt x="3" y="444"/>
                  </a:lnTo>
                  <a:lnTo>
                    <a:pt x="9" y="381"/>
                  </a:lnTo>
                  <a:lnTo>
                    <a:pt x="17" y="340"/>
                  </a:lnTo>
                  <a:lnTo>
                    <a:pt x="25" y="307"/>
                  </a:lnTo>
                  <a:lnTo>
                    <a:pt x="36" y="277"/>
                  </a:lnTo>
                  <a:lnTo>
                    <a:pt x="44" y="241"/>
                  </a:lnTo>
                  <a:lnTo>
                    <a:pt x="50" y="205"/>
                  </a:lnTo>
                  <a:lnTo>
                    <a:pt x="52" y="153"/>
                  </a:lnTo>
                  <a:lnTo>
                    <a:pt x="55" y="85"/>
                  </a:lnTo>
                  <a:lnTo>
                    <a:pt x="55" y="28"/>
                  </a:lnTo>
                  <a:lnTo>
                    <a:pt x="61" y="3"/>
                  </a:lnTo>
                  <a:lnTo>
                    <a:pt x="66" y="0"/>
                  </a:lnTo>
                  <a:lnTo>
                    <a:pt x="74" y="3"/>
                  </a:lnTo>
                  <a:lnTo>
                    <a:pt x="82" y="6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306"/>
            <p:cNvSpPr>
              <a:spLocks/>
            </p:cNvSpPr>
            <p:nvPr/>
          </p:nvSpPr>
          <p:spPr bwMode="auto">
            <a:xfrm>
              <a:off x="3286" y="2419"/>
              <a:ext cx="430" cy="63"/>
            </a:xfrm>
            <a:custGeom>
              <a:avLst/>
              <a:gdLst>
                <a:gd name="T0" fmla="*/ 430 w 430"/>
                <a:gd name="T1" fmla="*/ 17 h 63"/>
                <a:gd name="T2" fmla="*/ 397 w 430"/>
                <a:gd name="T3" fmla="*/ 22 h 63"/>
                <a:gd name="T4" fmla="*/ 345 w 430"/>
                <a:gd name="T5" fmla="*/ 33 h 63"/>
                <a:gd name="T6" fmla="*/ 285 w 430"/>
                <a:gd name="T7" fmla="*/ 41 h 63"/>
                <a:gd name="T8" fmla="*/ 235 w 430"/>
                <a:gd name="T9" fmla="*/ 44 h 63"/>
                <a:gd name="T10" fmla="*/ 194 w 430"/>
                <a:gd name="T11" fmla="*/ 44 h 63"/>
                <a:gd name="T12" fmla="*/ 156 w 430"/>
                <a:gd name="T13" fmla="*/ 39 h 63"/>
                <a:gd name="T14" fmla="*/ 126 w 430"/>
                <a:gd name="T15" fmla="*/ 31 h 63"/>
                <a:gd name="T16" fmla="*/ 107 w 430"/>
                <a:gd name="T17" fmla="*/ 25 h 63"/>
                <a:gd name="T18" fmla="*/ 90 w 430"/>
                <a:gd name="T19" fmla="*/ 22 h 63"/>
                <a:gd name="T20" fmla="*/ 74 w 430"/>
                <a:gd name="T21" fmla="*/ 20 h 63"/>
                <a:gd name="T22" fmla="*/ 57 w 430"/>
                <a:gd name="T23" fmla="*/ 20 h 63"/>
                <a:gd name="T24" fmla="*/ 52 w 430"/>
                <a:gd name="T25" fmla="*/ 20 h 63"/>
                <a:gd name="T26" fmla="*/ 44 w 430"/>
                <a:gd name="T27" fmla="*/ 17 h 63"/>
                <a:gd name="T28" fmla="*/ 38 w 430"/>
                <a:gd name="T29" fmla="*/ 11 h 63"/>
                <a:gd name="T30" fmla="*/ 33 w 430"/>
                <a:gd name="T31" fmla="*/ 6 h 63"/>
                <a:gd name="T32" fmla="*/ 27 w 430"/>
                <a:gd name="T33" fmla="*/ 3 h 63"/>
                <a:gd name="T34" fmla="*/ 19 w 430"/>
                <a:gd name="T35" fmla="*/ 0 h 63"/>
                <a:gd name="T36" fmla="*/ 11 w 430"/>
                <a:gd name="T37" fmla="*/ 6 h 63"/>
                <a:gd name="T38" fmla="*/ 5 w 430"/>
                <a:gd name="T39" fmla="*/ 9 h 63"/>
                <a:gd name="T40" fmla="*/ 5 w 430"/>
                <a:gd name="T41" fmla="*/ 14 h 63"/>
                <a:gd name="T42" fmla="*/ 3 w 430"/>
                <a:gd name="T43" fmla="*/ 25 h 63"/>
                <a:gd name="T44" fmla="*/ 0 w 430"/>
                <a:gd name="T45" fmla="*/ 36 h 63"/>
                <a:gd name="T46" fmla="*/ 0 w 430"/>
                <a:gd name="T47" fmla="*/ 47 h 63"/>
                <a:gd name="T48" fmla="*/ 5 w 430"/>
                <a:gd name="T49" fmla="*/ 52 h 63"/>
                <a:gd name="T50" fmla="*/ 11 w 430"/>
                <a:gd name="T51" fmla="*/ 52 h 63"/>
                <a:gd name="T52" fmla="*/ 22 w 430"/>
                <a:gd name="T53" fmla="*/ 52 h 63"/>
                <a:gd name="T54" fmla="*/ 30 w 430"/>
                <a:gd name="T55" fmla="*/ 52 h 63"/>
                <a:gd name="T56" fmla="*/ 36 w 430"/>
                <a:gd name="T57" fmla="*/ 52 h 63"/>
                <a:gd name="T58" fmla="*/ 36 w 430"/>
                <a:gd name="T59" fmla="*/ 44 h 63"/>
                <a:gd name="T60" fmla="*/ 38 w 430"/>
                <a:gd name="T61" fmla="*/ 39 h 63"/>
                <a:gd name="T62" fmla="*/ 41 w 430"/>
                <a:gd name="T63" fmla="*/ 36 h 63"/>
                <a:gd name="T64" fmla="*/ 44 w 430"/>
                <a:gd name="T65" fmla="*/ 33 h 63"/>
                <a:gd name="T66" fmla="*/ 52 w 430"/>
                <a:gd name="T67" fmla="*/ 33 h 63"/>
                <a:gd name="T68" fmla="*/ 74 w 430"/>
                <a:gd name="T69" fmla="*/ 33 h 63"/>
                <a:gd name="T70" fmla="*/ 104 w 430"/>
                <a:gd name="T71" fmla="*/ 33 h 63"/>
                <a:gd name="T72" fmla="*/ 129 w 430"/>
                <a:gd name="T73" fmla="*/ 41 h 63"/>
                <a:gd name="T74" fmla="*/ 151 w 430"/>
                <a:gd name="T75" fmla="*/ 47 h 63"/>
                <a:gd name="T76" fmla="*/ 175 w 430"/>
                <a:gd name="T77" fmla="*/ 55 h 63"/>
                <a:gd name="T78" fmla="*/ 203 w 430"/>
                <a:gd name="T79" fmla="*/ 58 h 63"/>
                <a:gd name="T80" fmla="*/ 238 w 430"/>
                <a:gd name="T81" fmla="*/ 63 h 63"/>
                <a:gd name="T82" fmla="*/ 276 w 430"/>
                <a:gd name="T83" fmla="*/ 61 h 63"/>
                <a:gd name="T84" fmla="*/ 315 w 430"/>
                <a:gd name="T85" fmla="*/ 55 h 63"/>
                <a:gd name="T86" fmla="*/ 353 w 430"/>
                <a:gd name="T87" fmla="*/ 50 h 63"/>
                <a:gd name="T88" fmla="*/ 386 w 430"/>
                <a:gd name="T89" fmla="*/ 50 h 63"/>
                <a:gd name="T90" fmla="*/ 408 w 430"/>
                <a:gd name="T91" fmla="*/ 50 h 63"/>
                <a:gd name="T92" fmla="*/ 422 w 430"/>
                <a:gd name="T93" fmla="*/ 52 h 63"/>
                <a:gd name="T94" fmla="*/ 424 w 430"/>
                <a:gd name="T95" fmla="*/ 58 h 63"/>
                <a:gd name="T96" fmla="*/ 424 w 430"/>
                <a:gd name="T97" fmla="*/ 61 h 63"/>
                <a:gd name="T98" fmla="*/ 430 w 430"/>
                <a:gd name="T99" fmla="*/ 17 h 63"/>
                <a:gd name="T100" fmla="*/ 430 w 430"/>
                <a:gd name="T101" fmla="*/ 17 h 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0"/>
                <a:gd name="T154" fmla="*/ 0 h 63"/>
                <a:gd name="T155" fmla="*/ 430 w 430"/>
                <a:gd name="T156" fmla="*/ 63 h 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0" h="63">
                  <a:moveTo>
                    <a:pt x="430" y="17"/>
                  </a:moveTo>
                  <a:lnTo>
                    <a:pt x="397" y="22"/>
                  </a:lnTo>
                  <a:lnTo>
                    <a:pt x="345" y="33"/>
                  </a:lnTo>
                  <a:lnTo>
                    <a:pt x="285" y="41"/>
                  </a:lnTo>
                  <a:lnTo>
                    <a:pt x="235" y="44"/>
                  </a:lnTo>
                  <a:lnTo>
                    <a:pt x="194" y="44"/>
                  </a:lnTo>
                  <a:lnTo>
                    <a:pt x="156" y="39"/>
                  </a:lnTo>
                  <a:lnTo>
                    <a:pt x="126" y="31"/>
                  </a:lnTo>
                  <a:lnTo>
                    <a:pt x="107" y="25"/>
                  </a:lnTo>
                  <a:lnTo>
                    <a:pt x="90" y="22"/>
                  </a:lnTo>
                  <a:lnTo>
                    <a:pt x="74" y="20"/>
                  </a:lnTo>
                  <a:lnTo>
                    <a:pt x="57" y="20"/>
                  </a:lnTo>
                  <a:lnTo>
                    <a:pt x="52" y="20"/>
                  </a:lnTo>
                  <a:lnTo>
                    <a:pt x="44" y="17"/>
                  </a:lnTo>
                  <a:lnTo>
                    <a:pt x="38" y="11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19" y="0"/>
                  </a:lnTo>
                  <a:lnTo>
                    <a:pt x="11" y="6"/>
                  </a:lnTo>
                  <a:lnTo>
                    <a:pt x="5" y="9"/>
                  </a:lnTo>
                  <a:lnTo>
                    <a:pt x="5" y="14"/>
                  </a:lnTo>
                  <a:lnTo>
                    <a:pt x="3" y="2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11" y="52"/>
                  </a:lnTo>
                  <a:lnTo>
                    <a:pt x="22" y="52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36" y="44"/>
                  </a:lnTo>
                  <a:lnTo>
                    <a:pt x="38" y="39"/>
                  </a:lnTo>
                  <a:lnTo>
                    <a:pt x="41" y="36"/>
                  </a:lnTo>
                  <a:lnTo>
                    <a:pt x="44" y="33"/>
                  </a:lnTo>
                  <a:lnTo>
                    <a:pt x="52" y="33"/>
                  </a:lnTo>
                  <a:lnTo>
                    <a:pt x="74" y="33"/>
                  </a:lnTo>
                  <a:lnTo>
                    <a:pt x="104" y="33"/>
                  </a:lnTo>
                  <a:lnTo>
                    <a:pt x="129" y="41"/>
                  </a:lnTo>
                  <a:lnTo>
                    <a:pt x="151" y="47"/>
                  </a:lnTo>
                  <a:lnTo>
                    <a:pt x="175" y="55"/>
                  </a:lnTo>
                  <a:lnTo>
                    <a:pt x="203" y="58"/>
                  </a:lnTo>
                  <a:lnTo>
                    <a:pt x="238" y="63"/>
                  </a:lnTo>
                  <a:lnTo>
                    <a:pt x="276" y="61"/>
                  </a:lnTo>
                  <a:lnTo>
                    <a:pt x="315" y="55"/>
                  </a:lnTo>
                  <a:lnTo>
                    <a:pt x="353" y="50"/>
                  </a:lnTo>
                  <a:lnTo>
                    <a:pt x="386" y="50"/>
                  </a:lnTo>
                  <a:lnTo>
                    <a:pt x="408" y="50"/>
                  </a:lnTo>
                  <a:lnTo>
                    <a:pt x="422" y="52"/>
                  </a:lnTo>
                  <a:lnTo>
                    <a:pt x="424" y="58"/>
                  </a:lnTo>
                  <a:lnTo>
                    <a:pt x="424" y="61"/>
                  </a:lnTo>
                  <a:lnTo>
                    <a:pt x="430" y="17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307"/>
            <p:cNvSpPr>
              <a:spLocks/>
            </p:cNvSpPr>
            <p:nvPr/>
          </p:nvSpPr>
          <p:spPr bwMode="auto">
            <a:xfrm>
              <a:off x="3283" y="2666"/>
              <a:ext cx="419" cy="55"/>
            </a:xfrm>
            <a:custGeom>
              <a:avLst/>
              <a:gdLst>
                <a:gd name="T0" fmla="*/ 419 w 419"/>
                <a:gd name="T1" fmla="*/ 11 h 55"/>
                <a:gd name="T2" fmla="*/ 405 w 419"/>
                <a:gd name="T3" fmla="*/ 11 h 55"/>
                <a:gd name="T4" fmla="*/ 378 w 419"/>
                <a:gd name="T5" fmla="*/ 14 h 55"/>
                <a:gd name="T6" fmla="*/ 342 w 419"/>
                <a:gd name="T7" fmla="*/ 16 h 55"/>
                <a:gd name="T8" fmla="*/ 310 w 419"/>
                <a:gd name="T9" fmla="*/ 24 h 55"/>
                <a:gd name="T10" fmla="*/ 269 w 419"/>
                <a:gd name="T11" fmla="*/ 30 h 55"/>
                <a:gd name="T12" fmla="*/ 222 w 419"/>
                <a:gd name="T13" fmla="*/ 33 h 55"/>
                <a:gd name="T14" fmla="*/ 178 w 419"/>
                <a:gd name="T15" fmla="*/ 30 h 55"/>
                <a:gd name="T16" fmla="*/ 145 w 419"/>
                <a:gd name="T17" fmla="*/ 24 h 55"/>
                <a:gd name="T18" fmla="*/ 112 w 419"/>
                <a:gd name="T19" fmla="*/ 19 h 55"/>
                <a:gd name="T20" fmla="*/ 82 w 419"/>
                <a:gd name="T21" fmla="*/ 19 h 55"/>
                <a:gd name="T22" fmla="*/ 58 w 419"/>
                <a:gd name="T23" fmla="*/ 22 h 55"/>
                <a:gd name="T24" fmla="*/ 47 w 419"/>
                <a:gd name="T25" fmla="*/ 22 h 55"/>
                <a:gd name="T26" fmla="*/ 47 w 419"/>
                <a:gd name="T27" fmla="*/ 16 h 55"/>
                <a:gd name="T28" fmla="*/ 47 w 419"/>
                <a:gd name="T29" fmla="*/ 8 h 55"/>
                <a:gd name="T30" fmla="*/ 39 w 419"/>
                <a:gd name="T31" fmla="*/ 0 h 55"/>
                <a:gd name="T32" fmla="*/ 25 w 419"/>
                <a:gd name="T33" fmla="*/ 3 h 55"/>
                <a:gd name="T34" fmla="*/ 6 w 419"/>
                <a:gd name="T35" fmla="*/ 8 h 55"/>
                <a:gd name="T36" fmla="*/ 0 w 419"/>
                <a:gd name="T37" fmla="*/ 19 h 55"/>
                <a:gd name="T38" fmla="*/ 0 w 419"/>
                <a:gd name="T39" fmla="*/ 30 h 55"/>
                <a:gd name="T40" fmla="*/ 8 w 419"/>
                <a:gd name="T41" fmla="*/ 41 h 55"/>
                <a:gd name="T42" fmla="*/ 22 w 419"/>
                <a:gd name="T43" fmla="*/ 46 h 55"/>
                <a:gd name="T44" fmla="*/ 33 w 419"/>
                <a:gd name="T45" fmla="*/ 46 h 55"/>
                <a:gd name="T46" fmla="*/ 39 w 419"/>
                <a:gd name="T47" fmla="*/ 44 h 55"/>
                <a:gd name="T48" fmla="*/ 44 w 419"/>
                <a:gd name="T49" fmla="*/ 44 h 55"/>
                <a:gd name="T50" fmla="*/ 47 w 419"/>
                <a:gd name="T51" fmla="*/ 35 h 55"/>
                <a:gd name="T52" fmla="*/ 55 w 419"/>
                <a:gd name="T53" fmla="*/ 33 h 55"/>
                <a:gd name="T54" fmla="*/ 77 w 419"/>
                <a:gd name="T55" fmla="*/ 33 h 55"/>
                <a:gd name="T56" fmla="*/ 102 w 419"/>
                <a:gd name="T57" fmla="*/ 30 h 55"/>
                <a:gd name="T58" fmla="*/ 129 w 419"/>
                <a:gd name="T59" fmla="*/ 33 h 55"/>
                <a:gd name="T60" fmla="*/ 154 w 419"/>
                <a:gd name="T61" fmla="*/ 38 h 55"/>
                <a:gd name="T62" fmla="*/ 184 w 419"/>
                <a:gd name="T63" fmla="*/ 46 h 55"/>
                <a:gd name="T64" fmla="*/ 214 w 419"/>
                <a:gd name="T65" fmla="*/ 52 h 55"/>
                <a:gd name="T66" fmla="*/ 236 w 419"/>
                <a:gd name="T67" fmla="*/ 55 h 55"/>
                <a:gd name="T68" fmla="*/ 260 w 419"/>
                <a:gd name="T69" fmla="*/ 52 h 55"/>
                <a:gd name="T70" fmla="*/ 293 w 419"/>
                <a:gd name="T71" fmla="*/ 46 h 55"/>
                <a:gd name="T72" fmla="*/ 329 w 419"/>
                <a:gd name="T73" fmla="*/ 38 h 55"/>
                <a:gd name="T74" fmla="*/ 356 w 419"/>
                <a:gd name="T75" fmla="*/ 33 h 55"/>
                <a:gd name="T76" fmla="*/ 375 w 419"/>
                <a:gd name="T77" fmla="*/ 27 h 55"/>
                <a:gd name="T78" fmla="*/ 394 w 419"/>
                <a:gd name="T79" fmla="*/ 30 h 55"/>
                <a:gd name="T80" fmla="*/ 408 w 419"/>
                <a:gd name="T81" fmla="*/ 33 h 55"/>
                <a:gd name="T82" fmla="*/ 416 w 419"/>
                <a:gd name="T83" fmla="*/ 35 h 55"/>
                <a:gd name="T84" fmla="*/ 419 w 419"/>
                <a:gd name="T85" fmla="*/ 11 h 55"/>
                <a:gd name="T86" fmla="*/ 419 w 419"/>
                <a:gd name="T87" fmla="*/ 11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9"/>
                <a:gd name="T133" fmla="*/ 0 h 55"/>
                <a:gd name="T134" fmla="*/ 419 w 419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9" h="55">
                  <a:moveTo>
                    <a:pt x="419" y="11"/>
                  </a:moveTo>
                  <a:lnTo>
                    <a:pt x="405" y="11"/>
                  </a:lnTo>
                  <a:lnTo>
                    <a:pt x="378" y="14"/>
                  </a:lnTo>
                  <a:lnTo>
                    <a:pt x="342" y="16"/>
                  </a:lnTo>
                  <a:lnTo>
                    <a:pt x="310" y="24"/>
                  </a:lnTo>
                  <a:lnTo>
                    <a:pt x="269" y="30"/>
                  </a:lnTo>
                  <a:lnTo>
                    <a:pt x="222" y="33"/>
                  </a:lnTo>
                  <a:lnTo>
                    <a:pt x="178" y="30"/>
                  </a:lnTo>
                  <a:lnTo>
                    <a:pt x="145" y="24"/>
                  </a:lnTo>
                  <a:lnTo>
                    <a:pt x="112" y="19"/>
                  </a:lnTo>
                  <a:lnTo>
                    <a:pt x="82" y="19"/>
                  </a:lnTo>
                  <a:lnTo>
                    <a:pt x="58" y="22"/>
                  </a:lnTo>
                  <a:lnTo>
                    <a:pt x="47" y="22"/>
                  </a:lnTo>
                  <a:lnTo>
                    <a:pt x="47" y="16"/>
                  </a:lnTo>
                  <a:lnTo>
                    <a:pt x="47" y="8"/>
                  </a:lnTo>
                  <a:lnTo>
                    <a:pt x="39" y="0"/>
                  </a:lnTo>
                  <a:lnTo>
                    <a:pt x="25" y="3"/>
                  </a:lnTo>
                  <a:lnTo>
                    <a:pt x="6" y="8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8" y="41"/>
                  </a:lnTo>
                  <a:lnTo>
                    <a:pt x="22" y="46"/>
                  </a:lnTo>
                  <a:lnTo>
                    <a:pt x="33" y="46"/>
                  </a:lnTo>
                  <a:lnTo>
                    <a:pt x="39" y="44"/>
                  </a:lnTo>
                  <a:lnTo>
                    <a:pt x="44" y="44"/>
                  </a:lnTo>
                  <a:lnTo>
                    <a:pt x="47" y="35"/>
                  </a:lnTo>
                  <a:lnTo>
                    <a:pt x="55" y="33"/>
                  </a:lnTo>
                  <a:lnTo>
                    <a:pt x="77" y="33"/>
                  </a:lnTo>
                  <a:lnTo>
                    <a:pt x="102" y="30"/>
                  </a:lnTo>
                  <a:lnTo>
                    <a:pt x="129" y="33"/>
                  </a:lnTo>
                  <a:lnTo>
                    <a:pt x="154" y="38"/>
                  </a:lnTo>
                  <a:lnTo>
                    <a:pt x="184" y="46"/>
                  </a:lnTo>
                  <a:lnTo>
                    <a:pt x="214" y="52"/>
                  </a:lnTo>
                  <a:lnTo>
                    <a:pt x="236" y="55"/>
                  </a:lnTo>
                  <a:lnTo>
                    <a:pt x="260" y="52"/>
                  </a:lnTo>
                  <a:lnTo>
                    <a:pt x="293" y="46"/>
                  </a:lnTo>
                  <a:lnTo>
                    <a:pt x="329" y="38"/>
                  </a:lnTo>
                  <a:lnTo>
                    <a:pt x="356" y="33"/>
                  </a:lnTo>
                  <a:lnTo>
                    <a:pt x="375" y="27"/>
                  </a:lnTo>
                  <a:lnTo>
                    <a:pt x="394" y="30"/>
                  </a:lnTo>
                  <a:lnTo>
                    <a:pt x="408" y="33"/>
                  </a:lnTo>
                  <a:lnTo>
                    <a:pt x="416" y="35"/>
                  </a:lnTo>
                  <a:lnTo>
                    <a:pt x="419" y="11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308"/>
            <p:cNvSpPr>
              <a:spLocks/>
            </p:cNvSpPr>
            <p:nvPr/>
          </p:nvSpPr>
          <p:spPr bwMode="auto">
            <a:xfrm>
              <a:off x="2998" y="2400"/>
              <a:ext cx="42" cy="91"/>
            </a:xfrm>
            <a:custGeom>
              <a:avLst/>
              <a:gdLst>
                <a:gd name="T0" fmla="*/ 9 w 42"/>
                <a:gd name="T1" fmla="*/ 6 h 91"/>
                <a:gd name="T2" fmla="*/ 6 w 42"/>
                <a:gd name="T3" fmla="*/ 22 h 91"/>
                <a:gd name="T4" fmla="*/ 3 w 42"/>
                <a:gd name="T5" fmla="*/ 50 h 91"/>
                <a:gd name="T6" fmla="*/ 0 w 42"/>
                <a:gd name="T7" fmla="*/ 71 h 91"/>
                <a:gd name="T8" fmla="*/ 6 w 42"/>
                <a:gd name="T9" fmla="*/ 88 h 91"/>
                <a:gd name="T10" fmla="*/ 17 w 42"/>
                <a:gd name="T11" fmla="*/ 88 h 91"/>
                <a:gd name="T12" fmla="*/ 22 w 42"/>
                <a:gd name="T13" fmla="*/ 91 h 91"/>
                <a:gd name="T14" fmla="*/ 25 w 42"/>
                <a:gd name="T15" fmla="*/ 91 h 91"/>
                <a:gd name="T16" fmla="*/ 31 w 42"/>
                <a:gd name="T17" fmla="*/ 91 h 91"/>
                <a:gd name="T18" fmla="*/ 33 w 42"/>
                <a:gd name="T19" fmla="*/ 71 h 91"/>
                <a:gd name="T20" fmla="*/ 39 w 42"/>
                <a:gd name="T21" fmla="*/ 50 h 91"/>
                <a:gd name="T22" fmla="*/ 42 w 42"/>
                <a:gd name="T23" fmla="*/ 22 h 91"/>
                <a:gd name="T24" fmla="*/ 42 w 42"/>
                <a:gd name="T25" fmla="*/ 6 h 91"/>
                <a:gd name="T26" fmla="*/ 33 w 42"/>
                <a:gd name="T27" fmla="*/ 0 h 91"/>
                <a:gd name="T28" fmla="*/ 22 w 42"/>
                <a:gd name="T29" fmla="*/ 3 h 91"/>
                <a:gd name="T30" fmla="*/ 11 w 42"/>
                <a:gd name="T31" fmla="*/ 3 h 91"/>
                <a:gd name="T32" fmla="*/ 9 w 42"/>
                <a:gd name="T33" fmla="*/ 6 h 91"/>
                <a:gd name="T34" fmla="*/ 9 w 42"/>
                <a:gd name="T35" fmla="*/ 6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91"/>
                <a:gd name="T56" fmla="*/ 42 w 42"/>
                <a:gd name="T57" fmla="*/ 91 h 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91">
                  <a:moveTo>
                    <a:pt x="9" y="6"/>
                  </a:moveTo>
                  <a:lnTo>
                    <a:pt x="6" y="22"/>
                  </a:lnTo>
                  <a:lnTo>
                    <a:pt x="3" y="50"/>
                  </a:lnTo>
                  <a:lnTo>
                    <a:pt x="0" y="71"/>
                  </a:lnTo>
                  <a:lnTo>
                    <a:pt x="6" y="88"/>
                  </a:lnTo>
                  <a:lnTo>
                    <a:pt x="17" y="88"/>
                  </a:lnTo>
                  <a:lnTo>
                    <a:pt x="22" y="91"/>
                  </a:lnTo>
                  <a:lnTo>
                    <a:pt x="25" y="91"/>
                  </a:lnTo>
                  <a:lnTo>
                    <a:pt x="31" y="91"/>
                  </a:lnTo>
                  <a:lnTo>
                    <a:pt x="33" y="71"/>
                  </a:lnTo>
                  <a:lnTo>
                    <a:pt x="39" y="50"/>
                  </a:lnTo>
                  <a:lnTo>
                    <a:pt x="42" y="22"/>
                  </a:lnTo>
                  <a:lnTo>
                    <a:pt x="42" y="6"/>
                  </a:lnTo>
                  <a:lnTo>
                    <a:pt x="33" y="0"/>
                  </a:lnTo>
                  <a:lnTo>
                    <a:pt x="22" y="3"/>
                  </a:lnTo>
                  <a:lnTo>
                    <a:pt x="11" y="3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309"/>
            <p:cNvSpPr>
              <a:spLocks/>
            </p:cNvSpPr>
            <p:nvPr/>
          </p:nvSpPr>
          <p:spPr bwMode="auto">
            <a:xfrm>
              <a:off x="3001" y="2644"/>
              <a:ext cx="36" cy="82"/>
            </a:xfrm>
            <a:custGeom>
              <a:avLst/>
              <a:gdLst>
                <a:gd name="T0" fmla="*/ 22 w 36"/>
                <a:gd name="T1" fmla="*/ 0 h 82"/>
                <a:gd name="T2" fmla="*/ 14 w 36"/>
                <a:gd name="T3" fmla="*/ 0 h 82"/>
                <a:gd name="T4" fmla="*/ 8 w 36"/>
                <a:gd name="T5" fmla="*/ 3 h 82"/>
                <a:gd name="T6" fmla="*/ 3 w 36"/>
                <a:gd name="T7" fmla="*/ 11 h 82"/>
                <a:gd name="T8" fmla="*/ 3 w 36"/>
                <a:gd name="T9" fmla="*/ 27 h 82"/>
                <a:gd name="T10" fmla="*/ 0 w 36"/>
                <a:gd name="T11" fmla="*/ 44 h 82"/>
                <a:gd name="T12" fmla="*/ 3 w 36"/>
                <a:gd name="T13" fmla="*/ 60 h 82"/>
                <a:gd name="T14" fmla="*/ 6 w 36"/>
                <a:gd name="T15" fmla="*/ 71 h 82"/>
                <a:gd name="T16" fmla="*/ 11 w 36"/>
                <a:gd name="T17" fmla="*/ 79 h 82"/>
                <a:gd name="T18" fmla="*/ 17 w 36"/>
                <a:gd name="T19" fmla="*/ 79 h 82"/>
                <a:gd name="T20" fmla="*/ 22 w 36"/>
                <a:gd name="T21" fmla="*/ 82 h 82"/>
                <a:gd name="T22" fmla="*/ 25 w 36"/>
                <a:gd name="T23" fmla="*/ 79 h 82"/>
                <a:gd name="T24" fmla="*/ 30 w 36"/>
                <a:gd name="T25" fmla="*/ 74 h 82"/>
                <a:gd name="T26" fmla="*/ 30 w 36"/>
                <a:gd name="T27" fmla="*/ 63 h 82"/>
                <a:gd name="T28" fmla="*/ 33 w 36"/>
                <a:gd name="T29" fmla="*/ 49 h 82"/>
                <a:gd name="T30" fmla="*/ 33 w 36"/>
                <a:gd name="T31" fmla="*/ 33 h 82"/>
                <a:gd name="T32" fmla="*/ 36 w 36"/>
                <a:gd name="T33" fmla="*/ 22 h 82"/>
                <a:gd name="T34" fmla="*/ 36 w 36"/>
                <a:gd name="T35" fmla="*/ 14 h 82"/>
                <a:gd name="T36" fmla="*/ 30 w 36"/>
                <a:gd name="T37" fmla="*/ 5 h 82"/>
                <a:gd name="T38" fmla="*/ 25 w 36"/>
                <a:gd name="T39" fmla="*/ 3 h 82"/>
                <a:gd name="T40" fmla="*/ 22 w 36"/>
                <a:gd name="T41" fmla="*/ 0 h 82"/>
                <a:gd name="T42" fmla="*/ 22 w 3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82"/>
                <a:gd name="T68" fmla="*/ 36 w 3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82">
                  <a:moveTo>
                    <a:pt x="22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3" y="11"/>
                  </a:lnTo>
                  <a:lnTo>
                    <a:pt x="3" y="27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6" y="71"/>
                  </a:lnTo>
                  <a:lnTo>
                    <a:pt x="11" y="79"/>
                  </a:lnTo>
                  <a:lnTo>
                    <a:pt x="17" y="79"/>
                  </a:lnTo>
                  <a:lnTo>
                    <a:pt x="22" y="82"/>
                  </a:lnTo>
                  <a:lnTo>
                    <a:pt x="25" y="79"/>
                  </a:lnTo>
                  <a:lnTo>
                    <a:pt x="30" y="74"/>
                  </a:lnTo>
                  <a:lnTo>
                    <a:pt x="30" y="63"/>
                  </a:lnTo>
                  <a:lnTo>
                    <a:pt x="33" y="49"/>
                  </a:lnTo>
                  <a:lnTo>
                    <a:pt x="33" y="33"/>
                  </a:lnTo>
                  <a:lnTo>
                    <a:pt x="36" y="22"/>
                  </a:lnTo>
                  <a:lnTo>
                    <a:pt x="36" y="14"/>
                  </a:lnTo>
                  <a:lnTo>
                    <a:pt x="30" y="5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310"/>
            <p:cNvSpPr>
              <a:spLocks/>
            </p:cNvSpPr>
            <p:nvPr/>
          </p:nvSpPr>
          <p:spPr bwMode="auto">
            <a:xfrm>
              <a:off x="3009" y="2422"/>
              <a:ext cx="96" cy="268"/>
            </a:xfrm>
            <a:custGeom>
              <a:avLst/>
              <a:gdLst>
                <a:gd name="T0" fmla="*/ 11 w 96"/>
                <a:gd name="T1" fmla="*/ 28 h 268"/>
                <a:gd name="T2" fmla="*/ 6 w 96"/>
                <a:gd name="T3" fmla="*/ 36 h 268"/>
                <a:gd name="T4" fmla="*/ 9 w 96"/>
                <a:gd name="T5" fmla="*/ 41 h 268"/>
                <a:gd name="T6" fmla="*/ 14 w 96"/>
                <a:gd name="T7" fmla="*/ 47 h 268"/>
                <a:gd name="T8" fmla="*/ 22 w 96"/>
                <a:gd name="T9" fmla="*/ 49 h 268"/>
                <a:gd name="T10" fmla="*/ 31 w 96"/>
                <a:gd name="T11" fmla="*/ 60 h 268"/>
                <a:gd name="T12" fmla="*/ 44 w 96"/>
                <a:gd name="T13" fmla="*/ 80 h 268"/>
                <a:gd name="T14" fmla="*/ 58 w 96"/>
                <a:gd name="T15" fmla="*/ 104 h 268"/>
                <a:gd name="T16" fmla="*/ 69 w 96"/>
                <a:gd name="T17" fmla="*/ 126 h 268"/>
                <a:gd name="T18" fmla="*/ 74 w 96"/>
                <a:gd name="T19" fmla="*/ 145 h 268"/>
                <a:gd name="T20" fmla="*/ 80 w 96"/>
                <a:gd name="T21" fmla="*/ 167 h 268"/>
                <a:gd name="T22" fmla="*/ 74 w 96"/>
                <a:gd name="T23" fmla="*/ 186 h 268"/>
                <a:gd name="T24" fmla="*/ 58 w 96"/>
                <a:gd name="T25" fmla="*/ 205 h 268"/>
                <a:gd name="T26" fmla="*/ 33 w 96"/>
                <a:gd name="T27" fmla="*/ 216 h 268"/>
                <a:gd name="T28" fmla="*/ 20 w 96"/>
                <a:gd name="T29" fmla="*/ 225 h 268"/>
                <a:gd name="T30" fmla="*/ 11 w 96"/>
                <a:gd name="T31" fmla="*/ 233 h 268"/>
                <a:gd name="T32" fmla="*/ 9 w 96"/>
                <a:gd name="T33" fmla="*/ 238 h 268"/>
                <a:gd name="T34" fmla="*/ 3 w 96"/>
                <a:gd name="T35" fmla="*/ 247 h 268"/>
                <a:gd name="T36" fmla="*/ 0 w 96"/>
                <a:gd name="T37" fmla="*/ 258 h 268"/>
                <a:gd name="T38" fmla="*/ 0 w 96"/>
                <a:gd name="T39" fmla="*/ 266 h 268"/>
                <a:gd name="T40" fmla="*/ 9 w 96"/>
                <a:gd name="T41" fmla="*/ 268 h 268"/>
                <a:gd name="T42" fmla="*/ 11 w 96"/>
                <a:gd name="T43" fmla="*/ 266 h 268"/>
                <a:gd name="T44" fmla="*/ 14 w 96"/>
                <a:gd name="T45" fmla="*/ 258 h 268"/>
                <a:gd name="T46" fmla="*/ 17 w 96"/>
                <a:gd name="T47" fmla="*/ 249 h 268"/>
                <a:gd name="T48" fmla="*/ 20 w 96"/>
                <a:gd name="T49" fmla="*/ 244 h 268"/>
                <a:gd name="T50" fmla="*/ 25 w 96"/>
                <a:gd name="T51" fmla="*/ 238 h 268"/>
                <a:gd name="T52" fmla="*/ 36 w 96"/>
                <a:gd name="T53" fmla="*/ 233 h 268"/>
                <a:gd name="T54" fmla="*/ 50 w 96"/>
                <a:gd name="T55" fmla="*/ 222 h 268"/>
                <a:gd name="T56" fmla="*/ 69 w 96"/>
                <a:gd name="T57" fmla="*/ 211 h 268"/>
                <a:gd name="T58" fmla="*/ 83 w 96"/>
                <a:gd name="T59" fmla="*/ 192 h 268"/>
                <a:gd name="T60" fmla="*/ 94 w 96"/>
                <a:gd name="T61" fmla="*/ 178 h 268"/>
                <a:gd name="T62" fmla="*/ 96 w 96"/>
                <a:gd name="T63" fmla="*/ 153 h 268"/>
                <a:gd name="T64" fmla="*/ 96 w 96"/>
                <a:gd name="T65" fmla="*/ 129 h 268"/>
                <a:gd name="T66" fmla="*/ 91 w 96"/>
                <a:gd name="T67" fmla="*/ 99 h 268"/>
                <a:gd name="T68" fmla="*/ 77 w 96"/>
                <a:gd name="T69" fmla="*/ 74 h 268"/>
                <a:gd name="T70" fmla="*/ 63 w 96"/>
                <a:gd name="T71" fmla="*/ 58 h 268"/>
                <a:gd name="T72" fmla="*/ 52 w 96"/>
                <a:gd name="T73" fmla="*/ 49 h 268"/>
                <a:gd name="T74" fmla="*/ 39 w 96"/>
                <a:gd name="T75" fmla="*/ 47 h 268"/>
                <a:gd name="T76" fmla="*/ 28 w 96"/>
                <a:gd name="T77" fmla="*/ 41 h 268"/>
                <a:gd name="T78" fmla="*/ 20 w 96"/>
                <a:gd name="T79" fmla="*/ 36 h 268"/>
                <a:gd name="T80" fmla="*/ 20 w 96"/>
                <a:gd name="T81" fmla="*/ 36 h 268"/>
                <a:gd name="T82" fmla="*/ 20 w 96"/>
                <a:gd name="T83" fmla="*/ 30 h 268"/>
                <a:gd name="T84" fmla="*/ 20 w 96"/>
                <a:gd name="T85" fmla="*/ 17 h 268"/>
                <a:gd name="T86" fmla="*/ 20 w 96"/>
                <a:gd name="T87" fmla="*/ 6 h 268"/>
                <a:gd name="T88" fmla="*/ 22 w 96"/>
                <a:gd name="T89" fmla="*/ 0 h 268"/>
                <a:gd name="T90" fmla="*/ 17 w 96"/>
                <a:gd name="T91" fmla="*/ 0 h 268"/>
                <a:gd name="T92" fmla="*/ 14 w 96"/>
                <a:gd name="T93" fmla="*/ 8 h 268"/>
                <a:gd name="T94" fmla="*/ 11 w 96"/>
                <a:gd name="T95" fmla="*/ 22 h 268"/>
                <a:gd name="T96" fmla="*/ 11 w 96"/>
                <a:gd name="T97" fmla="*/ 28 h 268"/>
                <a:gd name="T98" fmla="*/ 11 w 96"/>
                <a:gd name="T99" fmla="*/ 28 h 2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"/>
                <a:gd name="T151" fmla="*/ 0 h 268"/>
                <a:gd name="T152" fmla="*/ 96 w 96"/>
                <a:gd name="T153" fmla="*/ 268 h 2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" h="268">
                  <a:moveTo>
                    <a:pt x="11" y="28"/>
                  </a:moveTo>
                  <a:lnTo>
                    <a:pt x="6" y="36"/>
                  </a:lnTo>
                  <a:lnTo>
                    <a:pt x="9" y="41"/>
                  </a:lnTo>
                  <a:lnTo>
                    <a:pt x="14" y="47"/>
                  </a:lnTo>
                  <a:lnTo>
                    <a:pt x="22" y="49"/>
                  </a:lnTo>
                  <a:lnTo>
                    <a:pt x="31" y="60"/>
                  </a:lnTo>
                  <a:lnTo>
                    <a:pt x="44" y="80"/>
                  </a:lnTo>
                  <a:lnTo>
                    <a:pt x="58" y="104"/>
                  </a:lnTo>
                  <a:lnTo>
                    <a:pt x="69" y="126"/>
                  </a:lnTo>
                  <a:lnTo>
                    <a:pt x="74" y="145"/>
                  </a:lnTo>
                  <a:lnTo>
                    <a:pt x="80" y="167"/>
                  </a:lnTo>
                  <a:lnTo>
                    <a:pt x="74" y="186"/>
                  </a:lnTo>
                  <a:lnTo>
                    <a:pt x="58" y="205"/>
                  </a:lnTo>
                  <a:lnTo>
                    <a:pt x="33" y="216"/>
                  </a:lnTo>
                  <a:lnTo>
                    <a:pt x="20" y="225"/>
                  </a:lnTo>
                  <a:lnTo>
                    <a:pt x="11" y="233"/>
                  </a:lnTo>
                  <a:lnTo>
                    <a:pt x="9" y="238"/>
                  </a:lnTo>
                  <a:lnTo>
                    <a:pt x="3" y="247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9" y="268"/>
                  </a:lnTo>
                  <a:lnTo>
                    <a:pt x="11" y="266"/>
                  </a:lnTo>
                  <a:lnTo>
                    <a:pt x="14" y="258"/>
                  </a:lnTo>
                  <a:lnTo>
                    <a:pt x="17" y="249"/>
                  </a:lnTo>
                  <a:lnTo>
                    <a:pt x="20" y="244"/>
                  </a:lnTo>
                  <a:lnTo>
                    <a:pt x="25" y="238"/>
                  </a:lnTo>
                  <a:lnTo>
                    <a:pt x="36" y="233"/>
                  </a:lnTo>
                  <a:lnTo>
                    <a:pt x="50" y="222"/>
                  </a:lnTo>
                  <a:lnTo>
                    <a:pt x="69" y="211"/>
                  </a:lnTo>
                  <a:lnTo>
                    <a:pt x="83" y="192"/>
                  </a:lnTo>
                  <a:lnTo>
                    <a:pt x="94" y="178"/>
                  </a:lnTo>
                  <a:lnTo>
                    <a:pt x="96" y="153"/>
                  </a:lnTo>
                  <a:lnTo>
                    <a:pt x="96" y="129"/>
                  </a:lnTo>
                  <a:lnTo>
                    <a:pt x="91" y="99"/>
                  </a:lnTo>
                  <a:lnTo>
                    <a:pt x="77" y="74"/>
                  </a:lnTo>
                  <a:lnTo>
                    <a:pt x="63" y="58"/>
                  </a:lnTo>
                  <a:lnTo>
                    <a:pt x="52" y="49"/>
                  </a:lnTo>
                  <a:lnTo>
                    <a:pt x="39" y="47"/>
                  </a:lnTo>
                  <a:lnTo>
                    <a:pt x="28" y="41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11" y="2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311"/>
            <p:cNvSpPr>
              <a:spLocks/>
            </p:cNvSpPr>
            <p:nvPr/>
          </p:nvSpPr>
          <p:spPr bwMode="auto">
            <a:xfrm>
              <a:off x="3661" y="2099"/>
              <a:ext cx="194" cy="849"/>
            </a:xfrm>
            <a:custGeom>
              <a:avLst/>
              <a:gdLst>
                <a:gd name="T0" fmla="*/ 58 w 194"/>
                <a:gd name="T1" fmla="*/ 208 h 849"/>
                <a:gd name="T2" fmla="*/ 68 w 194"/>
                <a:gd name="T3" fmla="*/ 137 h 849"/>
                <a:gd name="T4" fmla="*/ 68 w 194"/>
                <a:gd name="T5" fmla="*/ 69 h 849"/>
                <a:gd name="T6" fmla="*/ 63 w 194"/>
                <a:gd name="T7" fmla="*/ 14 h 849"/>
                <a:gd name="T8" fmla="*/ 77 w 194"/>
                <a:gd name="T9" fmla="*/ 0 h 849"/>
                <a:gd name="T10" fmla="*/ 115 w 194"/>
                <a:gd name="T11" fmla="*/ 14 h 849"/>
                <a:gd name="T12" fmla="*/ 153 w 194"/>
                <a:gd name="T13" fmla="*/ 22 h 849"/>
                <a:gd name="T14" fmla="*/ 186 w 194"/>
                <a:gd name="T15" fmla="*/ 25 h 849"/>
                <a:gd name="T16" fmla="*/ 189 w 194"/>
                <a:gd name="T17" fmla="*/ 44 h 849"/>
                <a:gd name="T18" fmla="*/ 170 w 194"/>
                <a:gd name="T19" fmla="*/ 159 h 849"/>
                <a:gd name="T20" fmla="*/ 159 w 194"/>
                <a:gd name="T21" fmla="*/ 271 h 849"/>
                <a:gd name="T22" fmla="*/ 156 w 194"/>
                <a:gd name="T23" fmla="*/ 342 h 849"/>
                <a:gd name="T24" fmla="*/ 145 w 194"/>
                <a:gd name="T25" fmla="*/ 435 h 849"/>
                <a:gd name="T26" fmla="*/ 140 w 194"/>
                <a:gd name="T27" fmla="*/ 564 h 849"/>
                <a:gd name="T28" fmla="*/ 142 w 194"/>
                <a:gd name="T29" fmla="*/ 709 h 849"/>
                <a:gd name="T30" fmla="*/ 151 w 194"/>
                <a:gd name="T31" fmla="*/ 827 h 849"/>
                <a:gd name="T32" fmla="*/ 118 w 194"/>
                <a:gd name="T33" fmla="*/ 849 h 849"/>
                <a:gd name="T34" fmla="*/ 19 w 194"/>
                <a:gd name="T35" fmla="*/ 846 h 849"/>
                <a:gd name="T36" fmla="*/ 0 w 194"/>
                <a:gd name="T37" fmla="*/ 816 h 849"/>
                <a:gd name="T38" fmla="*/ 11 w 194"/>
                <a:gd name="T39" fmla="*/ 753 h 849"/>
                <a:gd name="T40" fmla="*/ 22 w 194"/>
                <a:gd name="T41" fmla="*/ 682 h 849"/>
                <a:gd name="T42" fmla="*/ 33 w 194"/>
                <a:gd name="T43" fmla="*/ 520 h 849"/>
                <a:gd name="T44" fmla="*/ 38 w 194"/>
                <a:gd name="T45" fmla="*/ 416 h 849"/>
                <a:gd name="T46" fmla="*/ 47 w 194"/>
                <a:gd name="T47" fmla="*/ 266 h 849"/>
                <a:gd name="T48" fmla="*/ 68 w 194"/>
                <a:gd name="T49" fmla="*/ 247 h 849"/>
                <a:gd name="T50" fmla="*/ 58 w 194"/>
                <a:gd name="T51" fmla="*/ 337 h 849"/>
                <a:gd name="T52" fmla="*/ 49 w 194"/>
                <a:gd name="T53" fmla="*/ 463 h 849"/>
                <a:gd name="T54" fmla="*/ 47 w 194"/>
                <a:gd name="T55" fmla="*/ 570 h 849"/>
                <a:gd name="T56" fmla="*/ 41 w 194"/>
                <a:gd name="T57" fmla="*/ 687 h 849"/>
                <a:gd name="T58" fmla="*/ 27 w 194"/>
                <a:gd name="T59" fmla="*/ 775 h 849"/>
                <a:gd name="T60" fmla="*/ 27 w 194"/>
                <a:gd name="T61" fmla="*/ 816 h 849"/>
                <a:gd name="T62" fmla="*/ 79 w 194"/>
                <a:gd name="T63" fmla="*/ 816 h 849"/>
                <a:gd name="T64" fmla="*/ 126 w 194"/>
                <a:gd name="T65" fmla="*/ 816 h 849"/>
                <a:gd name="T66" fmla="*/ 129 w 194"/>
                <a:gd name="T67" fmla="*/ 709 h 849"/>
                <a:gd name="T68" fmla="*/ 126 w 194"/>
                <a:gd name="T69" fmla="*/ 545 h 849"/>
                <a:gd name="T70" fmla="*/ 129 w 194"/>
                <a:gd name="T71" fmla="*/ 359 h 849"/>
                <a:gd name="T72" fmla="*/ 145 w 194"/>
                <a:gd name="T73" fmla="*/ 192 h 849"/>
                <a:gd name="T74" fmla="*/ 159 w 194"/>
                <a:gd name="T75" fmla="*/ 104 h 849"/>
                <a:gd name="T76" fmla="*/ 167 w 194"/>
                <a:gd name="T77" fmla="*/ 47 h 849"/>
                <a:gd name="T78" fmla="*/ 131 w 194"/>
                <a:gd name="T79" fmla="*/ 33 h 849"/>
                <a:gd name="T80" fmla="*/ 93 w 194"/>
                <a:gd name="T81" fmla="*/ 30 h 849"/>
                <a:gd name="T82" fmla="*/ 85 w 194"/>
                <a:gd name="T83" fmla="*/ 123 h 849"/>
                <a:gd name="T84" fmla="*/ 79 w 194"/>
                <a:gd name="T85" fmla="*/ 219 h 849"/>
                <a:gd name="T86" fmla="*/ 63 w 194"/>
                <a:gd name="T87" fmla="*/ 225 h 849"/>
                <a:gd name="T88" fmla="*/ 55 w 194"/>
                <a:gd name="T89" fmla="*/ 222 h 8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4"/>
                <a:gd name="T136" fmla="*/ 0 h 849"/>
                <a:gd name="T137" fmla="*/ 194 w 194"/>
                <a:gd name="T138" fmla="*/ 849 h 8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4" h="849">
                  <a:moveTo>
                    <a:pt x="55" y="222"/>
                  </a:moveTo>
                  <a:lnTo>
                    <a:pt x="58" y="208"/>
                  </a:lnTo>
                  <a:lnTo>
                    <a:pt x="63" y="178"/>
                  </a:lnTo>
                  <a:lnTo>
                    <a:pt x="68" y="137"/>
                  </a:lnTo>
                  <a:lnTo>
                    <a:pt x="71" y="99"/>
                  </a:lnTo>
                  <a:lnTo>
                    <a:pt x="68" y="69"/>
                  </a:lnTo>
                  <a:lnTo>
                    <a:pt x="66" y="38"/>
                  </a:lnTo>
                  <a:lnTo>
                    <a:pt x="63" y="14"/>
                  </a:lnTo>
                  <a:lnTo>
                    <a:pt x="68" y="3"/>
                  </a:lnTo>
                  <a:lnTo>
                    <a:pt x="77" y="0"/>
                  </a:lnTo>
                  <a:lnTo>
                    <a:pt x="93" y="6"/>
                  </a:lnTo>
                  <a:lnTo>
                    <a:pt x="115" y="14"/>
                  </a:lnTo>
                  <a:lnTo>
                    <a:pt x="134" y="19"/>
                  </a:lnTo>
                  <a:lnTo>
                    <a:pt x="153" y="22"/>
                  </a:lnTo>
                  <a:lnTo>
                    <a:pt x="173" y="25"/>
                  </a:lnTo>
                  <a:lnTo>
                    <a:pt x="186" y="25"/>
                  </a:lnTo>
                  <a:lnTo>
                    <a:pt x="194" y="28"/>
                  </a:lnTo>
                  <a:lnTo>
                    <a:pt x="189" y="44"/>
                  </a:lnTo>
                  <a:lnTo>
                    <a:pt x="181" y="90"/>
                  </a:lnTo>
                  <a:lnTo>
                    <a:pt x="170" y="159"/>
                  </a:lnTo>
                  <a:lnTo>
                    <a:pt x="162" y="238"/>
                  </a:lnTo>
                  <a:lnTo>
                    <a:pt x="159" y="271"/>
                  </a:lnTo>
                  <a:lnTo>
                    <a:pt x="159" y="307"/>
                  </a:lnTo>
                  <a:lnTo>
                    <a:pt x="156" y="342"/>
                  </a:lnTo>
                  <a:lnTo>
                    <a:pt x="156" y="370"/>
                  </a:lnTo>
                  <a:lnTo>
                    <a:pt x="145" y="435"/>
                  </a:lnTo>
                  <a:lnTo>
                    <a:pt x="140" y="498"/>
                  </a:lnTo>
                  <a:lnTo>
                    <a:pt x="140" y="564"/>
                  </a:lnTo>
                  <a:lnTo>
                    <a:pt x="140" y="635"/>
                  </a:lnTo>
                  <a:lnTo>
                    <a:pt x="142" y="709"/>
                  </a:lnTo>
                  <a:lnTo>
                    <a:pt x="148" y="780"/>
                  </a:lnTo>
                  <a:lnTo>
                    <a:pt x="151" y="827"/>
                  </a:lnTo>
                  <a:lnTo>
                    <a:pt x="148" y="849"/>
                  </a:lnTo>
                  <a:lnTo>
                    <a:pt x="118" y="849"/>
                  </a:lnTo>
                  <a:lnTo>
                    <a:pt x="68" y="849"/>
                  </a:lnTo>
                  <a:lnTo>
                    <a:pt x="19" y="846"/>
                  </a:lnTo>
                  <a:lnTo>
                    <a:pt x="0" y="838"/>
                  </a:lnTo>
                  <a:lnTo>
                    <a:pt x="0" y="816"/>
                  </a:lnTo>
                  <a:lnTo>
                    <a:pt x="6" y="786"/>
                  </a:lnTo>
                  <a:lnTo>
                    <a:pt x="11" y="753"/>
                  </a:lnTo>
                  <a:lnTo>
                    <a:pt x="16" y="731"/>
                  </a:lnTo>
                  <a:lnTo>
                    <a:pt x="22" y="682"/>
                  </a:lnTo>
                  <a:lnTo>
                    <a:pt x="30" y="602"/>
                  </a:lnTo>
                  <a:lnTo>
                    <a:pt x="33" y="520"/>
                  </a:lnTo>
                  <a:lnTo>
                    <a:pt x="38" y="468"/>
                  </a:lnTo>
                  <a:lnTo>
                    <a:pt x="38" y="416"/>
                  </a:lnTo>
                  <a:lnTo>
                    <a:pt x="44" y="337"/>
                  </a:lnTo>
                  <a:lnTo>
                    <a:pt x="47" y="266"/>
                  </a:lnTo>
                  <a:lnTo>
                    <a:pt x="49" y="236"/>
                  </a:lnTo>
                  <a:lnTo>
                    <a:pt x="68" y="247"/>
                  </a:lnTo>
                  <a:lnTo>
                    <a:pt x="63" y="271"/>
                  </a:lnTo>
                  <a:lnTo>
                    <a:pt x="58" y="337"/>
                  </a:lnTo>
                  <a:lnTo>
                    <a:pt x="52" y="408"/>
                  </a:lnTo>
                  <a:lnTo>
                    <a:pt x="49" y="463"/>
                  </a:lnTo>
                  <a:lnTo>
                    <a:pt x="47" y="507"/>
                  </a:lnTo>
                  <a:lnTo>
                    <a:pt x="47" y="570"/>
                  </a:lnTo>
                  <a:lnTo>
                    <a:pt x="47" y="633"/>
                  </a:lnTo>
                  <a:lnTo>
                    <a:pt x="41" y="687"/>
                  </a:lnTo>
                  <a:lnTo>
                    <a:pt x="33" y="734"/>
                  </a:lnTo>
                  <a:lnTo>
                    <a:pt x="27" y="775"/>
                  </a:lnTo>
                  <a:lnTo>
                    <a:pt x="25" y="802"/>
                  </a:lnTo>
                  <a:lnTo>
                    <a:pt x="27" y="816"/>
                  </a:lnTo>
                  <a:lnTo>
                    <a:pt x="47" y="816"/>
                  </a:lnTo>
                  <a:lnTo>
                    <a:pt x="79" y="816"/>
                  </a:lnTo>
                  <a:lnTo>
                    <a:pt x="112" y="816"/>
                  </a:lnTo>
                  <a:lnTo>
                    <a:pt x="126" y="816"/>
                  </a:lnTo>
                  <a:lnTo>
                    <a:pt x="126" y="783"/>
                  </a:lnTo>
                  <a:lnTo>
                    <a:pt x="129" y="709"/>
                  </a:lnTo>
                  <a:lnTo>
                    <a:pt x="129" y="619"/>
                  </a:lnTo>
                  <a:lnTo>
                    <a:pt x="126" y="545"/>
                  </a:lnTo>
                  <a:lnTo>
                    <a:pt x="123" y="466"/>
                  </a:lnTo>
                  <a:lnTo>
                    <a:pt x="129" y="359"/>
                  </a:lnTo>
                  <a:lnTo>
                    <a:pt x="137" y="255"/>
                  </a:lnTo>
                  <a:lnTo>
                    <a:pt x="145" y="192"/>
                  </a:lnTo>
                  <a:lnTo>
                    <a:pt x="151" y="151"/>
                  </a:lnTo>
                  <a:lnTo>
                    <a:pt x="159" y="104"/>
                  </a:lnTo>
                  <a:lnTo>
                    <a:pt x="164" y="63"/>
                  </a:lnTo>
                  <a:lnTo>
                    <a:pt x="167" y="47"/>
                  </a:lnTo>
                  <a:lnTo>
                    <a:pt x="156" y="41"/>
                  </a:lnTo>
                  <a:lnTo>
                    <a:pt x="131" y="33"/>
                  </a:lnTo>
                  <a:lnTo>
                    <a:pt x="107" y="25"/>
                  </a:lnTo>
                  <a:lnTo>
                    <a:pt x="93" y="30"/>
                  </a:lnTo>
                  <a:lnTo>
                    <a:pt x="90" y="63"/>
                  </a:lnTo>
                  <a:lnTo>
                    <a:pt x="85" y="123"/>
                  </a:lnTo>
                  <a:lnTo>
                    <a:pt x="79" y="184"/>
                  </a:lnTo>
                  <a:lnTo>
                    <a:pt x="79" y="219"/>
                  </a:lnTo>
                  <a:lnTo>
                    <a:pt x="71" y="225"/>
                  </a:lnTo>
                  <a:lnTo>
                    <a:pt x="63" y="225"/>
                  </a:lnTo>
                  <a:lnTo>
                    <a:pt x="58" y="22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312"/>
            <p:cNvSpPr>
              <a:spLocks/>
            </p:cNvSpPr>
            <p:nvPr/>
          </p:nvSpPr>
          <p:spPr bwMode="auto">
            <a:xfrm>
              <a:off x="3814" y="2266"/>
              <a:ext cx="616" cy="41"/>
            </a:xfrm>
            <a:custGeom>
              <a:avLst/>
              <a:gdLst>
                <a:gd name="T0" fmla="*/ 0 w 616"/>
                <a:gd name="T1" fmla="*/ 25 h 41"/>
                <a:gd name="T2" fmla="*/ 17 w 616"/>
                <a:gd name="T3" fmla="*/ 17 h 41"/>
                <a:gd name="T4" fmla="*/ 50 w 616"/>
                <a:gd name="T5" fmla="*/ 11 h 41"/>
                <a:gd name="T6" fmla="*/ 88 w 616"/>
                <a:gd name="T7" fmla="*/ 8 h 41"/>
                <a:gd name="T8" fmla="*/ 129 w 616"/>
                <a:gd name="T9" fmla="*/ 11 h 41"/>
                <a:gd name="T10" fmla="*/ 167 w 616"/>
                <a:gd name="T11" fmla="*/ 14 h 41"/>
                <a:gd name="T12" fmla="*/ 203 w 616"/>
                <a:gd name="T13" fmla="*/ 14 h 41"/>
                <a:gd name="T14" fmla="*/ 239 w 616"/>
                <a:gd name="T15" fmla="*/ 14 h 41"/>
                <a:gd name="T16" fmla="*/ 269 w 616"/>
                <a:gd name="T17" fmla="*/ 8 h 41"/>
                <a:gd name="T18" fmla="*/ 299 w 616"/>
                <a:gd name="T19" fmla="*/ 3 h 41"/>
                <a:gd name="T20" fmla="*/ 343 w 616"/>
                <a:gd name="T21" fmla="*/ 0 h 41"/>
                <a:gd name="T22" fmla="*/ 384 w 616"/>
                <a:gd name="T23" fmla="*/ 0 h 41"/>
                <a:gd name="T24" fmla="*/ 422 w 616"/>
                <a:gd name="T25" fmla="*/ 0 h 41"/>
                <a:gd name="T26" fmla="*/ 471 w 616"/>
                <a:gd name="T27" fmla="*/ 3 h 41"/>
                <a:gd name="T28" fmla="*/ 537 w 616"/>
                <a:gd name="T29" fmla="*/ 8 h 41"/>
                <a:gd name="T30" fmla="*/ 592 w 616"/>
                <a:gd name="T31" fmla="*/ 11 h 41"/>
                <a:gd name="T32" fmla="*/ 616 w 616"/>
                <a:gd name="T33" fmla="*/ 14 h 41"/>
                <a:gd name="T34" fmla="*/ 611 w 616"/>
                <a:gd name="T35" fmla="*/ 36 h 41"/>
                <a:gd name="T36" fmla="*/ 578 w 616"/>
                <a:gd name="T37" fmla="*/ 33 h 41"/>
                <a:gd name="T38" fmla="*/ 507 w 616"/>
                <a:gd name="T39" fmla="*/ 30 h 41"/>
                <a:gd name="T40" fmla="*/ 425 w 616"/>
                <a:gd name="T41" fmla="*/ 25 h 41"/>
                <a:gd name="T42" fmla="*/ 370 w 616"/>
                <a:gd name="T43" fmla="*/ 22 h 41"/>
                <a:gd name="T44" fmla="*/ 334 w 616"/>
                <a:gd name="T45" fmla="*/ 17 h 41"/>
                <a:gd name="T46" fmla="*/ 296 w 616"/>
                <a:gd name="T47" fmla="*/ 17 h 41"/>
                <a:gd name="T48" fmla="*/ 263 w 616"/>
                <a:gd name="T49" fmla="*/ 19 h 41"/>
                <a:gd name="T50" fmla="*/ 239 w 616"/>
                <a:gd name="T51" fmla="*/ 25 h 41"/>
                <a:gd name="T52" fmla="*/ 211 w 616"/>
                <a:gd name="T53" fmla="*/ 28 h 41"/>
                <a:gd name="T54" fmla="*/ 181 w 616"/>
                <a:gd name="T55" fmla="*/ 28 h 41"/>
                <a:gd name="T56" fmla="*/ 148 w 616"/>
                <a:gd name="T57" fmla="*/ 25 h 41"/>
                <a:gd name="T58" fmla="*/ 121 w 616"/>
                <a:gd name="T59" fmla="*/ 25 h 41"/>
                <a:gd name="T60" fmla="*/ 88 w 616"/>
                <a:gd name="T61" fmla="*/ 25 h 41"/>
                <a:gd name="T62" fmla="*/ 47 w 616"/>
                <a:gd name="T63" fmla="*/ 30 h 41"/>
                <a:gd name="T64" fmla="*/ 11 w 616"/>
                <a:gd name="T65" fmla="*/ 38 h 41"/>
                <a:gd name="T66" fmla="*/ 0 w 616"/>
                <a:gd name="T67" fmla="*/ 41 h 41"/>
                <a:gd name="T68" fmla="*/ 0 w 616"/>
                <a:gd name="T69" fmla="*/ 25 h 41"/>
                <a:gd name="T70" fmla="*/ 0 w 616"/>
                <a:gd name="T71" fmla="*/ 25 h 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6"/>
                <a:gd name="T109" fmla="*/ 0 h 41"/>
                <a:gd name="T110" fmla="*/ 616 w 616"/>
                <a:gd name="T111" fmla="*/ 41 h 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6" h="41">
                  <a:moveTo>
                    <a:pt x="0" y="25"/>
                  </a:moveTo>
                  <a:lnTo>
                    <a:pt x="17" y="17"/>
                  </a:lnTo>
                  <a:lnTo>
                    <a:pt x="50" y="11"/>
                  </a:lnTo>
                  <a:lnTo>
                    <a:pt x="88" y="8"/>
                  </a:lnTo>
                  <a:lnTo>
                    <a:pt x="129" y="11"/>
                  </a:lnTo>
                  <a:lnTo>
                    <a:pt x="167" y="14"/>
                  </a:lnTo>
                  <a:lnTo>
                    <a:pt x="203" y="14"/>
                  </a:lnTo>
                  <a:lnTo>
                    <a:pt x="239" y="14"/>
                  </a:lnTo>
                  <a:lnTo>
                    <a:pt x="269" y="8"/>
                  </a:lnTo>
                  <a:lnTo>
                    <a:pt x="299" y="3"/>
                  </a:lnTo>
                  <a:lnTo>
                    <a:pt x="343" y="0"/>
                  </a:lnTo>
                  <a:lnTo>
                    <a:pt x="384" y="0"/>
                  </a:lnTo>
                  <a:lnTo>
                    <a:pt x="422" y="0"/>
                  </a:lnTo>
                  <a:lnTo>
                    <a:pt x="471" y="3"/>
                  </a:lnTo>
                  <a:lnTo>
                    <a:pt x="537" y="8"/>
                  </a:lnTo>
                  <a:lnTo>
                    <a:pt x="592" y="11"/>
                  </a:lnTo>
                  <a:lnTo>
                    <a:pt x="616" y="14"/>
                  </a:lnTo>
                  <a:lnTo>
                    <a:pt x="611" y="36"/>
                  </a:lnTo>
                  <a:lnTo>
                    <a:pt x="578" y="33"/>
                  </a:lnTo>
                  <a:lnTo>
                    <a:pt x="507" y="30"/>
                  </a:lnTo>
                  <a:lnTo>
                    <a:pt x="425" y="25"/>
                  </a:lnTo>
                  <a:lnTo>
                    <a:pt x="370" y="22"/>
                  </a:lnTo>
                  <a:lnTo>
                    <a:pt x="334" y="17"/>
                  </a:lnTo>
                  <a:lnTo>
                    <a:pt x="296" y="17"/>
                  </a:lnTo>
                  <a:lnTo>
                    <a:pt x="263" y="19"/>
                  </a:lnTo>
                  <a:lnTo>
                    <a:pt x="239" y="25"/>
                  </a:lnTo>
                  <a:lnTo>
                    <a:pt x="211" y="28"/>
                  </a:lnTo>
                  <a:lnTo>
                    <a:pt x="181" y="28"/>
                  </a:lnTo>
                  <a:lnTo>
                    <a:pt x="148" y="25"/>
                  </a:lnTo>
                  <a:lnTo>
                    <a:pt x="121" y="25"/>
                  </a:lnTo>
                  <a:lnTo>
                    <a:pt x="88" y="25"/>
                  </a:lnTo>
                  <a:lnTo>
                    <a:pt x="47" y="30"/>
                  </a:lnTo>
                  <a:lnTo>
                    <a:pt x="11" y="38"/>
                  </a:lnTo>
                  <a:lnTo>
                    <a:pt x="0" y="4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313"/>
            <p:cNvSpPr>
              <a:spLocks/>
            </p:cNvSpPr>
            <p:nvPr/>
          </p:nvSpPr>
          <p:spPr bwMode="auto">
            <a:xfrm>
              <a:off x="3959" y="2370"/>
              <a:ext cx="72" cy="559"/>
            </a:xfrm>
            <a:custGeom>
              <a:avLst/>
              <a:gdLst>
                <a:gd name="T0" fmla="*/ 9 w 72"/>
                <a:gd name="T1" fmla="*/ 0 h 559"/>
                <a:gd name="T2" fmla="*/ 14 w 72"/>
                <a:gd name="T3" fmla="*/ 28 h 559"/>
                <a:gd name="T4" fmla="*/ 17 w 72"/>
                <a:gd name="T5" fmla="*/ 69 h 559"/>
                <a:gd name="T6" fmla="*/ 17 w 72"/>
                <a:gd name="T7" fmla="*/ 118 h 559"/>
                <a:gd name="T8" fmla="*/ 11 w 72"/>
                <a:gd name="T9" fmla="*/ 162 h 559"/>
                <a:gd name="T10" fmla="*/ 3 w 72"/>
                <a:gd name="T11" fmla="*/ 203 h 559"/>
                <a:gd name="T12" fmla="*/ 0 w 72"/>
                <a:gd name="T13" fmla="*/ 238 h 559"/>
                <a:gd name="T14" fmla="*/ 0 w 72"/>
                <a:gd name="T15" fmla="*/ 271 h 559"/>
                <a:gd name="T16" fmla="*/ 3 w 72"/>
                <a:gd name="T17" fmla="*/ 301 h 559"/>
                <a:gd name="T18" fmla="*/ 9 w 72"/>
                <a:gd name="T19" fmla="*/ 331 h 559"/>
                <a:gd name="T20" fmla="*/ 20 w 72"/>
                <a:gd name="T21" fmla="*/ 367 h 559"/>
                <a:gd name="T22" fmla="*/ 28 w 72"/>
                <a:gd name="T23" fmla="*/ 405 h 559"/>
                <a:gd name="T24" fmla="*/ 36 w 72"/>
                <a:gd name="T25" fmla="*/ 441 h 559"/>
                <a:gd name="T26" fmla="*/ 36 w 72"/>
                <a:gd name="T27" fmla="*/ 474 h 559"/>
                <a:gd name="T28" fmla="*/ 36 w 72"/>
                <a:gd name="T29" fmla="*/ 512 h 559"/>
                <a:gd name="T30" fmla="*/ 36 w 72"/>
                <a:gd name="T31" fmla="*/ 545 h 559"/>
                <a:gd name="T32" fmla="*/ 36 w 72"/>
                <a:gd name="T33" fmla="*/ 559 h 559"/>
                <a:gd name="T34" fmla="*/ 72 w 72"/>
                <a:gd name="T35" fmla="*/ 553 h 559"/>
                <a:gd name="T36" fmla="*/ 72 w 72"/>
                <a:gd name="T37" fmla="*/ 534 h 559"/>
                <a:gd name="T38" fmla="*/ 66 w 72"/>
                <a:gd name="T39" fmla="*/ 487 h 559"/>
                <a:gd name="T40" fmla="*/ 58 w 72"/>
                <a:gd name="T41" fmla="*/ 430 h 559"/>
                <a:gd name="T42" fmla="*/ 47 w 72"/>
                <a:gd name="T43" fmla="*/ 381 h 559"/>
                <a:gd name="T44" fmla="*/ 33 w 72"/>
                <a:gd name="T45" fmla="*/ 340 h 559"/>
                <a:gd name="T46" fmla="*/ 25 w 72"/>
                <a:gd name="T47" fmla="*/ 296 h 559"/>
                <a:gd name="T48" fmla="*/ 22 w 72"/>
                <a:gd name="T49" fmla="*/ 255 h 559"/>
                <a:gd name="T50" fmla="*/ 22 w 72"/>
                <a:gd name="T51" fmla="*/ 216 h 559"/>
                <a:gd name="T52" fmla="*/ 25 w 72"/>
                <a:gd name="T53" fmla="*/ 175 h 559"/>
                <a:gd name="T54" fmla="*/ 31 w 72"/>
                <a:gd name="T55" fmla="*/ 126 h 559"/>
                <a:gd name="T56" fmla="*/ 36 w 72"/>
                <a:gd name="T57" fmla="*/ 82 h 559"/>
                <a:gd name="T58" fmla="*/ 39 w 72"/>
                <a:gd name="T59" fmla="*/ 58 h 559"/>
                <a:gd name="T60" fmla="*/ 39 w 72"/>
                <a:gd name="T61" fmla="*/ 44 h 559"/>
                <a:gd name="T62" fmla="*/ 39 w 72"/>
                <a:gd name="T63" fmla="*/ 28 h 559"/>
                <a:gd name="T64" fmla="*/ 42 w 72"/>
                <a:gd name="T65" fmla="*/ 11 h 559"/>
                <a:gd name="T66" fmla="*/ 42 w 72"/>
                <a:gd name="T67" fmla="*/ 6 h 559"/>
                <a:gd name="T68" fmla="*/ 9 w 72"/>
                <a:gd name="T69" fmla="*/ 0 h 559"/>
                <a:gd name="T70" fmla="*/ 9 w 72"/>
                <a:gd name="T71" fmla="*/ 0 h 5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559"/>
                <a:gd name="T110" fmla="*/ 72 w 72"/>
                <a:gd name="T111" fmla="*/ 559 h 5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559">
                  <a:moveTo>
                    <a:pt x="9" y="0"/>
                  </a:moveTo>
                  <a:lnTo>
                    <a:pt x="14" y="28"/>
                  </a:lnTo>
                  <a:lnTo>
                    <a:pt x="17" y="69"/>
                  </a:lnTo>
                  <a:lnTo>
                    <a:pt x="17" y="118"/>
                  </a:lnTo>
                  <a:lnTo>
                    <a:pt x="11" y="162"/>
                  </a:lnTo>
                  <a:lnTo>
                    <a:pt x="3" y="203"/>
                  </a:lnTo>
                  <a:lnTo>
                    <a:pt x="0" y="238"/>
                  </a:lnTo>
                  <a:lnTo>
                    <a:pt x="0" y="271"/>
                  </a:lnTo>
                  <a:lnTo>
                    <a:pt x="3" y="301"/>
                  </a:lnTo>
                  <a:lnTo>
                    <a:pt x="9" y="331"/>
                  </a:lnTo>
                  <a:lnTo>
                    <a:pt x="20" y="367"/>
                  </a:lnTo>
                  <a:lnTo>
                    <a:pt x="28" y="405"/>
                  </a:lnTo>
                  <a:lnTo>
                    <a:pt x="36" y="441"/>
                  </a:lnTo>
                  <a:lnTo>
                    <a:pt x="36" y="474"/>
                  </a:lnTo>
                  <a:lnTo>
                    <a:pt x="36" y="512"/>
                  </a:lnTo>
                  <a:lnTo>
                    <a:pt x="36" y="545"/>
                  </a:lnTo>
                  <a:lnTo>
                    <a:pt x="36" y="559"/>
                  </a:lnTo>
                  <a:lnTo>
                    <a:pt x="72" y="553"/>
                  </a:lnTo>
                  <a:lnTo>
                    <a:pt x="72" y="534"/>
                  </a:lnTo>
                  <a:lnTo>
                    <a:pt x="66" y="487"/>
                  </a:lnTo>
                  <a:lnTo>
                    <a:pt x="58" y="430"/>
                  </a:lnTo>
                  <a:lnTo>
                    <a:pt x="47" y="381"/>
                  </a:lnTo>
                  <a:lnTo>
                    <a:pt x="33" y="340"/>
                  </a:lnTo>
                  <a:lnTo>
                    <a:pt x="25" y="296"/>
                  </a:lnTo>
                  <a:lnTo>
                    <a:pt x="22" y="255"/>
                  </a:lnTo>
                  <a:lnTo>
                    <a:pt x="22" y="216"/>
                  </a:lnTo>
                  <a:lnTo>
                    <a:pt x="25" y="175"/>
                  </a:lnTo>
                  <a:lnTo>
                    <a:pt x="31" y="126"/>
                  </a:lnTo>
                  <a:lnTo>
                    <a:pt x="36" y="82"/>
                  </a:lnTo>
                  <a:lnTo>
                    <a:pt x="39" y="58"/>
                  </a:lnTo>
                  <a:lnTo>
                    <a:pt x="39" y="44"/>
                  </a:lnTo>
                  <a:lnTo>
                    <a:pt x="39" y="28"/>
                  </a:lnTo>
                  <a:lnTo>
                    <a:pt x="42" y="11"/>
                  </a:lnTo>
                  <a:lnTo>
                    <a:pt x="42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314"/>
            <p:cNvSpPr>
              <a:spLocks/>
            </p:cNvSpPr>
            <p:nvPr/>
          </p:nvSpPr>
          <p:spPr bwMode="auto">
            <a:xfrm>
              <a:off x="4107" y="2343"/>
              <a:ext cx="63" cy="586"/>
            </a:xfrm>
            <a:custGeom>
              <a:avLst/>
              <a:gdLst>
                <a:gd name="T0" fmla="*/ 25 w 63"/>
                <a:gd name="T1" fmla="*/ 0 h 586"/>
                <a:gd name="T2" fmla="*/ 19 w 63"/>
                <a:gd name="T3" fmla="*/ 30 h 586"/>
                <a:gd name="T4" fmla="*/ 11 w 63"/>
                <a:gd name="T5" fmla="*/ 79 h 586"/>
                <a:gd name="T6" fmla="*/ 6 w 63"/>
                <a:gd name="T7" fmla="*/ 131 h 586"/>
                <a:gd name="T8" fmla="*/ 17 w 63"/>
                <a:gd name="T9" fmla="*/ 175 h 586"/>
                <a:gd name="T10" fmla="*/ 28 w 63"/>
                <a:gd name="T11" fmla="*/ 211 h 586"/>
                <a:gd name="T12" fmla="*/ 39 w 63"/>
                <a:gd name="T13" fmla="*/ 249 h 586"/>
                <a:gd name="T14" fmla="*/ 44 w 63"/>
                <a:gd name="T15" fmla="*/ 287 h 586"/>
                <a:gd name="T16" fmla="*/ 41 w 63"/>
                <a:gd name="T17" fmla="*/ 326 h 586"/>
                <a:gd name="T18" fmla="*/ 30 w 63"/>
                <a:gd name="T19" fmla="*/ 386 h 586"/>
                <a:gd name="T20" fmla="*/ 17 w 63"/>
                <a:gd name="T21" fmla="*/ 471 h 586"/>
                <a:gd name="T22" fmla="*/ 6 w 63"/>
                <a:gd name="T23" fmla="*/ 545 h 586"/>
                <a:gd name="T24" fmla="*/ 0 w 63"/>
                <a:gd name="T25" fmla="*/ 577 h 586"/>
                <a:gd name="T26" fmla="*/ 25 w 63"/>
                <a:gd name="T27" fmla="*/ 586 h 586"/>
                <a:gd name="T28" fmla="*/ 28 w 63"/>
                <a:gd name="T29" fmla="*/ 558 h 586"/>
                <a:gd name="T30" fmla="*/ 33 w 63"/>
                <a:gd name="T31" fmla="*/ 495 h 586"/>
                <a:gd name="T32" fmla="*/ 39 w 63"/>
                <a:gd name="T33" fmla="*/ 424 h 586"/>
                <a:gd name="T34" fmla="*/ 50 w 63"/>
                <a:gd name="T35" fmla="*/ 372 h 586"/>
                <a:gd name="T36" fmla="*/ 55 w 63"/>
                <a:gd name="T37" fmla="*/ 345 h 586"/>
                <a:gd name="T38" fmla="*/ 61 w 63"/>
                <a:gd name="T39" fmla="*/ 320 h 586"/>
                <a:gd name="T40" fmla="*/ 61 w 63"/>
                <a:gd name="T41" fmla="*/ 293 h 586"/>
                <a:gd name="T42" fmla="*/ 61 w 63"/>
                <a:gd name="T43" fmla="*/ 254 h 586"/>
                <a:gd name="T44" fmla="*/ 52 w 63"/>
                <a:gd name="T45" fmla="*/ 211 h 586"/>
                <a:gd name="T46" fmla="*/ 41 w 63"/>
                <a:gd name="T47" fmla="*/ 170 h 586"/>
                <a:gd name="T48" fmla="*/ 33 w 63"/>
                <a:gd name="T49" fmla="*/ 134 h 586"/>
                <a:gd name="T50" fmla="*/ 33 w 63"/>
                <a:gd name="T51" fmla="*/ 107 h 586"/>
                <a:gd name="T52" fmla="*/ 39 w 63"/>
                <a:gd name="T53" fmla="*/ 74 h 586"/>
                <a:gd name="T54" fmla="*/ 50 w 63"/>
                <a:gd name="T55" fmla="*/ 41 h 586"/>
                <a:gd name="T56" fmla="*/ 58 w 63"/>
                <a:gd name="T57" fmla="*/ 16 h 586"/>
                <a:gd name="T58" fmla="*/ 63 w 63"/>
                <a:gd name="T59" fmla="*/ 8 h 586"/>
                <a:gd name="T60" fmla="*/ 25 w 63"/>
                <a:gd name="T61" fmla="*/ 0 h 586"/>
                <a:gd name="T62" fmla="*/ 25 w 63"/>
                <a:gd name="T63" fmla="*/ 0 h 5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"/>
                <a:gd name="T97" fmla="*/ 0 h 586"/>
                <a:gd name="T98" fmla="*/ 63 w 63"/>
                <a:gd name="T99" fmla="*/ 586 h 5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" h="586">
                  <a:moveTo>
                    <a:pt x="25" y="0"/>
                  </a:moveTo>
                  <a:lnTo>
                    <a:pt x="19" y="30"/>
                  </a:lnTo>
                  <a:lnTo>
                    <a:pt x="11" y="79"/>
                  </a:lnTo>
                  <a:lnTo>
                    <a:pt x="6" y="131"/>
                  </a:lnTo>
                  <a:lnTo>
                    <a:pt x="17" y="175"/>
                  </a:lnTo>
                  <a:lnTo>
                    <a:pt x="28" y="211"/>
                  </a:lnTo>
                  <a:lnTo>
                    <a:pt x="39" y="249"/>
                  </a:lnTo>
                  <a:lnTo>
                    <a:pt x="44" y="287"/>
                  </a:lnTo>
                  <a:lnTo>
                    <a:pt x="41" y="326"/>
                  </a:lnTo>
                  <a:lnTo>
                    <a:pt x="30" y="386"/>
                  </a:lnTo>
                  <a:lnTo>
                    <a:pt x="17" y="471"/>
                  </a:lnTo>
                  <a:lnTo>
                    <a:pt x="6" y="545"/>
                  </a:lnTo>
                  <a:lnTo>
                    <a:pt x="0" y="577"/>
                  </a:lnTo>
                  <a:lnTo>
                    <a:pt x="25" y="586"/>
                  </a:lnTo>
                  <a:lnTo>
                    <a:pt x="28" y="558"/>
                  </a:lnTo>
                  <a:lnTo>
                    <a:pt x="33" y="495"/>
                  </a:lnTo>
                  <a:lnTo>
                    <a:pt x="39" y="424"/>
                  </a:lnTo>
                  <a:lnTo>
                    <a:pt x="50" y="372"/>
                  </a:lnTo>
                  <a:lnTo>
                    <a:pt x="55" y="345"/>
                  </a:lnTo>
                  <a:lnTo>
                    <a:pt x="61" y="320"/>
                  </a:lnTo>
                  <a:lnTo>
                    <a:pt x="61" y="293"/>
                  </a:lnTo>
                  <a:lnTo>
                    <a:pt x="61" y="254"/>
                  </a:lnTo>
                  <a:lnTo>
                    <a:pt x="52" y="211"/>
                  </a:lnTo>
                  <a:lnTo>
                    <a:pt x="41" y="170"/>
                  </a:lnTo>
                  <a:lnTo>
                    <a:pt x="33" y="134"/>
                  </a:lnTo>
                  <a:lnTo>
                    <a:pt x="33" y="107"/>
                  </a:lnTo>
                  <a:lnTo>
                    <a:pt x="39" y="74"/>
                  </a:lnTo>
                  <a:lnTo>
                    <a:pt x="50" y="41"/>
                  </a:lnTo>
                  <a:lnTo>
                    <a:pt x="58" y="16"/>
                  </a:lnTo>
                  <a:lnTo>
                    <a:pt x="63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47A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315"/>
            <p:cNvSpPr>
              <a:spLocks/>
            </p:cNvSpPr>
            <p:nvPr/>
          </p:nvSpPr>
          <p:spPr bwMode="auto">
            <a:xfrm>
              <a:off x="3795" y="2879"/>
              <a:ext cx="496" cy="93"/>
            </a:xfrm>
            <a:custGeom>
              <a:avLst/>
              <a:gdLst>
                <a:gd name="T0" fmla="*/ 0 w 496"/>
                <a:gd name="T1" fmla="*/ 3 h 93"/>
                <a:gd name="T2" fmla="*/ 22 w 496"/>
                <a:gd name="T3" fmla="*/ 0 h 93"/>
                <a:gd name="T4" fmla="*/ 49 w 496"/>
                <a:gd name="T5" fmla="*/ 3 h 93"/>
                <a:gd name="T6" fmla="*/ 80 w 496"/>
                <a:gd name="T7" fmla="*/ 11 h 93"/>
                <a:gd name="T8" fmla="*/ 110 w 496"/>
                <a:gd name="T9" fmla="*/ 28 h 93"/>
                <a:gd name="T10" fmla="*/ 143 w 496"/>
                <a:gd name="T11" fmla="*/ 39 h 93"/>
                <a:gd name="T12" fmla="*/ 189 w 496"/>
                <a:gd name="T13" fmla="*/ 41 h 93"/>
                <a:gd name="T14" fmla="*/ 236 w 496"/>
                <a:gd name="T15" fmla="*/ 39 h 93"/>
                <a:gd name="T16" fmla="*/ 271 w 496"/>
                <a:gd name="T17" fmla="*/ 36 h 93"/>
                <a:gd name="T18" fmla="*/ 307 w 496"/>
                <a:gd name="T19" fmla="*/ 33 h 93"/>
                <a:gd name="T20" fmla="*/ 351 w 496"/>
                <a:gd name="T21" fmla="*/ 36 h 93"/>
                <a:gd name="T22" fmla="*/ 389 w 496"/>
                <a:gd name="T23" fmla="*/ 39 h 93"/>
                <a:gd name="T24" fmla="*/ 419 w 496"/>
                <a:gd name="T25" fmla="*/ 44 h 93"/>
                <a:gd name="T26" fmla="*/ 441 w 496"/>
                <a:gd name="T27" fmla="*/ 47 h 93"/>
                <a:gd name="T28" fmla="*/ 466 w 496"/>
                <a:gd name="T29" fmla="*/ 52 h 93"/>
                <a:gd name="T30" fmla="*/ 488 w 496"/>
                <a:gd name="T31" fmla="*/ 55 h 93"/>
                <a:gd name="T32" fmla="*/ 496 w 496"/>
                <a:gd name="T33" fmla="*/ 58 h 93"/>
                <a:gd name="T34" fmla="*/ 482 w 496"/>
                <a:gd name="T35" fmla="*/ 93 h 93"/>
                <a:gd name="T36" fmla="*/ 474 w 496"/>
                <a:gd name="T37" fmla="*/ 91 h 93"/>
                <a:gd name="T38" fmla="*/ 455 w 496"/>
                <a:gd name="T39" fmla="*/ 88 h 93"/>
                <a:gd name="T40" fmla="*/ 419 w 496"/>
                <a:gd name="T41" fmla="*/ 80 h 93"/>
                <a:gd name="T42" fmla="*/ 370 w 496"/>
                <a:gd name="T43" fmla="*/ 69 h 93"/>
                <a:gd name="T44" fmla="*/ 318 w 496"/>
                <a:gd name="T45" fmla="*/ 55 h 93"/>
                <a:gd name="T46" fmla="*/ 282 w 496"/>
                <a:gd name="T47" fmla="*/ 52 h 93"/>
                <a:gd name="T48" fmla="*/ 252 w 496"/>
                <a:gd name="T49" fmla="*/ 58 h 93"/>
                <a:gd name="T50" fmla="*/ 219 w 496"/>
                <a:gd name="T51" fmla="*/ 63 h 93"/>
                <a:gd name="T52" fmla="*/ 186 w 496"/>
                <a:gd name="T53" fmla="*/ 66 h 93"/>
                <a:gd name="T54" fmla="*/ 159 w 496"/>
                <a:gd name="T55" fmla="*/ 66 h 93"/>
                <a:gd name="T56" fmla="*/ 132 w 496"/>
                <a:gd name="T57" fmla="*/ 58 h 93"/>
                <a:gd name="T58" fmla="*/ 102 w 496"/>
                <a:gd name="T59" fmla="*/ 44 h 93"/>
                <a:gd name="T60" fmla="*/ 69 w 496"/>
                <a:gd name="T61" fmla="*/ 30 h 93"/>
                <a:gd name="T62" fmla="*/ 36 w 496"/>
                <a:gd name="T63" fmla="*/ 25 h 93"/>
                <a:gd name="T64" fmla="*/ 14 w 496"/>
                <a:gd name="T65" fmla="*/ 22 h 93"/>
                <a:gd name="T66" fmla="*/ 3 w 496"/>
                <a:gd name="T67" fmla="*/ 25 h 93"/>
                <a:gd name="T68" fmla="*/ 0 w 496"/>
                <a:gd name="T69" fmla="*/ 3 h 93"/>
                <a:gd name="T70" fmla="*/ 0 w 496"/>
                <a:gd name="T71" fmla="*/ 3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6"/>
                <a:gd name="T109" fmla="*/ 0 h 93"/>
                <a:gd name="T110" fmla="*/ 496 w 496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6" h="93">
                  <a:moveTo>
                    <a:pt x="0" y="3"/>
                  </a:moveTo>
                  <a:lnTo>
                    <a:pt x="22" y="0"/>
                  </a:lnTo>
                  <a:lnTo>
                    <a:pt x="49" y="3"/>
                  </a:lnTo>
                  <a:lnTo>
                    <a:pt x="80" y="11"/>
                  </a:lnTo>
                  <a:lnTo>
                    <a:pt x="110" y="28"/>
                  </a:lnTo>
                  <a:lnTo>
                    <a:pt x="143" y="39"/>
                  </a:lnTo>
                  <a:lnTo>
                    <a:pt x="189" y="41"/>
                  </a:lnTo>
                  <a:lnTo>
                    <a:pt x="236" y="39"/>
                  </a:lnTo>
                  <a:lnTo>
                    <a:pt x="271" y="36"/>
                  </a:lnTo>
                  <a:lnTo>
                    <a:pt x="307" y="33"/>
                  </a:lnTo>
                  <a:lnTo>
                    <a:pt x="351" y="36"/>
                  </a:lnTo>
                  <a:lnTo>
                    <a:pt x="389" y="39"/>
                  </a:lnTo>
                  <a:lnTo>
                    <a:pt x="419" y="44"/>
                  </a:lnTo>
                  <a:lnTo>
                    <a:pt x="441" y="47"/>
                  </a:lnTo>
                  <a:lnTo>
                    <a:pt x="466" y="52"/>
                  </a:lnTo>
                  <a:lnTo>
                    <a:pt x="488" y="55"/>
                  </a:lnTo>
                  <a:lnTo>
                    <a:pt x="496" y="58"/>
                  </a:lnTo>
                  <a:lnTo>
                    <a:pt x="482" y="93"/>
                  </a:lnTo>
                  <a:lnTo>
                    <a:pt x="474" y="91"/>
                  </a:lnTo>
                  <a:lnTo>
                    <a:pt x="455" y="88"/>
                  </a:lnTo>
                  <a:lnTo>
                    <a:pt x="419" y="80"/>
                  </a:lnTo>
                  <a:lnTo>
                    <a:pt x="370" y="69"/>
                  </a:lnTo>
                  <a:lnTo>
                    <a:pt x="318" y="55"/>
                  </a:lnTo>
                  <a:lnTo>
                    <a:pt x="282" y="52"/>
                  </a:lnTo>
                  <a:lnTo>
                    <a:pt x="252" y="58"/>
                  </a:lnTo>
                  <a:lnTo>
                    <a:pt x="219" y="63"/>
                  </a:lnTo>
                  <a:lnTo>
                    <a:pt x="186" y="66"/>
                  </a:lnTo>
                  <a:lnTo>
                    <a:pt x="159" y="66"/>
                  </a:lnTo>
                  <a:lnTo>
                    <a:pt x="132" y="58"/>
                  </a:lnTo>
                  <a:lnTo>
                    <a:pt x="102" y="44"/>
                  </a:lnTo>
                  <a:lnTo>
                    <a:pt x="69" y="30"/>
                  </a:lnTo>
                  <a:lnTo>
                    <a:pt x="36" y="25"/>
                  </a:lnTo>
                  <a:lnTo>
                    <a:pt x="14" y="22"/>
                  </a:lnTo>
                  <a:lnTo>
                    <a:pt x="3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316"/>
            <p:cNvSpPr>
              <a:spLocks/>
            </p:cNvSpPr>
            <p:nvPr/>
          </p:nvSpPr>
          <p:spPr bwMode="auto">
            <a:xfrm>
              <a:off x="4252" y="2214"/>
              <a:ext cx="351" cy="824"/>
            </a:xfrm>
            <a:custGeom>
              <a:avLst/>
              <a:gdLst>
                <a:gd name="T0" fmla="*/ 189 w 351"/>
                <a:gd name="T1" fmla="*/ 27 h 824"/>
                <a:gd name="T2" fmla="*/ 167 w 351"/>
                <a:gd name="T3" fmla="*/ 88 h 824"/>
                <a:gd name="T4" fmla="*/ 151 w 351"/>
                <a:gd name="T5" fmla="*/ 151 h 824"/>
                <a:gd name="T6" fmla="*/ 137 w 351"/>
                <a:gd name="T7" fmla="*/ 214 h 824"/>
                <a:gd name="T8" fmla="*/ 124 w 351"/>
                <a:gd name="T9" fmla="*/ 279 h 824"/>
                <a:gd name="T10" fmla="*/ 102 w 351"/>
                <a:gd name="T11" fmla="*/ 345 h 824"/>
                <a:gd name="T12" fmla="*/ 83 w 351"/>
                <a:gd name="T13" fmla="*/ 411 h 824"/>
                <a:gd name="T14" fmla="*/ 77 w 351"/>
                <a:gd name="T15" fmla="*/ 493 h 824"/>
                <a:gd name="T16" fmla="*/ 63 w 351"/>
                <a:gd name="T17" fmla="*/ 542 h 824"/>
                <a:gd name="T18" fmla="*/ 47 w 351"/>
                <a:gd name="T19" fmla="*/ 583 h 824"/>
                <a:gd name="T20" fmla="*/ 39 w 351"/>
                <a:gd name="T21" fmla="*/ 646 h 824"/>
                <a:gd name="T22" fmla="*/ 20 w 351"/>
                <a:gd name="T23" fmla="*/ 731 h 824"/>
                <a:gd name="T24" fmla="*/ 0 w 351"/>
                <a:gd name="T25" fmla="*/ 767 h 824"/>
                <a:gd name="T26" fmla="*/ 11 w 351"/>
                <a:gd name="T27" fmla="*/ 791 h 824"/>
                <a:gd name="T28" fmla="*/ 47 w 351"/>
                <a:gd name="T29" fmla="*/ 808 h 824"/>
                <a:gd name="T30" fmla="*/ 96 w 351"/>
                <a:gd name="T31" fmla="*/ 824 h 824"/>
                <a:gd name="T32" fmla="*/ 115 w 351"/>
                <a:gd name="T33" fmla="*/ 805 h 824"/>
                <a:gd name="T34" fmla="*/ 135 w 351"/>
                <a:gd name="T35" fmla="*/ 728 h 824"/>
                <a:gd name="T36" fmla="*/ 143 w 351"/>
                <a:gd name="T37" fmla="*/ 622 h 824"/>
                <a:gd name="T38" fmla="*/ 176 w 351"/>
                <a:gd name="T39" fmla="*/ 487 h 824"/>
                <a:gd name="T40" fmla="*/ 195 w 351"/>
                <a:gd name="T41" fmla="*/ 419 h 824"/>
                <a:gd name="T42" fmla="*/ 217 w 351"/>
                <a:gd name="T43" fmla="*/ 329 h 824"/>
                <a:gd name="T44" fmla="*/ 250 w 351"/>
                <a:gd name="T45" fmla="*/ 227 h 824"/>
                <a:gd name="T46" fmla="*/ 293 w 351"/>
                <a:gd name="T47" fmla="*/ 140 h 824"/>
                <a:gd name="T48" fmla="*/ 323 w 351"/>
                <a:gd name="T49" fmla="*/ 96 h 824"/>
                <a:gd name="T50" fmla="*/ 351 w 351"/>
                <a:gd name="T51" fmla="*/ 60 h 824"/>
                <a:gd name="T52" fmla="*/ 343 w 351"/>
                <a:gd name="T53" fmla="*/ 44 h 824"/>
                <a:gd name="T54" fmla="*/ 323 w 351"/>
                <a:gd name="T55" fmla="*/ 41 h 824"/>
                <a:gd name="T56" fmla="*/ 307 w 351"/>
                <a:gd name="T57" fmla="*/ 71 h 824"/>
                <a:gd name="T58" fmla="*/ 252 w 351"/>
                <a:gd name="T59" fmla="*/ 186 h 824"/>
                <a:gd name="T60" fmla="*/ 214 w 351"/>
                <a:gd name="T61" fmla="*/ 279 h 824"/>
                <a:gd name="T62" fmla="*/ 178 w 351"/>
                <a:gd name="T63" fmla="*/ 389 h 824"/>
                <a:gd name="T64" fmla="*/ 154 w 351"/>
                <a:gd name="T65" fmla="*/ 507 h 824"/>
                <a:gd name="T66" fmla="*/ 110 w 351"/>
                <a:gd name="T67" fmla="*/ 698 h 824"/>
                <a:gd name="T68" fmla="*/ 96 w 351"/>
                <a:gd name="T69" fmla="*/ 767 h 824"/>
                <a:gd name="T70" fmla="*/ 88 w 351"/>
                <a:gd name="T71" fmla="*/ 789 h 824"/>
                <a:gd name="T72" fmla="*/ 22 w 351"/>
                <a:gd name="T73" fmla="*/ 772 h 824"/>
                <a:gd name="T74" fmla="*/ 47 w 351"/>
                <a:gd name="T75" fmla="*/ 706 h 824"/>
                <a:gd name="T76" fmla="*/ 74 w 351"/>
                <a:gd name="T77" fmla="*/ 597 h 824"/>
                <a:gd name="T78" fmla="*/ 88 w 351"/>
                <a:gd name="T79" fmla="*/ 537 h 824"/>
                <a:gd name="T80" fmla="*/ 99 w 351"/>
                <a:gd name="T81" fmla="*/ 476 h 824"/>
                <a:gd name="T82" fmla="*/ 118 w 351"/>
                <a:gd name="T83" fmla="*/ 356 h 824"/>
                <a:gd name="T84" fmla="*/ 143 w 351"/>
                <a:gd name="T85" fmla="*/ 271 h 824"/>
                <a:gd name="T86" fmla="*/ 167 w 351"/>
                <a:gd name="T87" fmla="*/ 181 h 824"/>
                <a:gd name="T88" fmla="*/ 198 w 351"/>
                <a:gd name="T89" fmla="*/ 90 h 824"/>
                <a:gd name="T90" fmla="*/ 222 w 351"/>
                <a:gd name="T91" fmla="*/ 44 h 824"/>
                <a:gd name="T92" fmla="*/ 239 w 351"/>
                <a:gd name="T93" fmla="*/ 19 h 824"/>
                <a:gd name="T94" fmla="*/ 206 w 351"/>
                <a:gd name="T95" fmla="*/ 0 h 8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1"/>
                <a:gd name="T145" fmla="*/ 0 h 824"/>
                <a:gd name="T146" fmla="*/ 351 w 351"/>
                <a:gd name="T147" fmla="*/ 824 h 8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1" h="824">
                  <a:moveTo>
                    <a:pt x="206" y="0"/>
                  </a:moveTo>
                  <a:lnTo>
                    <a:pt x="189" y="27"/>
                  </a:lnTo>
                  <a:lnTo>
                    <a:pt x="178" y="58"/>
                  </a:lnTo>
                  <a:lnTo>
                    <a:pt x="167" y="88"/>
                  </a:lnTo>
                  <a:lnTo>
                    <a:pt x="159" y="121"/>
                  </a:lnTo>
                  <a:lnTo>
                    <a:pt x="151" y="151"/>
                  </a:lnTo>
                  <a:lnTo>
                    <a:pt x="143" y="184"/>
                  </a:lnTo>
                  <a:lnTo>
                    <a:pt x="137" y="214"/>
                  </a:lnTo>
                  <a:lnTo>
                    <a:pt x="135" y="246"/>
                  </a:lnTo>
                  <a:lnTo>
                    <a:pt x="124" y="279"/>
                  </a:lnTo>
                  <a:lnTo>
                    <a:pt x="113" y="312"/>
                  </a:lnTo>
                  <a:lnTo>
                    <a:pt x="102" y="345"/>
                  </a:lnTo>
                  <a:lnTo>
                    <a:pt x="91" y="378"/>
                  </a:lnTo>
                  <a:lnTo>
                    <a:pt x="83" y="411"/>
                  </a:lnTo>
                  <a:lnTo>
                    <a:pt x="80" y="455"/>
                  </a:lnTo>
                  <a:lnTo>
                    <a:pt x="77" y="493"/>
                  </a:lnTo>
                  <a:lnTo>
                    <a:pt x="72" y="523"/>
                  </a:lnTo>
                  <a:lnTo>
                    <a:pt x="63" y="542"/>
                  </a:lnTo>
                  <a:lnTo>
                    <a:pt x="55" y="561"/>
                  </a:lnTo>
                  <a:lnTo>
                    <a:pt x="47" y="583"/>
                  </a:lnTo>
                  <a:lnTo>
                    <a:pt x="44" y="611"/>
                  </a:lnTo>
                  <a:lnTo>
                    <a:pt x="39" y="646"/>
                  </a:lnTo>
                  <a:lnTo>
                    <a:pt x="31" y="690"/>
                  </a:lnTo>
                  <a:lnTo>
                    <a:pt x="20" y="731"/>
                  </a:lnTo>
                  <a:lnTo>
                    <a:pt x="6" y="756"/>
                  </a:lnTo>
                  <a:lnTo>
                    <a:pt x="0" y="767"/>
                  </a:lnTo>
                  <a:lnTo>
                    <a:pt x="3" y="780"/>
                  </a:lnTo>
                  <a:lnTo>
                    <a:pt x="11" y="791"/>
                  </a:lnTo>
                  <a:lnTo>
                    <a:pt x="25" y="799"/>
                  </a:lnTo>
                  <a:lnTo>
                    <a:pt x="47" y="808"/>
                  </a:lnTo>
                  <a:lnTo>
                    <a:pt x="74" y="819"/>
                  </a:lnTo>
                  <a:lnTo>
                    <a:pt x="96" y="824"/>
                  </a:lnTo>
                  <a:lnTo>
                    <a:pt x="110" y="824"/>
                  </a:lnTo>
                  <a:lnTo>
                    <a:pt x="115" y="805"/>
                  </a:lnTo>
                  <a:lnTo>
                    <a:pt x="126" y="772"/>
                  </a:lnTo>
                  <a:lnTo>
                    <a:pt x="135" y="728"/>
                  </a:lnTo>
                  <a:lnTo>
                    <a:pt x="137" y="679"/>
                  </a:lnTo>
                  <a:lnTo>
                    <a:pt x="143" y="622"/>
                  </a:lnTo>
                  <a:lnTo>
                    <a:pt x="159" y="550"/>
                  </a:lnTo>
                  <a:lnTo>
                    <a:pt x="176" y="487"/>
                  </a:lnTo>
                  <a:lnTo>
                    <a:pt x="187" y="449"/>
                  </a:lnTo>
                  <a:lnTo>
                    <a:pt x="195" y="419"/>
                  </a:lnTo>
                  <a:lnTo>
                    <a:pt x="206" y="378"/>
                  </a:lnTo>
                  <a:lnTo>
                    <a:pt x="217" y="329"/>
                  </a:lnTo>
                  <a:lnTo>
                    <a:pt x="233" y="279"/>
                  </a:lnTo>
                  <a:lnTo>
                    <a:pt x="250" y="227"/>
                  </a:lnTo>
                  <a:lnTo>
                    <a:pt x="274" y="181"/>
                  </a:lnTo>
                  <a:lnTo>
                    <a:pt x="293" y="140"/>
                  </a:lnTo>
                  <a:lnTo>
                    <a:pt x="310" y="115"/>
                  </a:lnTo>
                  <a:lnTo>
                    <a:pt x="323" y="96"/>
                  </a:lnTo>
                  <a:lnTo>
                    <a:pt x="340" y="77"/>
                  </a:lnTo>
                  <a:lnTo>
                    <a:pt x="351" y="60"/>
                  </a:lnTo>
                  <a:lnTo>
                    <a:pt x="351" y="49"/>
                  </a:lnTo>
                  <a:lnTo>
                    <a:pt x="343" y="44"/>
                  </a:lnTo>
                  <a:lnTo>
                    <a:pt x="332" y="44"/>
                  </a:lnTo>
                  <a:lnTo>
                    <a:pt x="323" y="41"/>
                  </a:lnTo>
                  <a:lnTo>
                    <a:pt x="321" y="47"/>
                  </a:lnTo>
                  <a:lnTo>
                    <a:pt x="307" y="71"/>
                  </a:lnTo>
                  <a:lnTo>
                    <a:pt x="282" y="126"/>
                  </a:lnTo>
                  <a:lnTo>
                    <a:pt x="252" y="186"/>
                  </a:lnTo>
                  <a:lnTo>
                    <a:pt x="233" y="238"/>
                  </a:lnTo>
                  <a:lnTo>
                    <a:pt x="214" y="279"/>
                  </a:lnTo>
                  <a:lnTo>
                    <a:pt x="198" y="334"/>
                  </a:lnTo>
                  <a:lnTo>
                    <a:pt x="178" y="389"/>
                  </a:lnTo>
                  <a:lnTo>
                    <a:pt x="167" y="438"/>
                  </a:lnTo>
                  <a:lnTo>
                    <a:pt x="154" y="507"/>
                  </a:lnTo>
                  <a:lnTo>
                    <a:pt x="132" y="605"/>
                  </a:lnTo>
                  <a:lnTo>
                    <a:pt x="110" y="698"/>
                  </a:lnTo>
                  <a:lnTo>
                    <a:pt x="99" y="750"/>
                  </a:lnTo>
                  <a:lnTo>
                    <a:pt x="96" y="767"/>
                  </a:lnTo>
                  <a:lnTo>
                    <a:pt x="94" y="780"/>
                  </a:lnTo>
                  <a:lnTo>
                    <a:pt x="88" y="789"/>
                  </a:lnTo>
                  <a:lnTo>
                    <a:pt x="88" y="791"/>
                  </a:lnTo>
                  <a:lnTo>
                    <a:pt x="22" y="772"/>
                  </a:lnTo>
                  <a:lnTo>
                    <a:pt x="28" y="753"/>
                  </a:lnTo>
                  <a:lnTo>
                    <a:pt x="47" y="706"/>
                  </a:lnTo>
                  <a:lnTo>
                    <a:pt x="66" y="649"/>
                  </a:lnTo>
                  <a:lnTo>
                    <a:pt x="74" y="597"/>
                  </a:lnTo>
                  <a:lnTo>
                    <a:pt x="77" y="561"/>
                  </a:lnTo>
                  <a:lnTo>
                    <a:pt x="88" y="537"/>
                  </a:lnTo>
                  <a:lnTo>
                    <a:pt x="96" y="515"/>
                  </a:lnTo>
                  <a:lnTo>
                    <a:pt x="99" y="476"/>
                  </a:lnTo>
                  <a:lnTo>
                    <a:pt x="104" y="419"/>
                  </a:lnTo>
                  <a:lnTo>
                    <a:pt x="118" y="356"/>
                  </a:lnTo>
                  <a:lnTo>
                    <a:pt x="132" y="301"/>
                  </a:lnTo>
                  <a:lnTo>
                    <a:pt x="143" y="271"/>
                  </a:lnTo>
                  <a:lnTo>
                    <a:pt x="151" y="236"/>
                  </a:lnTo>
                  <a:lnTo>
                    <a:pt x="167" y="181"/>
                  </a:lnTo>
                  <a:lnTo>
                    <a:pt x="181" y="123"/>
                  </a:lnTo>
                  <a:lnTo>
                    <a:pt x="198" y="90"/>
                  </a:lnTo>
                  <a:lnTo>
                    <a:pt x="209" y="69"/>
                  </a:lnTo>
                  <a:lnTo>
                    <a:pt x="222" y="44"/>
                  </a:lnTo>
                  <a:lnTo>
                    <a:pt x="233" y="27"/>
                  </a:lnTo>
                  <a:lnTo>
                    <a:pt x="239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317"/>
            <p:cNvSpPr>
              <a:spLocks/>
            </p:cNvSpPr>
            <p:nvPr/>
          </p:nvSpPr>
          <p:spPr bwMode="auto">
            <a:xfrm>
              <a:off x="4450" y="2214"/>
              <a:ext cx="147" cy="77"/>
            </a:xfrm>
            <a:custGeom>
              <a:avLst/>
              <a:gdLst>
                <a:gd name="T0" fmla="*/ 5 w 147"/>
                <a:gd name="T1" fmla="*/ 0 h 77"/>
                <a:gd name="T2" fmla="*/ 35 w 147"/>
                <a:gd name="T3" fmla="*/ 11 h 77"/>
                <a:gd name="T4" fmla="*/ 82 w 147"/>
                <a:gd name="T5" fmla="*/ 27 h 77"/>
                <a:gd name="T6" fmla="*/ 125 w 147"/>
                <a:gd name="T7" fmla="*/ 44 h 77"/>
                <a:gd name="T8" fmla="*/ 147 w 147"/>
                <a:gd name="T9" fmla="*/ 49 h 77"/>
                <a:gd name="T10" fmla="*/ 123 w 147"/>
                <a:gd name="T11" fmla="*/ 77 h 77"/>
                <a:gd name="T12" fmla="*/ 104 w 147"/>
                <a:gd name="T13" fmla="*/ 71 h 77"/>
                <a:gd name="T14" fmla="*/ 65 w 147"/>
                <a:gd name="T15" fmla="*/ 58 h 77"/>
                <a:gd name="T16" fmla="*/ 24 w 147"/>
                <a:gd name="T17" fmla="*/ 44 h 77"/>
                <a:gd name="T18" fmla="*/ 5 w 147"/>
                <a:gd name="T19" fmla="*/ 38 h 77"/>
                <a:gd name="T20" fmla="*/ 0 w 147"/>
                <a:gd name="T21" fmla="*/ 30 h 77"/>
                <a:gd name="T22" fmla="*/ 2 w 147"/>
                <a:gd name="T23" fmla="*/ 19 h 77"/>
                <a:gd name="T24" fmla="*/ 2 w 147"/>
                <a:gd name="T25" fmla="*/ 6 h 77"/>
                <a:gd name="T26" fmla="*/ 5 w 147"/>
                <a:gd name="T27" fmla="*/ 0 h 77"/>
                <a:gd name="T28" fmla="*/ 5 w 147"/>
                <a:gd name="T29" fmla="*/ 0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7"/>
                <a:gd name="T46" fmla="*/ 0 h 77"/>
                <a:gd name="T47" fmla="*/ 147 w 147"/>
                <a:gd name="T48" fmla="*/ 77 h 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7" h="77">
                  <a:moveTo>
                    <a:pt x="5" y="0"/>
                  </a:moveTo>
                  <a:lnTo>
                    <a:pt x="35" y="11"/>
                  </a:lnTo>
                  <a:lnTo>
                    <a:pt x="82" y="27"/>
                  </a:lnTo>
                  <a:lnTo>
                    <a:pt x="125" y="44"/>
                  </a:lnTo>
                  <a:lnTo>
                    <a:pt x="147" y="49"/>
                  </a:lnTo>
                  <a:lnTo>
                    <a:pt x="123" y="77"/>
                  </a:lnTo>
                  <a:lnTo>
                    <a:pt x="104" y="71"/>
                  </a:lnTo>
                  <a:lnTo>
                    <a:pt x="65" y="58"/>
                  </a:lnTo>
                  <a:lnTo>
                    <a:pt x="24" y="44"/>
                  </a:lnTo>
                  <a:lnTo>
                    <a:pt x="5" y="38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318"/>
            <p:cNvSpPr>
              <a:spLocks/>
            </p:cNvSpPr>
            <p:nvPr/>
          </p:nvSpPr>
          <p:spPr bwMode="auto">
            <a:xfrm>
              <a:off x="4378" y="2575"/>
              <a:ext cx="299" cy="326"/>
            </a:xfrm>
            <a:custGeom>
              <a:avLst/>
              <a:gdLst>
                <a:gd name="T0" fmla="*/ 72 w 299"/>
                <a:gd name="T1" fmla="*/ 0 h 326"/>
                <a:gd name="T2" fmla="*/ 85 w 299"/>
                <a:gd name="T3" fmla="*/ 25 h 326"/>
                <a:gd name="T4" fmla="*/ 104 w 299"/>
                <a:gd name="T5" fmla="*/ 47 h 326"/>
                <a:gd name="T6" fmla="*/ 124 w 299"/>
                <a:gd name="T7" fmla="*/ 63 h 326"/>
                <a:gd name="T8" fmla="*/ 151 w 299"/>
                <a:gd name="T9" fmla="*/ 74 h 326"/>
                <a:gd name="T10" fmla="*/ 176 w 299"/>
                <a:gd name="T11" fmla="*/ 85 h 326"/>
                <a:gd name="T12" fmla="*/ 203 w 299"/>
                <a:gd name="T13" fmla="*/ 99 h 326"/>
                <a:gd name="T14" fmla="*/ 225 w 299"/>
                <a:gd name="T15" fmla="*/ 121 h 326"/>
                <a:gd name="T16" fmla="*/ 244 w 299"/>
                <a:gd name="T17" fmla="*/ 146 h 326"/>
                <a:gd name="T18" fmla="*/ 260 w 299"/>
                <a:gd name="T19" fmla="*/ 170 h 326"/>
                <a:gd name="T20" fmla="*/ 280 w 299"/>
                <a:gd name="T21" fmla="*/ 200 h 326"/>
                <a:gd name="T22" fmla="*/ 293 w 299"/>
                <a:gd name="T23" fmla="*/ 228 h 326"/>
                <a:gd name="T24" fmla="*/ 299 w 299"/>
                <a:gd name="T25" fmla="*/ 258 h 326"/>
                <a:gd name="T26" fmla="*/ 288 w 299"/>
                <a:gd name="T27" fmla="*/ 274 h 326"/>
                <a:gd name="T28" fmla="*/ 271 w 299"/>
                <a:gd name="T29" fmla="*/ 288 h 326"/>
                <a:gd name="T30" fmla="*/ 241 w 299"/>
                <a:gd name="T31" fmla="*/ 293 h 326"/>
                <a:gd name="T32" fmla="*/ 203 w 299"/>
                <a:gd name="T33" fmla="*/ 302 h 326"/>
                <a:gd name="T34" fmla="*/ 165 w 299"/>
                <a:gd name="T35" fmla="*/ 310 h 326"/>
                <a:gd name="T36" fmla="*/ 140 w 299"/>
                <a:gd name="T37" fmla="*/ 324 h 326"/>
                <a:gd name="T38" fmla="*/ 113 w 299"/>
                <a:gd name="T39" fmla="*/ 326 h 326"/>
                <a:gd name="T40" fmla="*/ 80 w 299"/>
                <a:gd name="T41" fmla="*/ 324 h 326"/>
                <a:gd name="T42" fmla="*/ 44 w 299"/>
                <a:gd name="T43" fmla="*/ 307 h 326"/>
                <a:gd name="T44" fmla="*/ 20 w 299"/>
                <a:gd name="T45" fmla="*/ 302 h 326"/>
                <a:gd name="T46" fmla="*/ 3 w 299"/>
                <a:gd name="T47" fmla="*/ 296 h 326"/>
                <a:gd name="T48" fmla="*/ 0 w 299"/>
                <a:gd name="T49" fmla="*/ 296 h 326"/>
                <a:gd name="T50" fmla="*/ 9 w 299"/>
                <a:gd name="T51" fmla="*/ 274 h 326"/>
                <a:gd name="T52" fmla="*/ 20 w 299"/>
                <a:gd name="T53" fmla="*/ 277 h 326"/>
                <a:gd name="T54" fmla="*/ 52 w 299"/>
                <a:gd name="T55" fmla="*/ 288 h 326"/>
                <a:gd name="T56" fmla="*/ 88 w 299"/>
                <a:gd name="T57" fmla="*/ 299 h 326"/>
                <a:gd name="T58" fmla="*/ 124 w 299"/>
                <a:gd name="T59" fmla="*/ 299 h 326"/>
                <a:gd name="T60" fmla="*/ 156 w 299"/>
                <a:gd name="T61" fmla="*/ 291 h 326"/>
                <a:gd name="T62" fmla="*/ 200 w 299"/>
                <a:gd name="T63" fmla="*/ 280 h 326"/>
                <a:gd name="T64" fmla="*/ 241 w 299"/>
                <a:gd name="T65" fmla="*/ 269 h 326"/>
                <a:gd name="T66" fmla="*/ 269 w 299"/>
                <a:gd name="T67" fmla="*/ 258 h 326"/>
                <a:gd name="T68" fmla="*/ 269 w 299"/>
                <a:gd name="T69" fmla="*/ 236 h 326"/>
                <a:gd name="T70" fmla="*/ 258 w 299"/>
                <a:gd name="T71" fmla="*/ 206 h 326"/>
                <a:gd name="T72" fmla="*/ 233 w 299"/>
                <a:gd name="T73" fmla="*/ 167 h 326"/>
                <a:gd name="T74" fmla="*/ 208 w 299"/>
                <a:gd name="T75" fmla="*/ 137 h 326"/>
                <a:gd name="T76" fmla="*/ 178 w 299"/>
                <a:gd name="T77" fmla="*/ 115 h 326"/>
                <a:gd name="T78" fmla="*/ 148 w 299"/>
                <a:gd name="T79" fmla="*/ 102 h 326"/>
                <a:gd name="T80" fmla="*/ 124 w 299"/>
                <a:gd name="T81" fmla="*/ 91 h 326"/>
                <a:gd name="T82" fmla="*/ 104 w 299"/>
                <a:gd name="T83" fmla="*/ 80 h 326"/>
                <a:gd name="T84" fmla="*/ 85 w 299"/>
                <a:gd name="T85" fmla="*/ 66 h 326"/>
                <a:gd name="T86" fmla="*/ 72 w 299"/>
                <a:gd name="T87" fmla="*/ 52 h 326"/>
                <a:gd name="T88" fmla="*/ 58 w 299"/>
                <a:gd name="T89" fmla="*/ 39 h 326"/>
                <a:gd name="T90" fmla="*/ 55 w 299"/>
                <a:gd name="T91" fmla="*/ 36 h 326"/>
                <a:gd name="T92" fmla="*/ 72 w 299"/>
                <a:gd name="T93" fmla="*/ 0 h 326"/>
                <a:gd name="T94" fmla="*/ 72 w 299"/>
                <a:gd name="T95" fmla="*/ 0 h 3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9"/>
                <a:gd name="T145" fmla="*/ 0 h 326"/>
                <a:gd name="T146" fmla="*/ 299 w 299"/>
                <a:gd name="T147" fmla="*/ 326 h 3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9" h="326">
                  <a:moveTo>
                    <a:pt x="72" y="0"/>
                  </a:moveTo>
                  <a:lnTo>
                    <a:pt x="85" y="25"/>
                  </a:lnTo>
                  <a:lnTo>
                    <a:pt x="104" y="47"/>
                  </a:lnTo>
                  <a:lnTo>
                    <a:pt x="124" y="63"/>
                  </a:lnTo>
                  <a:lnTo>
                    <a:pt x="151" y="74"/>
                  </a:lnTo>
                  <a:lnTo>
                    <a:pt x="176" y="85"/>
                  </a:lnTo>
                  <a:lnTo>
                    <a:pt x="203" y="99"/>
                  </a:lnTo>
                  <a:lnTo>
                    <a:pt x="225" y="121"/>
                  </a:lnTo>
                  <a:lnTo>
                    <a:pt x="244" y="146"/>
                  </a:lnTo>
                  <a:lnTo>
                    <a:pt x="260" y="170"/>
                  </a:lnTo>
                  <a:lnTo>
                    <a:pt x="280" y="200"/>
                  </a:lnTo>
                  <a:lnTo>
                    <a:pt x="293" y="228"/>
                  </a:lnTo>
                  <a:lnTo>
                    <a:pt x="299" y="258"/>
                  </a:lnTo>
                  <a:lnTo>
                    <a:pt x="288" y="274"/>
                  </a:lnTo>
                  <a:lnTo>
                    <a:pt x="271" y="288"/>
                  </a:lnTo>
                  <a:lnTo>
                    <a:pt x="241" y="293"/>
                  </a:lnTo>
                  <a:lnTo>
                    <a:pt x="203" y="302"/>
                  </a:lnTo>
                  <a:lnTo>
                    <a:pt x="165" y="310"/>
                  </a:lnTo>
                  <a:lnTo>
                    <a:pt x="140" y="324"/>
                  </a:lnTo>
                  <a:lnTo>
                    <a:pt x="113" y="326"/>
                  </a:lnTo>
                  <a:lnTo>
                    <a:pt x="80" y="324"/>
                  </a:lnTo>
                  <a:lnTo>
                    <a:pt x="44" y="307"/>
                  </a:lnTo>
                  <a:lnTo>
                    <a:pt x="20" y="302"/>
                  </a:lnTo>
                  <a:lnTo>
                    <a:pt x="3" y="296"/>
                  </a:lnTo>
                  <a:lnTo>
                    <a:pt x="0" y="296"/>
                  </a:lnTo>
                  <a:lnTo>
                    <a:pt x="9" y="274"/>
                  </a:lnTo>
                  <a:lnTo>
                    <a:pt x="20" y="277"/>
                  </a:lnTo>
                  <a:lnTo>
                    <a:pt x="52" y="288"/>
                  </a:lnTo>
                  <a:lnTo>
                    <a:pt x="88" y="299"/>
                  </a:lnTo>
                  <a:lnTo>
                    <a:pt x="124" y="299"/>
                  </a:lnTo>
                  <a:lnTo>
                    <a:pt x="156" y="291"/>
                  </a:lnTo>
                  <a:lnTo>
                    <a:pt x="200" y="280"/>
                  </a:lnTo>
                  <a:lnTo>
                    <a:pt x="241" y="269"/>
                  </a:lnTo>
                  <a:lnTo>
                    <a:pt x="269" y="258"/>
                  </a:lnTo>
                  <a:lnTo>
                    <a:pt x="269" y="236"/>
                  </a:lnTo>
                  <a:lnTo>
                    <a:pt x="258" y="206"/>
                  </a:lnTo>
                  <a:lnTo>
                    <a:pt x="233" y="167"/>
                  </a:lnTo>
                  <a:lnTo>
                    <a:pt x="208" y="137"/>
                  </a:lnTo>
                  <a:lnTo>
                    <a:pt x="178" y="115"/>
                  </a:lnTo>
                  <a:lnTo>
                    <a:pt x="148" y="102"/>
                  </a:lnTo>
                  <a:lnTo>
                    <a:pt x="124" y="91"/>
                  </a:lnTo>
                  <a:lnTo>
                    <a:pt x="104" y="80"/>
                  </a:lnTo>
                  <a:lnTo>
                    <a:pt x="85" y="66"/>
                  </a:lnTo>
                  <a:lnTo>
                    <a:pt x="72" y="52"/>
                  </a:lnTo>
                  <a:lnTo>
                    <a:pt x="58" y="39"/>
                  </a:lnTo>
                  <a:lnTo>
                    <a:pt x="55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19"/>
            <p:cNvSpPr>
              <a:spLocks/>
            </p:cNvSpPr>
            <p:nvPr/>
          </p:nvSpPr>
          <p:spPr bwMode="auto">
            <a:xfrm>
              <a:off x="940" y="2222"/>
              <a:ext cx="367" cy="356"/>
            </a:xfrm>
            <a:custGeom>
              <a:avLst/>
              <a:gdLst>
                <a:gd name="T0" fmla="*/ 265 w 367"/>
                <a:gd name="T1" fmla="*/ 28 h 356"/>
                <a:gd name="T2" fmla="*/ 200 w 367"/>
                <a:gd name="T3" fmla="*/ 14 h 356"/>
                <a:gd name="T4" fmla="*/ 139 w 367"/>
                <a:gd name="T5" fmla="*/ 0 h 356"/>
                <a:gd name="T6" fmla="*/ 139 w 367"/>
                <a:gd name="T7" fmla="*/ 25 h 356"/>
                <a:gd name="T8" fmla="*/ 169 w 367"/>
                <a:gd name="T9" fmla="*/ 91 h 356"/>
                <a:gd name="T10" fmla="*/ 123 w 367"/>
                <a:gd name="T11" fmla="*/ 93 h 356"/>
                <a:gd name="T12" fmla="*/ 46 w 367"/>
                <a:gd name="T13" fmla="*/ 104 h 356"/>
                <a:gd name="T14" fmla="*/ 60 w 367"/>
                <a:gd name="T15" fmla="*/ 124 h 356"/>
                <a:gd name="T16" fmla="*/ 90 w 367"/>
                <a:gd name="T17" fmla="*/ 159 h 356"/>
                <a:gd name="T18" fmla="*/ 43 w 367"/>
                <a:gd name="T19" fmla="*/ 173 h 356"/>
                <a:gd name="T20" fmla="*/ 13 w 367"/>
                <a:gd name="T21" fmla="*/ 178 h 356"/>
                <a:gd name="T22" fmla="*/ 54 w 367"/>
                <a:gd name="T23" fmla="*/ 219 h 356"/>
                <a:gd name="T24" fmla="*/ 35 w 367"/>
                <a:gd name="T25" fmla="*/ 247 h 356"/>
                <a:gd name="T26" fmla="*/ 0 w 367"/>
                <a:gd name="T27" fmla="*/ 282 h 356"/>
                <a:gd name="T28" fmla="*/ 24 w 367"/>
                <a:gd name="T29" fmla="*/ 285 h 356"/>
                <a:gd name="T30" fmla="*/ 82 w 367"/>
                <a:gd name="T31" fmla="*/ 274 h 356"/>
                <a:gd name="T32" fmla="*/ 115 w 367"/>
                <a:gd name="T33" fmla="*/ 304 h 356"/>
                <a:gd name="T34" fmla="*/ 112 w 367"/>
                <a:gd name="T35" fmla="*/ 353 h 356"/>
                <a:gd name="T36" fmla="*/ 131 w 367"/>
                <a:gd name="T37" fmla="*/ 348 h 356"/>
                <a:gd name="T38" fmla="*/ 216 w 367"/>
                <a:gd name="T39" fmla="*/ 269 h 356"/>
                <a:gd name="T40" fmla="*/ 241 w 367"/>
                <a:gd name="T41" fmla="*/ 214 h 356"/>
                <a:gd name="T42" fmla="*/ 252 w 367"/>
                <a:gd name="T43" fmla="*/ 233 h 356"/>
                <a:gd name="T44" fmla="*/ 304 w 367"/>
                <a:gd name="T45" fmla="*/ 280 h 356"/>
                <a:gd name="T46" fmla="*/ 336 w 367"/>
                <a:gd name="T47" fmla="*/ 238 h 356"/>
                <a:gd name="T48" fmla="*/ 361 w 367"/>
                <a:gd name="T49" fmla="*/ 151 h 356"/>
                <a:gd name="T50" fmla="*/ 345 w 367"/>
                <a:gd name="T51" fmla="*/ 41 h 356"/>
                <a:gd name="T52" fmla="*/ 342 w 367"/>
                <a:gd name="T53" fmla="*/ 74 h 356"/>
                <a:gd name="T54" fmla="*/ 342 w 367"/>
                <a:gd name="T55" fmla="*/ 176 h 356"/>
                <a:gd name="T56" fmla="*/ 317 w 367"/>
                <a:gd name="T57" fmla="*/ 241 h 356"/>
                <a:gd name="T58" fmla="*/ 304 w 367"/>
                <a:gd name="T59" fmla="*/ 260 h 356"/>
                <a:gd name="T60" fmla="*/ 260 w 367"/>
                <a:gd name="T61" fmla="*/ 219 h 356"/>
                <a:gd name="T62" fmla="*/ 241 w 367"/>
                <a:gd name="T63" fmla="*/ 206 h 356"/>
                <a:gd name="T64" fmla="*/ 210 w 367"/>
                <a:gd name="T65" fmla="*/ 249 h 356"/>
                <a:gd name="T66" fmla="*/ 153 w 367"/>
                <a:gd name="T67" fmla="*/ 318 h 356"/>
                <a:gd name="T68" fmla="*/ 120 w 367"/>
                <a:gd name="T69" fmla="*/ 337 h 356"/>
                <a:gd name="T70" fmla="*/ 126 w 367"/>
                <a:gd name="T71" fmla="*/ 282 h 356"/>
                <a:gd name="T72" fmla="*/ 65 w 367"/>
                <a:gd name="T73" fmla="*/ 269 h 356"/>
                <a:gd name="T74" fmla="*/ 27 w 367"/>
                <a:gd name="T75" fmla="*/ 274 h 356"/>
                <a:gd name="T76" fmla="*/ 24 w 367"/>
                <a:gd name="T77" fmla="*/ 269 h 356"/>
                <a:gd name="T78" fmla="*/ 65 w 367"/>
                <a:gd name="T79" fmla="*/ 241 h 356"/>
                <a:gd name="T80" fmla="*/ 52 w 367"/>
                <a:gd name="T81" fmla="*/ 197 h 356"/>
                <a:gd name="T82" fmla="*/ 43 w 367"/>
                <a:gd name="T83" fmla="*/ 181 h 356"/>
                <a:gd name="T84" fmla="*/ 95 w 367"/>
                <a:gd name="T85" fmla="*/ 173 h 356"/>
                <a:gd name="T86" fmla="*/ 82 w 367"/>
                <a:gd name="T87" fmla="*/ 126 h 356"/>
                <a:gd name="T88" fmla="*/ 87 w 367"/>
                <a:gd name="T89" fmla="*/ 110 h 356"/>
                <a:gd name="T90" fmla="*/ 164 w 367"/>
                <a:gd name="T91" fmla="*/ 107 h 356"/>
                <a:gd name="T92" fmla="*/ 175 w 367"/>
                <a:gd name="T93" fmla="*/ 72 h 356"/>
                <a:gd name="T94" fmla="*/ 150 w 367"/>
                <a:gd name="T95" fmla="*/ 14 h 356"/>
                <a:gd name="T96" fmla="*/ 164 w 367"/>
                <a:gd name="T97" fmla="*/ 11 h 356"/>
                <a:gd name="T98" fmla="*/ 213 w 367"/>
                <a:gd name="T99" fmla="*/ 41 h 356"/>
                <a:gd name="T100" fmla="*/ 290 w 367"/>
                <a:gd name="T101" fmla="*/ 33 h 356"/>
                <a:gd name="T102" fmla="*/ 323 w 367"/>
                <a:gd name="T103" fmla="*/ 25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7"/>
                <a:gd name="T157" fmla="*/ 0 h 356"/>
                <a:gd name="T158" fmla="*/ 367 w 367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7" h="356">
                  <a:moveTo>
                    <a:pt x="320" y="19"/>
                  </a:moveTo>
                  <a:lnTo>
                    <a:pt x="304" y="19"/>
                  </a:lnTo>
                  <a:lnTo>
                    <a:pt x="284" y="22"/>
                  </a:lnTo>
                  <a:lnTo>
                    <a:pt x="265" y="28"/>
                  </a:lnTo>
                  <a:lnTo>
                    <a:pt x="243" y="30"/>
                  </a:lnTo>
                  <a:lnTo>
                    <a:pt x="224" y="25"/>
                  </a:lnTo>
                  <a:lnTo>
                    <a:pt x="210" y="22"/>
                  </a:lnTo>
                  <a:lnTo>
                    <a:pt x="200" y="14"/>
                  </a:lnTo>
                  <a:lnTo>
                    <a:pt x="189" y="6"/>
                  </a:lnTo>
                  <a:lnTo>
                    <a:pt x="169" y="0"/>
                  </a:lnTo>
                  <a:lnTo>
                    <a:pt x="153" y="0"/>
                  </a:lnTo>
                  <a:lnTo>
                    <a:pt x="139" y="0"/>
                  </a:lnTo>
                  <a:lnTo>
                    <a:pt x="134" y="3"/>
                  </a:lnTo>
                  <a:lnTo>
                    <a:pt x="137" y="11"/>
                  </a:lnTo>
                  <a:lnTo>
                    <a:pt x="139" y="25"/>
                  </a:lnTo>
                  <a:lnTo>
                    <a:pt x="150" y="41"/>
                  </a:lnTo>
                  <a:lnTo>
                    <a:pt x="156" y="58"/>
                  </a:lnTo>
                  <a:lnTo>
                    <a:pt x="164" y="77"/>
                  </a:lnTo>
                  <a:lnTo>
                    <a:pt x="169" y="91"/>
                  </a:lnTo>
                  <a:lnTo>
                    <a:pt x="172" y="96"/>
                  </a:lnTo>
                  <a:lnTo>
                    <a:pt x="161" y="93"/>
                  </a:lnTo>
                  <a:lnTo>
                    <a:pt x="145" y="93"/>
                  </a:lnTo>
                  <a:lnTo>
                    <a:pt x="123" y="93"/>
                  </a:lnTo>
                  <a:lnTo>
                    <a:pt x="104" y="96"/>
                  </a:lnTo>
                  <a:lnTo>
                    <a:pt x="79" y="99"/>
                  </a:lnTo>
                  <a:lnTo>
                    <a:pt x="60" y="102"/>
                  </a:lnTo>
                  <a:lnTo>
                    <a:pt x="46" y="104"/>
                  </a:lnTo>
                  <a:lnTo>
                    <a:pt x="43" y="107"/>
                  </a:lnTo>
                  <a:lnTo>
                    <a:pt x="43" y="113"/>
                  </a:lnTo>
                  <a:lnTo>
                    <a:pt x="54" y="118"/>
                  </a:lnTo>
                  <a:lnTo>
                    <a:pt x="60" y="124"/>
                  </a:lnTo>
                  <a:lnTo>
                    <a:pt x="74" y="134"/>
                  </a:lnTo>
                  <a:lnTo>
                    <a:pt x="85" y="148"/>
                  </a:lnTo>
                  <a:lnTo>
                    <a:pt x="93" y="159"/>
                  </a:lnTo>
                  <a:lnTo>
                    <a:pt x="90" y="159"/>
                  </a:lnTo>
                  <a:lnTo>
                    <a:pt x="82" y="165"/>
                  </a:lnTo>
                  <a:lnTo>
                    <a:pt x="71" y="167"/>
                  </a:lnTo>
                  <a:lnTo>
                    <a:pt x="57" y="173"/>
                  </a:lnTo>
                  <a:lnTo>
                    <a:pt x="43" y="173"/>
                  </a:lnTo>
                  <a:lnTo>
                    <a:pt x="27" y="173"/>
                  </a:lnTo>
                  <a:lnTo>
                    <a:pt x="16" y="170"/>
                  </a:lnTo>
                  <a:lnTo>
                    <a:pt x="11" y="173"/>
                  </a:lnTo>
                  <a:lnTo>
                    <a:pt x="13" y="178"/>
                  </a:lnTo>
                  <a:lnTo>
                    <a:pt x="24" y="189"/>
                  </a:lnTo>
                  <a:lnTo>
                    <a:pt x="33" y="197"/>
                  </a:lnTo>
                  <a:lnTo>
                    <a:pt x="46" y="208"/>
                  </a:lnTo>
                  <a:lnTo>
                    <a:pt x="54" y="219"/>
                  </a:lnTo>
                  <a:lnTo>
                    <a:pt x="57" y="230"/>
                  </a:lnTo>
                  <a:lnTo>
                    <a:pt x="54" y="236"/>
                  </a:lnTo>
                  <a:lnTo>
                    <a:pt x="49" y="244"/>
                  </a:lnTo>
                  <a:lnTo>
                    <a:pt x="35" y="247"/>
                  </a:lnTo>
                  <a:lnTo>
                    <a:pt x="24" y="255"/>
                  </a:lnTo>
                  <a:lnTo>
                    <a:pt x="13" y="266"/>
                  </a:lnTo>
                  <a:lnTo>
                    <a:pt x="5" y="274"/>
                  </a:lnTo>
                  <a:lnTo>
                    <a:pt x="0" y="282"/>
                  </a:lnTo>
                  <a:lnTo>
                    <a:pt x="0" y="288"/>
                  </a:lnTo>
                  <a:lnTo>
                    <a:pt x="2" y="288"/>
                  </a:lnTo>
                  <a:lnTo>
                    <a:pt x="13" y="288"/>
                  </a:lnTo>
                  <a:lnTo>
                    <a:pt x="24" y="285"/>
                  </a:lnTo>
                  <a:lnTo>
                    <a:pt x="38" y="282"/>
                  </a:lnTo>
                  <a:lnTo>
                    <a:pt x="49" y="280"/>
                  </a:lnTo>
                  <a:lnTo>
                    <a:pt x="65" y="277"/>
                  </a:lnTo>
                  <a:lnTo>
                    <a:pt x="82" y="274"/>
                  </a:lnTo>
                  <a:lnTo>
                    <a:pt x="95" y="277"/>
                  </a:lnTo>
                  <a:lnTo>
                    <a:pt x="101" y="282"/>
                  </a:lnTo>
                  <a:lnTo>
                    <a:pt x="112" y="293"/>
                  </a:lnTo>
                  <a:lnTo>
                    <a:pt x="115" y="304"/>
                  </a:lnTo>
                  <a:lnTo>
                    <a:pt x="115" y="318"/>
                  </a:lnTo>
                  <a:lnTo>
                    <a:pt x="112" y="332"/>
                  </a:lnTo>
                  <a:lnTo>
                    <a:pt x="112" y="345"/>
                  </a:lnTo>
                  <a:lnTo>
                    <a:pt x="112" y="353"/>
                  </a:lnTo>
                  <a:lnTo>
                    <a:pt x="112" y="356"/>
                  </a:lnTo>
                  <a:lnTo>
                    <a:pt x="115" y="356"/>
                  </a:lnTo>
                  <a:lnTo>
                    <a:pt x="120" y="353"/>
                  </a:lnTo>
                  <a:lnTo>
                    <a:pt x="131" y="348"/>
                  </a:lnTo>
                  <a:lnTo>
                    <a:pt x="150" y="334"/>
                  </a:lnTo>
                  <a:lnTo>
                    <a:pt x="172" y="315"/>
                  </a:lnTo>
                  <a:lnTo>
                    <a:pt x="197" y="293"/>
                  </a:lnTo>
                  <a:lnTo>
                    <a:pt x="216" y="269"/>
                  </a:lnTo>
                  <a:lnTo>
                    <a:pt x="227" y="249"/>
                  </a:lnTo>
                  <a:lnTo>
                    <a:pt x="232" y="230"/>
                  </a:lnTo>
                  <a:lnTo>
                    <a:pt x="238" y="222"/>
                  </a:lnTo>
                  <a:lnTo>
                    <a:pt x="241" y="214"/>
                  </a:lnTo>
                  <a:lnTo>
                    <a:pt x="243" y="214"/>
                  </a:lnTo>
                  <a:lnTo>
                    <a:pt x="243" y="217"/>
                  </a:lnTo>
                  <a:lnTo>
                    <a:pt x="246" y="225"/>
                  </a:lnTo>
                  <a:lnTo>
                    <a:pt x="252" y="233"/>
                  </a:lnTo>
                  <a:lnTo>
                    <a:pt x="268" y="244"/>
                  </a:lnTo>
                  <a:lnTo>
                    <a:pt x="282" y="255"/>
                  </a:lnTo>
                  <a:lnTo>
                    <a:pt x="295" y="271"/>
                  </a:lnTo>
                  <a:lnTo>
                    <a:pt x="304" y="280"/>
                  </a:lnTo>
                  <a:lnTo>
                    <a:pt x="314" y="282"/>
                  </a:lnTo>
                  <a:lnTo>
                    <a:pt x="317" y="274"/>
                  </a:lnTo>
                  <a:lnTo>
                    <a:pt x="328" y="260"/>
                  </a:lnTo>
                  <a:lnTo>
                    <a:pt x="336" y="238"/>
                  </a:lnTo>
                  <a:lnTo>
                    <a:pt x="345" y="214"/>
                  </a:lnTo>
                  <a:lnTo>
                    <a:pt x="350" y="192"/>
                  </a:lnTo>
                  <a:lnTo>
                    <a:pt x="356" y="170"/>
                  </a:lnTo>
                  <a:lnTo>
                    <a:pt x="361" y="151"/>
                  </a:lnTo>
                  <a:lnTo>
                    <a:pt x="367" y="129"/>
                  </a:lnTo>
                  <a:lnTo>
                    <a:pt x="364" y="99"/>
                  </a:lnTo>
                  <a:lnTo>
                    <a:pt x="356" y="69"/>
                  </a:lnTo>
                  <a:lnTo>
                    <a:pt x="345" y="41"/>
                  </a:lnTo>
                  <a:lnTo>
                    <a:pt x="342" y="33"/>
                  </a:lnTo>
                  <a:lnTo>
                    <a:pt x="331" y="41"/>
                  </a:lnTo>
                  <a:lnTo>
                    <a:pt x="334" y="52"/>
                  </a:lnTo>
                  <a:lnTo>
                    <a:pt x="342" y="74"/>
                  </a:lnTo>
                  <a:lnTo>
                    <a:pt x="350" y="107"/>
                  </a:lnTo>
                  <a:lnTo>
                    <a:pt x="350" y="143"/>
                  </a:lnTo>
                  <a:lnTo>
                    <a:pt x="345" y="165"/>
                  </a:lnTo>
                  <a:lnTo>
                    <a:pt x="342" y="176"/>
                  </a:lnTo>
                  <a:lnTo>
                    <a:pt x="339" y="184"/>
                  </a:lnTo>
                  <a:lnTo>
                    <a:pt x="336" y="197"/>
                  </a:lnTo>
                  <a:lnTo>
                    <a:pt x="328" y="217"/>
                  </a:lnTo>
                  <a:lnTo>
                    <a:pt x="317" y="241"/>
                  </a:lnTo>
                  <a:lnTo>
                    <a:pt x="312" y="260"/>
                  </a:lnTo>
                  <a:lnTo>
                    <a:pt x="309" y="269"/>
                  </a:lnTo>
                  <a:lnTo>
                    <a:pt x="309" y="266"/>
                  </a:lnTo>
                  <a:lnTo>
                    <a:pt x="304" y="260"/>
                  </a:lnTo>
                  <a:lnTo>
                    <a:pt x="298" y="249"/>
                  </a:lnTo>
                  <a:lnTo>
                    <a:pt x="287" y="241"/>
                  </a:lnTo>
                  <a:lnTo>
                    <a:pt x="271" y="230"/>
                  </a:lnTo>
                  <a:lnTo>
                    <a:pt x="260" y="219"/>
                  </a:lnTo>
                  <a:lnTo>
                    <a:pt x="249" y="208"/>
                  </a:lnTo>
                  <a:lnTo>
                    <a:pt x="246" y="200"/>
                  </a:lnTo>
                  <a:lnTo>
                    <a:pt x="243" y="200"/>
                  </a:lnTo>
                  <a:lnTo>
                    <a:pt x="241" y="206"/>
                  </a:lnTo>
                  <a:lnTo>
                    <a:pt x="232" y="217"/>
                  </a:lnTo>
                  <a:lnTo>
                    <a:pt x="224" y="230"/>
                  </a:lnTo>
                  <a:lnTo>
                    <a:pt x="213" y="238"/>
                  </a:lnTo>
                  <a:lnTo>
                    <a:pt x="210" y="249"/>
                  </a:lnTo>
                  <a:lnTo>
                    <a:pt x="205" y="263"/>
                  </a:lnTo>
                  <a:lnTo>
                    <a:pt x="200" y="280"/>
                  </a:lnTo>
                  <a:lnTo>
                    <a:pt x="180" y="296"/>
                  </a:lnTo>
                  <a:lnTo>
                    <a:pt x="153" y="318"/>
                  </a:lnTo>
                  <a:lnTo>
                    <a:pt x="128" y="337"/>
                  </a:lnTo>
                  <a:lnTo>
                    <a:pt x="120" y="345"/>
                  </a:lnTo>
                  <a:lnTo>
                    <a:pt x="120" y="343"/>
                  </a:lnTo>
                  <a:lnTo>
                    <a:pt x="120" y="337"/>
                  </a:lnTo>
                  <a:lnTo>
                    <a:pt x="123" y="326"/>
                  </a:lnTo>
                  <a:lnTo>
                    <a:pt x="126" y="307"/>
                  </a:lnTo>
                  <a:lnTo>
                    <a:pt x="128" y="291"/>
                  </a:lnTo>
                  <a:lnTo>
                    <a:pt x="126" y="282"/>
                  </a:lnTo>
                  <a:lnTo>
                    <a:pt x="120" y="277"/>
                  </a:lnTo>
                  <a:lnTo>
                    <a:pt x="106" y="271"/>
                  </a:lnTo>
                  <a:lnTo>
                    <a:pt x="85" y="269"/>
                  </a:lnTo>
                  <a:lnTo>
                    <a:pt x="65" y="269"/>
                  </a:lnTo>
                  <a:lnTo>
                    <a:pt x="52" y="269"/>
                  </a:lnTo>
                  <a:lnTo>
                    <a:pt x="43" y="271"/>
                  </a:lnTo>
                  <a:lnTo>
                    <a:pt x="33" y="271"/>
                  </a:lnTo>
                  <a:lnTo>
                    <a:pt x="27" y="274"/>
                  </a:lnTo>
                  <a:lnTo>
                    <a:pt x="19" y="277"/>
                  </a:lnTo>
                  <a:lnTo>
                    <a:pt x="19" y="280"/>
                  </a:lnTo>
                  <a:lnTo>
                    <a:pt x="19" y="274"/>
                  </a:lnTo>
                  <a:lnTo>
                    <a:pt x="24" y="269"/>
                  </a:lnTo>
                  <a:lnTo>
                    <a:pt x="33" y="260"/>
                  </a:lnTo>
                  <a:lnTo>
                    <a:pt x="46" y="252"/>
                  </a:lnTo>
                  <a:lnTo>
                    <a:pt x="54" y="247"/>
                  </a:lnTo>
                  <a:lnTo>
                    <a:pt x="65" y="241"/>
                  </a:lnTo>
                  <a:lnTo>
                    <a:pt x="71" y="233"/>
                  </a:lnTo>
                  <a:lnTo>
                    <a:pt x="74" y="222"/>
                  </a:lnTo>
                  <a:lnTo>
                    <a:pt x="65" y="208"/>
                  </a:lnTo>
                  <a:lnTo>
                    <a:pt x="52" y="197"/>
                  </a:lnTo>
                  <a:lnTo>
                    <a:pt x="35" y="186"/>
                  </a:lnTo>
                  <a:lnTo>
                    <a:pt x="30" y="184"/>
                  </a:lnTo>
                  <a:lnTo>
                    <a:pt x="33" y="181"/>
                  </a:lnTo>
                  <a:lnTo>
                    <a:pt x="43" y="181"/>
                  </a:lnTo>
                  <a:lnTo>
                    <a:pt x="57" y="181"/>
                  </a:lnTo>
                  <a:lnTo>
                    <a:pt x="71" y="178"/>
                  </a:lnTo>
                  <a:lnTo>
                    <a:pt x="85" y="176"/>
                  </a:lnTo>
                  <a:lnTo>
                    <a:pt x="95" y="173"/>
                  </a:lnTo>
                  <a:lnTo>
                    <a:pt x="101" y="167"/>
                  </a:lnTo>
                  <a:lnTo>
                    <a:pt x="104" y="159"/>
                  </a:lnTo>
                  <a:lnTo>
                    <a:pt x="93" y="143"/>
                  </a:lnTo>
                  <a:lnTo>
                    <a:pt x="82" y="126"/>
                  </a:lnTo>
                  <a:lnTo>
                    <a:pt x="65" y="115"/>
                  </a:lnTo>
                  <a:lnTo>
                    <a:pt x="63" y="113"/>
                  </a:lnTo>
                  <a:lnTo>
                    <a:pt x="68" y="110"/>
                  </a:lnTo>
                  <a:lnTo>
                    <a:pt x="87" y="110"/>
                  </a:lnTo>
                  <a:lnTo>
                    <a:pt x="106" y="107"/>
                  </a:lnTo>
                  <a:lnTo>
                    <a:pt x="126" y="107"/>
                  </a:lnTo>
                  <a:lnTo>
                    <a:pt x="145" y="107"/>
                  </a:lnTo>
                  <a:lnTo>
                    <a:pt x="164" y="107"/>
                  </a:lnTo>
                  <a:lnTo>
                    <a:pt x="178" y="107"/>
                  </a:lnTo>
                  <a:lnTo>
                    <a:pt x="183" y="104"/>
                  </a:lnTo>
                  <a:lnTo>
                    <a:pt x="180" y="91"/>
                  </a:lnTo>
                  <a:lnTo>
                    <a:pt x="175" y="72"/>
                  </a:lnTo>
                  <a:lnTo>
                    <a:pt x="167" y="52"/>
                  </a:lnTo>
                  <a:lnTo>
                    <a:pt x="161" y="36"/>
                  </a:lnTo>
                  <a:lnTo>
                    <a:pt x="153" y="22"/>
                  </a:lnTo>
                  <a:lnTo>
                    <a:pt x="150" y="14"/>
                  </a:lnTo>
                  <a:lnTo>
                    <a:pt x="150" y="9"/>
                  </a:lnTo>
                  <a:lnTo>
                    <a:pt x="153" y="9"/>
                  </a:lnTo>
                  <a:lnTo>
                    <a:pt x="164" y="11"/>
                  </a:lnTo>
                  <a:lnTo>
                    <a:pt x="175" y="14"/>
                  </a:lnTo>
                  <a:lnTo>
                    <a:pt x="189" y="22"/>
                  </a:lnTo>
                  <a:lnTo>
                    <a:pt x="197" y="30"/>
                  </a:lnTo>
                  <a:lnTo>
                    <a:pt x="213" y="41"/>
                  </a:lnTo>
                  <a:lnTo>
                    <a:pt x="230" y="44"/>
                  </a:lnTo>
                  <a:lnTo>
                    <a:pt x="249" y="41"/>
                  </a:lnTo>
                  <a:lnTo>
                    <a:pt x="268" y="36"/>
                  </a:lnTo>
                  <a:lnTo>
                    <a:pt x="290" y="33"/>
                  </a:lnTo>
                  <a:lnTo>
                    <a:pt x="309" y="33"/>
                  </a:lnTo>
                  <a:lnTo>
                    <a:pt x="320" y="33"/>
                  </a:lnTo>
                  <a:lnTo>
                    <a:pt x="323" y="30"/>
                  </a:lnTo>
                  <a:lnTo>
                    <a:pt x="323" y="25"/>
                  </a:lnTo>
                  <a:lnTo>
                    <a:pt x="320" y="22"/>
                  </a:lnTo>
                  <a:lnTo>
                    <a:pt x="32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20"/>
            <p:cNvSpPr>
              <a:spLocks/>
            </p:cNvSpPr>
            <p:nvPr/>
          </p:nvSpPr>
          <p:spPr bwMode="auto">
            <a:xfrm>
              <a:off x="1068" y="2302"/>
              <a:ext cx="159" cy="145"/>
            </a:xfrm>
            <a:custGeom>
              <a:avLst/>
              <a:gdLst>
                <a:gd name="T0" fmla="*/ 151 w 159"/>
                <a:gd name="T1" fmla="*/ 2 h 145"/>
                <a:gd name="T2" fmla="*/ 137 w 159"/>
                <a:gd name="T3" fmla="*/ 11 h 145"/>
                <a:gd name="T4" fmla="*/ 129 w 159"/>
                <a:gd name="T5" fmla="*/ 16 h 145"/>
                <a:gd name="T6" fmla="*/ 121 w 159"/>
                <a:gd name="T7" fmla="*/ 24 h 145"/>
                <a:gd name="T8" fmla="*/ 110 w 159"/>
                <a:gd name="T9" fmla="*/ 52 h 145"/>
                <a:gd name="T10" fmla="*/ 91 w 159"/>
                <a:gd name="T11" fmla="*/ 76 h 145"/>
                <a:gd name="T12" fmla="*/ 69 w 159"/>
                <a:gd name="T13" fmla="*/ 93 h 145"/>
                <a:gd name="T14" fmla="*/ 44 w 159"/>
                <a:gd name="T15" fmla="*/ 104 h 145"/>
                <a:gd name="T16" fmla="*/ 28 w 159"/>
                <a:gd name="T17" fmla="*/ 112 h 145"/>
                <a:gd name="T18" fmla="*/ 14 w 159"/>
                <a:gd name="T19" fmla="*/ 120 h 145"/>
                <a:gd name="T20" fmla="*/ 9 w 159"/>
                <a:gd name="T21" fmla="*/ 126 h 145"/>
                <a:gd name="T22" fmla="*/ 3 w 159"/>
                <a:gd name="T23" fmla="*/ 131 h 145"/>
                <a:gd name="T24" fmla="*/ 3 w 159"/>
                <a:gd name="T25" fmla="*/ 134 h 145"/>
                <a:gd name="T26" fmla="*/ 0 w 159"/>
                <a:gd name="T27" fmla="*/ 137 h 145"/>
                <a:gd name="T28" fmla="*/ 0 w 159"/>
                <a:gd name="T29" fmla="*/ 142 h 145"/>
                <a:gd name="T30" fmla="*/ 3 w 159"/>
                <a:gd name="T31" fmla="*/ 145 h 145"/>
                <a:gd name="T32" fmla="*/ 9 w 159"/>
                <a:gd name="T33" fmla="*/ 142 h 145"/>
                <a:gd name="T34" fmla="*/ 17 w 159"/>
                <a:gd name="T35" fmla="*/ 134 h 145"/>
                <a:gd name="T36" fmla="*/ 28 w 159"/>
                <a:gd name="T37" fmla="*/ 126 h 145"/>
                <a:gd name="T38" fmla="*/ 41 w 159"/>
                <a:gd name="T39" fmla="*/ 120 h 145"/>
                <a:gd name="T40" fmla="*/ 61 w 159"/>
                <a:gd name="T41" fmla="*/ 115 h 145"/>
                <a:gd name="T42" fmla="*/ 77 w 159"/>
                <a:gd name="T43" fmla="*/ 109 h 145"/>
                <a:gd name="T44" fmla="*/ 93 w 159"/>
                <a:gd name="T45" fmla="*/ 104 h 145"/>
                <a:gd name="T46" fmla="*/ 107 w 159"/>
                <a:gd name="T47" fmla="*/ 90 h 145"/>
                <a:gd name="T48" fmla="*/ 118 w 159"/>
                <a:gd name="T49" fmla="*/ 71 h 145"/>
                <a:gd name="T50" fmla="*/ 124 w 159"/>
                <a:gd name="T51" fmla="*/ 46 h 145"/>
                <a:gd name="T52" fmla="*/ 132 w 159"/>
                <a:gd name="T53" fmla="*/ 30 h 145"/>
                <a:gd name="T54" fmla="*/ 137 w 159"/>
                <a:gd name="T55" fmla="*/ 22 h 145"/>
                <a:gd name="T56" fmla="*/ 145 w 159"/>
                <a:gd name="T57" fmla="*/ 16 h 145"/>
                <a:gd name="T58" fmla="*/ 151 w 159"/>
                <a:gd name="T59" fmla="*/ 11 h 145"/>
                <a:gd name="T60" fmla="*/ 156 w 159"/>
                <a:gd name="T61" fmla="*/ 8 h 145"/>
                <a:gd name="T62" fmla="*/ 156 w 159"/>
                <a:gd name="T63" fmla="*/ 5 h 145"/>
                <a:gd name="T64" fmla="*/ 159 w 159"/>
                <a:gd name="T65" fmla="*/ 2 h 145"/>
                <a:gd name="T66" fmla="*/ 154 w 159"/>
                <a:gd name="T67" fmla="*/ 0 h 145"/>
                <a:gd name="T68" fmla="*/ 151 w 159"/>
                <a:gd name="T69" fmla="*/ 2 h 145"/>
                <a:gd name="T70" fmla="*/ 151 w 159"/>
                <a:gd name="T71" fmla="*/ 2 h 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9"/>
                <a:gd name="T109" fmla="*/ 0 h 145"/>
                <a:gd name="T110" fmla="*/ 159 w 159"/>
                <a:gd name="T111" fmla="*/ 145 h 1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9" h="145">
                  <a:moveTo>
                    <a:pt x="151" y="2"/>
                  </a:moveTo>
                  <a:lnTo>
                    <a:pt x="137" y="11"/>
                  </a:lnTo>
                  <a:lnTo>
                    <a:pt x="129" y="16"/>
                  </a:lnTo>
                  <a:lnTo>
                    <a:pt x="121" y="24"/>
                  </a:lnTo>
                  <a:lnTo>
                    <a:pt x="110" y="52"/>
                  </a:lnTo>
                  <a:lnTo>
                    <a:pt x="91" y="76"/>
                  </a:lnTo>
                  <a:lnTo>
                    <a:pt x="69" y="93"/>
                  </a:lnTo>
                  <a:lnTo>
                    <a:pt x="44" y="104"/>
                  </a:lnTo>
                  <a:lnTo>
                    <a:pt x="28" y="112"/>
                  </a:lnTo>
                  <a:lnTo>
                    <a:pt x="14" y="120"/>
                  </a:lnTo>
                  <a:lnTo>
                    <a:pt x="9" y="126"/>
                  </a:lnTo>
                  <a:lnTo>
                    <a:pt x="3" y="131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3" y="145"/>
                  </a:lnTo>
                  <a:lnTo>
                    <a:pt x="9" y="142"/>
                  </a:lnTo>
                  <a:lnTo>
                    <a:pt x="17" y="134"/>
                  </a:lnTo>
                  <a:lnTo>
                    <a:pt x="28" y="126"/>
                  </a:lnTo>
                  <a:lnTo>
                    <a:pt x="41" y="120"/>
                  </a:lnTo>
                  <a:lnTo>
                    <a:pt x="61" y="115"/>
                  </a:lnTo>
                  <a:lnTo>
                    <a:pt x="77" y="109"/>
                  </a:lnTo>
                  <a:lnTo>
                    <a:pt x="93" y="104"/>
                  </a:lnTo>
                  <a:lnTo>
                    <a:pt x="107" y="90"/>
                  </a:lnTo>
                  <a:lnTo>
                    <a:pt x="118" y="71"/>
                  </a:lnTo>
                  <a:lnTo>
                    <a:pt x="124" y="46"/>
                  </a:lnTo>
                  <a:lnTo>
                    <a:pt x="132" y="30"/>
                  </a:lnTo>
                  <a:lnTo>
                    <a:pt x="137" y="22"/>
                  </a:lnTo>
                  <a:lnTo>
                    <a:pt x="145" y="16"/>
                  </a:lnTo>
                  <a:lnTo>
                    <a:pt x="151" y="11"/>
                  </a:lnTo>
                  <a:lnTo>
                    <a:pt x="156" y="8"/>
                  </a:lnTo>
                  <a:lnTo>
                    <a:pt x="156" y="5"/>
                  </a:lnTo>
                  <a:lnTo>
                    <a:pt x="159" y="2"/>
                  </a:lnTo>
                  <a:lnTo>
                    <a:pt x="154" y="0"/>
                  </a:lnTo>
                  <a:lnTo>
                    <a:pt x="151" y="2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1"/>
            <p:cNvSpPr>
              <a:spLocks/>
            </p:cNvSpPr>
            <p:nvPr/>
          </p:nvSpPr>
          <p:spPr bwMode="auto">
            <a:xfrm>
              <a:off x="1254" y="2096"/>
              <a:ext cx="61" cy="176"/>
            </a:xfrm>
            <a:custGeom>
              <a:avLst/>
              <a:gdLst>
                <a:gd name="T0" fmla="*/ 0 w 61"/>
                <a:gd name="T1" fmla="*/ 156 h 176"/>
                <a:gd name="T2" fmla="*/ 11 w 61"/>
                <a:gd name="T3" fmla="*/ 135 h 176"/>
                <a:gd name="T4" fmla="*/ 20 w 61"/>
                <a:gd name="T5" fmla="*/ 121 h 176"/>
                <a:gd name="T6" fmla="*/ 20 w 61"/>
                <a:gd name="T7" fmla="*/ 102 h 176"/>
                <a:gd name="T8" fmla="*/ 20 w 61"/>
                <a:gd name="T9" fmla="*/ 80 h 176"/>
                <a:gd name="T10" fmla="*/ 14 w 61"/>
                <a:gd name="T11" fmla="*/ 55 h 176"/>
                <a:gd name="T12" fmla="*/ 11 w 61"/>
                <a:gd name="T13" fmla="*/ 33 h 176"/>
                <a:gd name="T14" fmla="*/ 6 w 61"/>
                <a:gd name="T15" fmla="*/ 20 h 176"/>
                <a:gd name="T16" fmla="*/ 9 w 61"/>
                <a:gd name="T17" fmla="*/ 11 h 176"/>
                <a:gd name="T18" fmla="*/ 17 w 61"/>
                <a:gd name="T19" fmla="*/ 6 h 176"/>
                <a:gd name="T20" fmla="*/ 36 w 61"/>
                <a:gd name="T21" fmla="*/ 3 h 176"/>
                <a:gd name="T22" fmla="*/ 53 w 61"/>
                <a:gd name="T23" fmla="*/ 0 h 176"/>
                <a:gd name="T24" fmla="*/ 61 w 61"/>
                <a:gd name="T25" fmla="*/ 3 h 176"/>
                <a:gd name="T26" fmla="*/ 61 w 61"/>
                <a:gd name="T27" fmla="*/ 11 h 176"/>
                <a:gd name="T28" fmla="*/ 58 w 61"/>
                <a:gd name="T29" fmla="*/ 28 h 176"/>
                <a:gd name="T30" fmla="*/ 55 w 61"/>
                <a:gd name="T31" fmla="*/ 55 h 176"/>
                <a:gd name="T32" fmla="*/ 55 w 61"/>
                <a:gd name="T33" fmla="*/ 88 h 176"/>
                <a:gd name="T34" fmla="*/ 47 w 61"/>
                <a:gd name="T35" fmla="*/ 121 h 176"/>
                <a:gd name="T36" fmla="*/ 36 w 61"/>
                <a:gd name="T37" fmla="*/ 148 h 176"/>
                <a:gd name="T38" fmla="*/ 25 w 61"/>
                <a:gd name="T39" fmla="*/ 167 h 176"/>
                <a:gd name="T40" fmla="*/ 20 w 61"/>
                <a:gd name="T41" fmla="*/ 176 h 176"/>
                <a:gd name="T42" fmla="*/ 0 w 61"/>
                <a:gd name="T43" fmla="*/ 156 h 176"/>
                <a:gd name="T44" fmla="*/ 0 w 61"/>
                <a:gd name="T45" fmla="*/ 156 h 1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"/>
                <a:gd name="T70" fmla="*/ 0 h 176"/>
                <a:gd name="T71" fmla="*/ 61 w 61"/>
                <a:gd name="T72" fmla="*/ 176 h 1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" h="176">
                  <a:moveTo>
                    <a:pt x="0" y="156"/>
                  </a:moveTo>
                  <a:lnTo>
                    <a:pt x="11" y="135"/>
                  </a:lnTo>
                  <a:lnTo>
                    <a:pt x="20" y="121"/>
                  </a:lnTo>
                  <a:lnTo>
                    <a:pt x="20" y="102"/>
                  </a:lnTo>
                  <a:lnTo>
                    <a:pt x="20" y="80"/>
                  </a:lnTo>
                  <a:lnTo>
                    <a:pt x="14" y="55"/>
                  </a:lnTo>
                  <a:lnTo>
                    <a:pt x="11" y="33"/>
                  </a:lnTo>
                  <a:lnTo>
                    <a:pt x="6" y="20"/>
                  </a:lnTo>
                  <a:lnTo>
                    <a:pt x="9" y="11"/>
                  </a:lnTo>
                  <a:lnTo>
                    <a:pt x="17" y="6"/>
                  </a:lnTo>
                  <a:lnTo>
                    <a:pt x="36" y="3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1" y="11"/>
                  </a:lnTo>
                  <a:lnTo>
                    <a:pt x="58" y="28"/>
                  </a:lnTo>
                  <a:lnTo>
                    <a:pt x="55" y="55"/>
                  </a:lnTo>
                  <a:lnTo>
                    <a:pt x="55" y="88"/>
                  </a:lnTo>
                  <a:lnTo>
                    <a:pt x="47" y="121"/>
                  </a:lnTo>
                  <a:lnTo>
                    <a:pt x="36" y="148"/>
                  </a:lnTo>
                  <a:lnTo>
                    <a:pt x="25" y="167"/>
                  </a:lnTo>
                  <a:lnTo>
                    <a:pt x="20" y="17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22"/>
            <p:cNvSpPr>
              <a:spLocks/>
            </p:cNvSpPr>
            <p:nvPr/>
          </p:nvSpPr>
          <p:spPr bwMode="auto">
            <a:xfrm>
              <a:off x="2183" y="3167"/>
              <a:ext cx="366" cy="342"/>
            </a:xfrm>
            <a:custGeom>
              <a:avLst/>
              <a:gdLst>
                <a:gd name="T0" fmla="*/ 230 w 366"/>
                <a:gd name="T1" fmla="*/ 11 h 342"/>
                <a:gd name="T2" fmla="*/ 126 w 366"/>
                <a:gd name="T3" fmla="*/ 13 h 342"/>
                <a:gd name="T4" fmla="*/ 71 w 366"/>
                <a:gd name="T5" fmla="*/ 44 h 342"/>
                <a:gd name="T6" fmla="*/ 84 w 366"/>
                <a:gd name="T7" fmla="*/ 65 h 342"/>
                <a:gd name="T8" fmla="*/ 131 w 366"/>
                <a:gd name="T9" fmla="*/ 98 h 342"/>
                <a:gd name="T10" fmla="*/ 142 w 366"/>
                <a:gd name="T11" fmla="*/ 104 h 342"/>
                <a:gd name="T12" fmla="*/ 104 w 366"/>
                <a:gd name="T13" fmla="*/ 118 h 342"/>
                <a:gd name="T14" fmla="*/ 63 w 366"/>
                <a:gd name="T15" fmla="*/ 134 h 342"/>
                <a:gd name="T16" fmla="*/ 104 w 366"/>
                <a:gd name="T17" fmla="*/ 164 h 342"/>
                <a:gd name="T18" fmla="*/ 68 w 366"/>
                <a:gd name="T19" fmla="*/ 189 h 342"/>
                <a:gd name="T20" fmla="*/ 0 w 366"/>
                <a:gd name="T21" fmla="*/ 235 h 342"/>
                <a:gd name="T22" fmla="*/ 43 w 366"/>
                <a:gd name="T23" fmla="*/ 246 h 342"/>
                <a:gd name="T24" fmla="*/ 74 w 366"/>
                <a:gd name="T25" fmla="*/ 268 h 342"/>
                <a:gd name="T26" fmla="*/ 65 w 366"/>
                <a:gd name="T27" fmla="*/ 342 h 342"/>
                <a:gd name="T28" fmla="*/ 106 w 366"/>
                <a:gd name="T29" fmla="*/ 323 h 342"/>
                <a:gd name="T30" fmla="*/ 145 w 366"/>
                <a:gd name="T31" fmla="*/ 287 h 342"/>
                <a:gd name="T32" fmla="*/ 194 w 366"/>
                <a:gd name="T33" fmla="*/ 331 h 342"/>
                <a:gd name="T34" fmla="*/ 227 w 366"/>
                <a:gd name="T35" fmla="*/ 301 h 342"/>
                <a:gd name="T36" fmla="*/ 260 w 366"/>
                <a:gd name="T37" fmla="*/ 222 h 342"/>
                <a:gd name="T38" fmla="*/ 276 w 366"/>
                <a:gd name="T39" fmla="*/ 197 h 342"/>
                <a:gd name="T40" fmla="*/ 306 w 366"/>
                <a:gd name="T41" fmla="*/ 230 h 342"/>
                <a:gd name="T42" fmla="*/ 334 w 366"/>
                <a:gd name="T43" fmla="*/ 252 h 342"/>
                <a:gd name="T44" fmla="*/ 350 w 366"/>
                <a:gd name="T45" fmla="*/ 230 h 342"/>
                <a:gd name="T46" fmla="*/ 366 w 366"/>
                <a:gd name="T47" fmla="*/ 153 h 342"/>
                <a:gd name="T48" fmla="*/ 353 w 366"/>
                <a:gd name="T49" fmla="*/ 63 h 342"/>
                <a:gd name="T50" fmla="*/ 317 w 366"/>
                <a:gd name="T51" fmla="*/ 16 h 342"/>
                <a:gd name="T52" fmla="*/ 317 w 366"/>
                <a:gd name="T53" fmla="*/ 35 h 342"/>
                <a:gd name="T54" fmla="*/ 356 w 366"/>
                <a:gd name="T55" fmla="*/ 131 h 342"/>
                <a:gd name="T56" fmla="*/ 339 w 366"/>
                <a:gd name="T57" fmla="*/ 227 h 342"/>
                <a:gd name="T58" fmla="*/ 309 w 366"/>
                <a:gd name="T59" fmla="*/ 213 h 342"/>
                <a:gd name="T60" fmla="*/ 271 w 366"/>
                <a:gd name="T61" fmla="*/ 180 h 342"/>
                <a:gd name="T62" fmla="*/ 260 w 366"/>
                <a:gd name="T63" fmla="*/ 194 h 342"/>
                <a:gd name="T64" fmla="*/ 230 w 366"/>
                <a:gd name="T65" fmla="*/ 263 h 342"/>
                <a:gd name="T66" fmla="*/ 205 w 366"/>
                <a:gd name="T67" fmla="*/ 301 h 342"/>
                <a:gd name="T68" fmla="*/ 164 w 366"/>
                <a:gd name="T69" fmla="*/ 254 h 342"/>
                <a:gd name="T70" fmla="*/ 131 w 366"/>
                <a:gd name="T71" fmla="*/ 279 h 342"/>
                <a:gd name="T72" fmla="*/ 90 w 366"/>
                <a:gd name="T73" fmla="*/ 323 h 342"/>
                <a:gd name="T74" fmla="*/ 76 w 366"/>
                <a:gd name="T75" fmla="*/ 317 h 342"/>
                <a:gd name="T76" fmla="*/ 93 w 366"/>
                <a:gd name="T77" fmla="*/ 257 h 342"/>
                <a:gd name="T78" fmla="*/ 84 w 366"/>
                <a:gd name="T79" fmla="*/ 238 h 342"/>
                <a:gd name="T80" fmla="*/ 35 w 366"/>
                <a:gd name="T81" fmla="*/ 235 h 342"/>
                <a:gd name="T82" fmla="*/ 16 w 366"/>
                <a:gd name="T83" fmla="*/ 227 h 342"/>
                <a:gd name="T84" fmla="*/ 54 w 366"/>
                <a:gd name="T85" fmla="*/ 200 h 342"/>
                <a:gd name="T86" fmla="*/ 123 w 366"/>
                <a:gd name="T87" fmla="*/ 186 h 342"/>
                <a:gd name="T88" fmla="*/ 98 w 366"/>
                <a:gd name="T89" fmla="*/ 148 h 342"/>
                <a:gd name="T90" fmla="*/ 76 w 366"/>
                <a:gd name="T91" fmla="*/ 137 h 342"/>
                <a:gd name="T92" fmla="*/ 104 w 366"/>
                <a:gd name="T93" fmla="*/ 126 h 342"/>
                <a:gd name="T94" fmla="*/ 156 w 366"/>
                <a:gd name="T95" fmla="*/ 115 h 342"/>
                <a:gd name="T96" fmla="*/ 145 w 366"/>
                <a:gd name="T97" fmla="*/ 90 h 342"/>
                <a:gd name="T98" fmla="*/ 106 w 366"/>
                <a:gd name="T99" fmla="*/ 74 h 342"/>
                <a:gd name="T100" fmla="*/ 87 w 366"/>
                <a:gd name="T101" fmla="*/ 46 h 342"/>
                <a:gd name="T102" fmla="*/ 134 w 366"/>
                <a:gd name="T103" fmla="*/ 24 h 342"/>
                <a:gd name="T104" fmla="*/ 213 w 366"/>
                <a:gd name="T105" fmla="*/ 22 h 342"/>
                <a:gd name="T106" fmla="*/ 257 w 366"/>
                <a:gd name="T107" fmla="*/ 13 h 342"/>
                <a:gd name="T108" fmla="*/ 282 w 366"/>
                <a:gd name="T109" fmla="*/ 16 h 3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6"/>
                <a:gd name="T166" fmla="*/ 0 h 342"/>
                <a:gd name="T167" fmla="*/ 366 w 366"/>
                <a:gd name="T168" fmla="*/ 342 h 3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6" h="342">
                  <a:moveTo>
                    <a:pt x="287" y="3"/>
                  </a:moveTo>
                  <a:lnTo>
                    <a:pt x="260" y="0"/>
                  </a:lnTo>
                  <a:lnTo>
                    <a:pt x="230" y="11"/>
                  </a:lnTo>
                  <a:lnTo>
                    <a:pt x="191" y="16"/>
                  </a:lnTo>
                  <a:lnTo>
                    <a:pt x="158" y="16"/>
                  </a:lnTo>
                  <a:lnTo>
                    <a:pt x="126" y="13"/>
                  </a:lnTo>
                  <a:lnTo>
                    <a:pt x="98" y="24"/>
                  </a:lnTo>
                  <a:lnTo>
                    <a:pt x="76" y="35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6" y="55"/>
                  </a:lnTo>
                  <a:lnTo>
                    <a:pt x="84" y="65"/>
                  </a:lnTo>
                  <a:lnTo>
                    <a:pt x="101" y="82"/>
                  </a:lnTo>
                  <a:lnTo>
                    <a:pt x="117" y="90"/>
                  </a:lnTo>
                  <a:lnTo>
                    <a:pt x="131" y="98"/>
                  </a:lnTo>
                  <a:lnTo>
                    <a:pt x="142" y="101"/>
                  </a:lnTo>
                  <a:lnTo>
                    <a:pt x="145" y="104"/>
                  </a:lnTo>
                  <a:lnTo>
                    <a:pt x="142" y="104"/>
                  </a:lnTo>
                  <a:lnTo>
                    <a:pt x="134" y="112"/>
                  </a:lnTo>
                  <a:lnTo>
                    <a:pt x="123" y="115"/>
                  </a:lnTo>
                  <a:lnTo>
                    <a:pt x="104" y="118"/>
                  </a:lnTo>
                  <a:lnTo>
                    <a:pt x="84" y="120"/>
                  </a:lnTo>
                  <a:lnTo>
                    <a:pt x="71" y="128"/>
                  </a:lnTo>
                  <a:lnTo>
                    <a:pt x="63" y="134"/>
                  </a:lnTo>
                  <a:lnTo>
                    <a:pt x="60" y="137"/>
                  </a:lnTo>
                  <a:lnTo>
                    <a:pt x="104" y="161"/>
                  </a:lnTo>
                  <a:lnTo>
                    <a:pt x="104" y="164"/>
                  </a:lnTo>
                  <a:lnTo>
                    <a:pt x="106" y="172"/>
                  </a:lnTo>
                  <a:lnTo>
                    <a:pt x="98" y="183"/>
                  </a:lnTo>
                  <a:lnTo>
                    <a:pt x="68" y="189"/>
                  </a:lnTo>
                  <a:lnTo>
                    <a:pt x="32" y="200"/>
                  </a:lnTo>
                  <a:lnTo>
                    <a:pt x="11" y="219"/>
                  </a:lnTo>
                  <a:lnTo>
                    <a:pt x="0" y="235"/>
                  </a:lnTo>
                  <a:lnTo>
                    <a:pt x="0" y="241"/>
                  </a:lnTo>
                  <a:lnTo>
                    <a:pt x="16" y="241"/>
                  </a:lnTo>
                  <a:lnTo>
                    <a:pt x="43" y="246"/>
                  </a:lnTo>
                  <a:lnTo>
                    <a:pt x="71" y="252"/>
                  </a:lnTo>
                  <a:lnTo>
                    <a:pt x="84" y="257"/>
                  </a:lnTo>
                  <a:lnTo>
                    <a:pt x="74" y="268"/>
                  </a:lnTo>
                  <a:lnTo>
                    <a:pt x="68" y="298"/>
                  </a:lnTo>
                  <a:lnTo>
                    <a:pt x="65" y="328"/>
                  </a:lnTo>
                  <a:lnTo>
                    <a:pt x="65" y="342"/>
                  </a:lnTo>
                  <a:lnTo>
                    <a:pt x="71" y="339"/>
                  </a:lnTo>
                  <a:lnTo>
                    <a:pt x="90" y="331"/>
                  </a:lnTo>
                  <a:lnTo>
                    <a:pt x="106" y="323"/>
                  </a:lnTo>
                  <a:lnTo>
                    <a:pt x="123" y="312"/>
                  </a:lnTo>
                  <a:lnTo>
                    <a:pt x="134" y="298"/>
                  </a:lnTo>
                  <a:lnTo>
                    <a:pt x="145" y="287"/>
                  </a:lnTo>
                  <a:lnTo>
                    <a:pt x="156" y="279"/>
                  </a:lnTo>
                  <a:lnTo>
                    <a:pt x="161" y="276"/>
                  </a:lnTo>
                  <a:lnTo>
                    <a:pt x="194" y="331"/>
                  </a:lnTo>
                  <a:lnTo>
                    <a:pt x="197" y="326"/>
                  </a:lnTo>
                  <a:lnTo>
                    <a:pt x="210" y="317"/>
                  </a:lnTo>
                  <a:lnTo>
                    <a:pt x="227" y="301"/>
                  </a:lnTo>
                  <a:lnTo>
                    <a:pt x="241" y="276"/>
                  </a:lnTo>
                  <a:lnTo>
                    <a:pt x="252" y="249"/>
                  </a:lnTo>
                  <a:lnTo>
                    <a:pt x="260" y="222"/>
                  </a:lnTo>
                  <a:lnTo>
                    <a:pt x="268" y="200"/>
                  </a:lnTo>
                  <a:lnTo>
                    <a:pt x="273" y="194"/>
                  </a:lnTo>
                  <a:lnTo>
                    <a:pt x="276" y="197"/>
                  </a:lnTo>
                  <a:lnTo>
                    <a:pt x="284" y="208"/>
                  </a:lnTo>
                  <a:lnTo>
                    <a:pt x="295" y="222"/>
                  </a:lnTo>
                  <a:lnTo>
                    <a:pt x="306" y="230"/>
                  </a:lnTo>
                  <a:lnTo>
                    <a:pt x="314" y="235"/>
                  </a:lnTo>
                  <a:lnTo>
                    <a:pt x="325" y="243"/>
                  </a:lnTo>
                  <a:lnTo>
                    <a:pt x="334" y="252"/>
                  </a:lnTo>
                  <a:lnTo>
                    <a:pt x="336" y="254"/>
                  </a:lnTo>
                  <a:lnTo>
                    <a:pt x="342" y="246"/>
                  </a:lnTo>
                  <a:lnTo>
                    <a:pt x="350" y="230"/>
                  </a:lnTo>
                  <a:lnTo>
                    <a:pt x="358" y="205"/>
                  </a:lnTo>
                  <a:lnTo>
                    <a:pt x="364" y="180"/>
                  </a:lnTo>
                  <a:lnTo>
                    <a:pt x="366" y="153"/>
                  </a:lnTo>
                  <a:lnTo>
                    <a:pt x="366" y="123"/>
                  </a:lnTo>
                  <a:lnTo>
                    <a:pt x="361" y="90"/>
                  </a:lnTo>
                  <a:lnTo>
                    <a:pt x="353" y="63"/>
                  </a:lnTo>
                  <a:lnTo>
                    <a:pt x="339" y="38"/>
                  </a:lnTo>
                  <a:lnTo>
                    <a:pt x="325" y="24"/>
                  </a:lnTo>
                  <a:lnTo>
                    <a:pt x="317" y="16"/>
                  </a:lnTo>
                  <a:lnTo>
                    <a:pt x="314" y="16"/>
                  </a:lnTo>
                  <a:lnTo>
                    <a:pt x="309" y="30"/>
                  </a:lnTo>
                  <a:lnTo>
                    <a:pt x="317" y="35"/>
                  </a:lnTo>
                  <a:lnTo>
                    <a:pt x="334" y="55"/>
                  </a:lnTo>
                  <a:lnTo>
                    <a:pt x="347" y="85"/>
                  </a:lnTo>
                  <a:lnTo>
                    <a:pt x="356" y="131"/>
                  </a:lnTo>
                  <a:lnTo>
                    <a:pt x="350" y="172"/>
                  </a:lnTo>
                  <a:lnTo>
                    <a:pt x="345" y="205"/>
                  </a:lnTo>
                  <a:lnTo>
                    <a:pt x="339" y="227"/>
                  </a:lnTo>
                  <a:lnTo>
                    <a:pt x="336" y="235"/>
                  </a:lnTo>
                  <a:lnTo>
                    <a:pt x="325" y="227"/>
                  </a:lnTo>
                  <a:lnTo>
                    <a:pt x="309" y="213"/>
                  </a:lnTo>
                  <a:lnTo>
                    <a:pt x="287" y="194"/>
                  </a:lnTo>
                  <a:lnTo>
                    <a:pt x="276" y="183"/>
                  </a:lnTo>
                  <a:lnTo>
                    <a:pt x="271" y="180"/>
                  </a:lnTo>
                  <a:lnTo>
                    <a:pt x="265" y="186"/>
                  </a:lnTo>
                  <a:lnTo>
                    <a:pt x="260" y="191"/>
                  </a:lnTo>
                  <a:lnTo>
                    <a:pt x="260" y="194"/>
                  </a:lnTo>
                  <a:lnTo>
                    <a:pt x="254" y="205"/>
                  </a:lnTo>
                  <a:lnTo>
                    <a:pt x="243" y="235"/>
                  </a:lnTo>
                  <a:lnTo>
                    <a:pt x="230" y="263"/>
                  </a:lnTo>
                  <a:lnTo>
                    <a:pt x="219" y="284"/>
                  </a:lnTo>
                  <a:lnTo>
                    <a:pt x="210" y="293"/>
                  </a:lnTo>
                  <a:lnTo>
                    <a:pt x="205" y="301"/>
                  </a:lnTo>
                  <a:lnTo>
                    <a:pt x="199" y="304"/>
                  </a:lnTo>
                  <a:lnTo>
                    <a:pt x="199" y="306"/>
                  </a:lnTo>
                  <a:lnTo>
                    <a:pt x="164" y="254"/>
                  </a:lnTo>
                  <a:lnTo>
                    <a:pt x="158" y="257"/>
                  </a:lnTo>
                  <a:lnTo>
                    <a:pt x="147" y="265"/>
                  </a:lnTo>
                  <a:lnTo>
                    <a:pt x="131" y="279"/>
                  </a:lnTo>
                  <a:lnTo>
                    <a:pt x="120" y="295"/>
                  </a:lnTo>
                  <a:lnTo>
                    <a:pt x="104" y="309"/>
                  </a:lnTo>
                  <a:lnTo>
                    <a:pt x="90" y="323"/>
                  </a:lnTo>
                  <a:lnTo>
                    <a:pt x="79" y="328"/>
                  </a:lnTo>
                  <a:lnTo>
                    <a:pt x="76" y="331"/>
                  </a:lnTo>
                  <a:lnTo>
                    <a:pt x="76" y="317"/>
                  </a:lnTo>
                  <a:lnTo>
                    <a:pt x="79" y="295"/>
                  </a:lnTo>
                  <a:lnTo>
                    <a:pt x="84" y="271"/>
                  </a:lnTo>
                  <a:lnTo>
                    <a:pt x="93" y="257"/>
                  </a:lnTo>
                  <a:lnTo>
                    <a:pt x="98" y="243"/>
                  </a:lnTo>
                  <a:lnTo>
                    <a:pt x="93" y="241"/>
                  </a:lnTo>
                  <a:lnTo>
                    <a:pt x="84" y="238"/>
                  </a:lnTo>
                  <a:lnTo>
                    <a:pt x="71" y="238"/>
                  </a:lnTo>
                  <a:lnTo>
                    <a:pt x="54" y="235"/>
                  </a:lnTo>
                  <a:lnTo>
                    <a:pt x="35" y="235"/>
                  </a:lnTo>
                  <a:lnTo>
                    <a:pt x="22" y="232"/>
                  </a:lnTo>
                  <a:lnTo>
                    <a:pt x="16" y="232"/>
                  </a:lnTo>
                  <a:lnTo>
                    <a:pt x="16" y="227"/>
                  </a:lnTo>
                  <a:lnTo>
                    <a:pt x="24" y="219"/>
                  </a:lnTo>
                  <a:lnTo>
                    <a:pt x="35" y="205"/>
                  </a:lnTo>
                  <a:lnTo>
                    <a:pt x="54" y="200"/>
                  </a:lnTo>
                  <a:lnTo>
                    <a:pt x="76" y="197"/>
                  </a:lnTo>
                  <a:lnTo>
                    <a:pt x="104" y="194"/>
                  </a:lnTo>
                  <a:lnTo>
                    <a:pt x="123" y="186"/>
                  </a:lnTo>
                  <a:lnTo>
                    <a:pt x="128" y="172"/>
                  </a:lnTo>
                  <a:lnTo>
                    <a:pt x="115" y="159"/>
                  </a:lnTo>
                  <a:lnTo>
                    <a:pt x="98" y="148"/>
                  </a:lnTo>
                  <a:lnTo>
                    <a:pt x="84" y="139"/>
                  </a:lnTo>
                  <a:lnTo>
                    <a:pt x="76" y="139"/>
                  </a:lnTo>
                  <a:lnTo>
                    <a:pt x="76" y="137"/>
                  </a:lnTo>
                  <a:lnTo>
                    <a:pt x="84" y="134"/>
                  </a:lnTo>
                  <a:lnTo>
                    <a:pt x="90" y="128"/>
                  </a:lnTo>
                  <a:lnTo>
                    <a:pt x="104" y="126"/>
                  </a:lnTo>
                  <a:lnTo>
                    <a:pt x="120" y="123"/>
                  </a:lnTo>
                  <a:lnTo>
                    <a:pt x="139" y="120"/>
                  </a:lnTo>
                  <a:lnTo>
                    <a:pt x="156" y="115"/>
                  </a:lnTo>
                  <a:lnTo>
                    <a:pt x="161" y="104"/>
                  </a:lnTo>
                  <a:lnTo>
                    <a:pt x="153" y="93"/>
                  </a:lnTo>
                  <a:lnTo>
                    <a:pt x="145" y="90"/>
                  </a:lnTo>
                  <a:lnTo>
                    <a:pt x="134" y="87"/>
                  </a:lnTo>
                  <a:lnTo>
                    <a:pt x="123" y="85"/>
                  </a:lnTo>
                  <a:lnTo>
                    <a:pt x="106" y="74"/>
                  </a:lnTo>
                  <a:lnTo>
                    <a:pt x="95" y="60"/>
                  </a:lnTo>
                  <a:lnTo>
                    <a:pt x="90" y="49"/>
                  </a:lnTo>
                  <a:lnTo>
                    <a:pt x="87" y="46"/>
                  </a:lnTo>
                  <a:lnTo>
                    <a:pt x="93" y="41"/>
                  </a:lnTo>
                  <a:lnTo>
                    <a:pt x="109" y="33"/>
                  </a:lnTo>
                  <a:lnTo>
                    <a:pt x="134" y="24"/>
                  </a:lnTo>
                  <a:lnTo>
                    <a:pt x="161" y="27"/>
                  </a:lnTo>
                  <a:lnTo>
                    <a:pt x="186" y="27"/>
                  </a:lnTo>
                  <a:lnTo>
                    <a:pt x="213" y="22"/>
                  </a:lnTo>
                  <a:lnTo>
                    <a:pt x="235" y="16"/>
                  </a:lnTo>
                  <a:lnTo>
                    <a:pt x="249" y="16"/>
                  </a:lnTo>
                  <a:lnTo>
                    <a:pt x="257" y="13"/>
                  </a:lnTo>
                  <a:lnTo>
                    <a:pt x="268" y="13"/>
                  </a:lnTo>
                  <a:lnTo>
                    <a:pt x="276" y="13"/>
                  </a:lnTo>
                  <a:lnTo>
                    <a:pt x="282" y="16"/>
                  </a:lnTo>
                  <a:lnTo>
                    <a:pt x="28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23"/>
            <p:cNvSpPr>
              <a:spLocks/>
            </p:cNvSpPr>
            <p:nvPr/>
          </p:nvSpPr>
          <p:spPr bwMode="auto">
            <a:xfrm>
              <a:off x="2413" y="3019"/>
              <a:ext cx="87" cy="178"/>
            </a:xfrm>
            <a:custGeom>
              <a:avLst/>
              <a:gdLst>
                <a:gd name="T0" fmla="*/ 49 w 87"/>
                <a:gd name="T1" fmla="*/ 161 h 178"/>
                <a:gd name="T2" fmla="*/ 54 w 87"/>
                <a:gd name="T3" fmla="*/ 148 h 178"/>
                <a:gd name="T4" fmla="*/ 54 w 87"/>
                <a:gd name="T5" fmla="*/ 137 h 178"/>
                <a:gd name="T6" fmla="*/ 54 w 87"/>
                <a:gd name="T7" fmla="*/ 123 h 178"/>
                <a:gd name="T8" fmla="*/ 54 w 87"/>
                <a:gd name="T9" fmla="*/ 109 h 178"/>
                <a:gd name="T10" fmla="*/ 46 w 87"/>
                <a:gd name="T11" fmla="*/ 93 h 178"/>
                <a:gd name="T12" fmla="*/ 38 w 87"/>
                <a:gd name="T13" fmla="*/ 68 h 178"/>
                <a:gd name="T14" fmla="*/ 22 w 87"/>
                <a:gd name="T15" fmla="*/ 47 h 178"/>
                <a:gd name="T16" fmla="*/ 11 w 87"/>
                <a:gd name="T17" fmla="*/ 33 h 178"/>
                <a:gd name="T18" fmla="*/ 2 w 87"/>
                <a:gd name="T19" fmla="*/ 25 h 178"/>
                <a:gd name="T20" fmla="*/ 0 w 87"/>
                <a:gd name="T21" fmla="*/ 19 h 178"/>
                <a:gd name="T22" fmla="*/ 0 w 87"/>
                <a:gd name="T23" fmla="*/ 14 h 178"/>
                <a:gd name="T24" fmla="*/ 5 w 87"/>
                <a:gd name="T25" fmla="*/ 14 h 178"/>
                <a:gd name="T26" fmla="*/ 13 w 87"/>
                <a:gd name="T27" fmla="*/ 8 h 178"/>
                <a:gd name="T28" fmla="*/ 35 w 87"/>
                <a:gd name="T29" fmla="*/ 5 h 178"/>
                <a:gd name="T30" fmla="*/ 54 w 87"/>
                <a:gd name="T31" fmla="*/ 0 h 178"/>
                <a:gd name="T32" fmla="*/ 65 w 87"/>
                <a:gd name="T33" fmla="*/ 0 h 178"/>
                <a:gd name="T34" fmla="*/ 68 w 87"/>
                <a:gd name="T35" fmla="*/ 5 h 178"/>
                <a:gd name="T36" fmla="*/ 74 w 87"/>
                <a:gd name="T37" fmla="*/ 25 h 178"/>
                <a:gd name="T38" fmla="*/ 76 w 87"/>
                <a:gd name="T39" fmla="*/ 52 h 178"/>
                <a:gd name="T40" fmla="*/ 84 w 87"/>
                <a:gd name="T41" fmla="*/ 88 h 178"/>
                <a:gd name="T42" fmla="*/ 87 w 87"/>
                <a:gd name="T43" fmla="*/ 120 h 178"/>
                <a:gd name="T44" fmla="*/ 87 w 87"/>
                <a:gd name="T45" fmla="*/ 148 h 178"/>
                <a:gd name="T46" fmla="*/ 87 w 87"/>
                <a:gd name="T47" fmla="*/ 167 h 178"/>
                <a:gd name="T48" fmla="*/ 84 w 87"/>
                <a:gd name="T49" fmla="*/ 178 h 178"/>
                <a:gd name="T50" fmla="*/ 49 w 87"/>
                <a:gd name="T51" fmla="*/ 161 h 178"/>
                <a:gd name="T52" fmla="*/ 49 w 87"/>
                <a:gd name="T53" fmla="*/ 161 h 1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"/>
                <a:gd name="T82" fmla="*/ 0 h 178"/>
                <a:gd name="T83" fmla="*/ 87 w 87"/>
                <a:gd name="T84" fmla="*/ 178 h 1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" h="178">
                  <a:moveTo>
                    <a:pt x="49" y="161"/>
                  </a:moveTo>
                  <a:lnTo>
                    <a:pt x="54" y="148"/>
                  </a:lnTo>
                  <a:lnTo>
                    <a:pt x="54" y="137"/>
                  </a:lnTo>
                  <a:lnTo>
                    <a:pt x="54" y="123"/>
                  </a:lnTo>
                  <a:lnTo>
                    <a:pt x="54" y="109"/>
                  </a:lnTo>
                  <a:lnTo>
                    <a:pt x="46" y="93"/>
                  </a:lnTo>
                  <a:lnTo>
                    <a:pt x="38" y="68"/>
                  </a:lnTo>
                  <a:lnTo>
                    <a:pt x="22" y="47"/>
                  </a:lnTo>
                  <a:lnTo>
                    <a:pt x="11" y="33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35" y="5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68" y="5"/>
                  </a:lnTo>
                  <a:lnTo>
                    <a:pt x="74" y="25"/>
                  </a:lnTo>
                  <a:lnTo>
                    <a:pt x="76" y="52"/>
                  </a:lnTo>
                  <a:lnTo>
                    <a:pt x="84" y="88"/>
                  </a:lnTo>
                  <a:lnTo>
                    <a:pt x="87" y="120"/>
                  </a:lnTo>
                  <a:lnTo>
                    <a:pt x="87" y="148"/>
                  </a:lnTo>
                  <a:lnTo>
                    <a:pt x="87" y="167"/>
                  </a:lnTo>
                  <a:lnTo>
                    <a:pt x="84" y="178"/>
                  </a:lnTo>
                  <a:lnTo>
                    <a:pt x="49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24"/>
            <p:cNvSpPr>
              <a:spLocks/>
            </p:cNvSpPr>
            <p:nvPr/>
          </p:nvSpPr>
          <p:spPr bwMode="auto">
            <a:xfrm>
              <a:off x="2309" y="3219"/>
              <a:ext cx="156" cy="170"/>
            </a:xfrm>
            <a:custGeom>
              <a:avLst/>
              <a:gdLst>
                <a:gd name="T0" fmla="*/ 139 w 156"/>
                <a:gd name="T1" fmla="*/ 3 h 170"/>
                <a:gd name="T2" fmla="*/ 123 w 156"/>
                <a:gd name="T3" fmla="*/ 13 h 170"/>
                <a:gd name="T4" fmla="*/ 112 w 156"/>
                <a:gd name="T5" fmla="*/ 24 h 170"/>
                <a:gd name="T6" fmla="*/ 109 w 156"/>
                <a:gd name="T7" fmla="*/ 33 h 170"/>
                <a:gd name="T8" fmla="*/ 112 w 156"/>
                <a:gd name="T9" fmla="*/ 46 h 170"/>
                <a:gd name="T10" fmla="*/ 117 w 156"/>
                <a:gd name="T11" fmla="*/ 63 h 170"/>
                <a:gd name="T12" fmla="*/ 120 w 156"/>
                <a:gd name="T13" fmla="*/ 79 h 170"/>
                <a:gd name="T14" fmla="*/ 112 w 156"/>
                <a:gd name="T15" fmla="*/ 90 h 170"/>
                <a:gd name="T16" fmla="*/ 93 w 156"/>
                <a:gd name="T17" fmla="*/ 98 h 170"/>
                <a:gd name="T18" fmla="*/ 71 w 156"/>
                <a:gd name="T19" fmla="*/ 101 h 170"/>
                <a:gd name="T20" fmla="*/ 57 w 156"/>
                <a:gd name="T21" fmla="*/ 112 h 170"/>
                <a:gd name="T22" fmla="*/ 49 w 156"/>
                <a:gd name="T23" fmla="*/ 126 h 170"/>
                <a:gd name="T24" fmla="*/ 46 w 156"/>
                <a:gd name="T25" fmla="*/ 139 h 170"/>
                <a:gd name="T26" fmla="*/ 35 w 156"/>
                <a:gd name="T27" fmla="*/ 148 h 170"/>
                <a:gd name="T28" fmla="*/ 19 w 156"/>
                <a:gd name="T29" fmla="*/ 153 h 170"/>
                <a:gd name="T30" fmla="*/ 5 w 156"/>
                <a:gd name="T31" fmla="*/ 159 h 170"/>
                <a:gd name="T32" fmla="*/ 0 w 156"/>
                <a:gd name="T33" fmla="*/ 161 h 170"/>
                <a:gd name="T34" fmla="*/ 0 w 156"/>
                <a:gd name="T35" fmla="*/ 161 h 170"/>
                <a:gd name="T36" fmla="*/ 0 w 156"/>
                <a:gd name="T37" fmla="*/ 167 h 170"/>
                <a:gd name="T38" fmla="*/ 2 w 156"/>
                <a:gd name="T39" fmla="*/ 170 h 170"/>
                <a:gd name="T40" fmla="*/ 8 w 156"/>
                <a:gd name="T41" fmla="*/ 170 h 170"/>
                <a:gd name="T42" fmla="*/ 21 w 156"/>
                <a:gd name="T43" fmla="*/ 167 h 170"/>
                <a:gd name="T44" fmla="*/ 38 w 156"/>
                <a:gd name="T45" fmla="*/ 161 h 170"/>
                <a:gd name="T46" fmla="*/ 54 w 156"/>
                <a:gd name="T47" fmla="*/ 153 h 170"/>
                <a:gd name="T48" fmla="*/ 65 w 156"/>
                <a:gd name="T49" fmla="*/ 137 h 170"/>
                <a:gd name="T50" fmla="*/ 71 w 156"/>
                <a:gd name="T51" fmla="*/ 118 h 170"/>
                <a:gd name="T52" fmla="*/ 79 w 156"/>
                <a:gd name="T53" fmla="*/ 109 h 170"/>
                <a:gd name="T54" fmla="*/ 90 w 156"/>
                <a:gd name="T55" fmla="*/ 107 h 170"/>
                <a:gd name="T56" fmla="*/ 104 w 156"/>
                <a:gd name="T57" fmla="*/ 107 h 170"/>
                <a:gd name="T58" fmla="*/ 112 w 156"/>
                <a:gd name="T59" fmla="*/ 104 h 170"/>
                <a:gd name="T60" fmla="*/ 120 w 156"/>
                <a:gd name="T61" fmla="*/ 101 h 170"/>
                <a:gd name="T62" fmla="*/ 126 w 156"/>
                <a:gd name="T63" fmla="*/ 93 h 170"/>
                <a:gd name="T64" fmla="*/ 131 w 156"/>
                <a:gd name="T65" fmla="*/ 82 h 170"/>
                <a:gd name="T66" fmla="*/ 128 w 156"/>
                <a:gd name="T67" fmla="*/ 71 h 170"/>
                <a:gd name="T68" fmla="*/ 126 w 156"/>
                <a:gd name="T69" fmla="*/ 60 h 170"/>
                <a:gd name="T70" fmla="*/ 123 w 156"/>
                <a:gd name="T71" fmla="*/ 49 h 170"/>
                <a:gd name="T72" fmla="*/ 123 w 156"/>
                <a:gd name="T73" fmla="*/ 38 h 170"/>
                <a:gd name="T74" fmla="*/ 131 w 156"/>
                <a:gd name="T75" fmla="*/ 27 h 170"/>
                <a:gd name="T76" fmla="*/ 142 w 156"/>
                <a:gd name="T77" fmla="*/ 16 h 170"/>
                <a:gd name="T78" fmla="*/ 153 w 156"/>
                <a:gd name="T79" fmla="*/ 8 h 170"/>
                <a:gd name="T80" fmla="*/ 156 w 156"/>
                <a:gd name="T81" fmla="*/ 5 h 170"/>
                <a:gd name="T82" fmla="*/ 150 w 156"/>
                <a:gd name="T83" fmla="*/ 0 h 170"/>
                <a:gd name="T84" fmla="*/ 145 w 156"/>
                <a:gd name="T85" fmla="*/ 0 h 170"/>
                <a:gd name="T86" fmla="*/ 142 w 156"/>
                <a:gd name="T87" fmla="*/ 0 h 170"/>
                <a:gd name="T88" fmla="*/ 139 w 156"/>
                <a:gd name="T89" fmla="*/ 3 h 170"/>
                <a:gd name="T90" fmla="*/ 139 w 156"/>
                <a:gd name="T91" fmla="*/ 3 h 1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6"/>
                <a:gd name="T139" fmla="*/ 0 h 170"/>
                <a:gd name="T140" fmla="*/ 156 w 156"/>
                <a:gd name="T141" fmla="*/ 170 h 1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6" h="170">
                  <a:moveTo>
                    <a:pt x="139" y="3"/>
                  </a:moveTo>
                  <a:lnTo>
                    <a:pt x="123" y="13"/>
                  </a:lnTo>
                  <a:lnTo>
                    <a:pt x="112" y="24"/>
                  </a:lnTo>
                  <a:lnTo>
                    <a:pt x="109" y="33"/>
                  </a:lnTo>
                  <a:lnTo>
                    <a:pt x="112" y="46"/>
                  </a:lnTo>
                  <a:lnTo>
                    <a:pt x="117" y="63"/>
                  </a:lnTo>
                  <a:lnTo>
                    <a:pt x="120" y="79"/>
                  </a:lnTo>
                  <a:lnTo>
                    <a:pt x="112" y="90"/>
                  </a:lnTo>
                  <a:lnTo>
                    <a:pt x="93" y="98"/>
                  </a:lnTo>
                  <a:lnTo>
                    <a:pt x="71" y="101"/>
                  </a:lnTo>
                  <a:lnTo>
                    <a:pt x="57" y="112"/>
                  </a:lnTo>
                  <a:lnTo>
                    <a:pt x="49" y="126"/>
                  </a:lnTo>
                  <a:lnTo>
                    <a:pt x="46" y="139"/>
                  </a:lnTo>
                  <a:lnTo>
                    <a:pt x="35" y="148"/>
                  </a:lnTo>
                  <a:lnTo>
                    <a:pt x="19" y="153"/>
                  </a:lnTo>
                  <a:lnTo>
                    <a:pt x="5" y="159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2" y="170"/>
                  </a:lnTo>
                  <a:lnTo>
                    <a:pt x="8" y="170"/>
                  </a:lnTo>
                  <a:lnTo>
                    <a:pt x="21" y="167"/>
                  </a:lnTo>
                  <a:lnTo>
                    <a:pt x="38" y="161"/>
                  </a:lnTo>
                  <a:lnTo>
                    <a:pt x="54" y="153"/>
                  </a:lnTo>
                  <a:lnTo>
                    <a:pt x="65" y="137"/>
                  </a:lnTo>
                  <a:lnTo>
                    <a:pt x="71" y="118"/>
                  </a:lnTo>
                  <a:lnTo>
                    <a:pt x="79" y="109"/>
                  </a:lnTo>
                  <a:lnTo>
                    <a:pt x="90" y="107"/>
                  </a:lnTo>
                  <a:lnTo>
                    <a:pt x="104" y="107"/>
                  </a:lnTo>
                  <a:lnTo>
                    <a:pt x="112" y="104"/>
                  </a:lnTo>
                  <a:lnTo>
                    <a:pt x="120" y="101"/>
                  </a:lnTo>
                  <a:lnTo>
                    <a:pt x="126" y="93"/>
                  </a:lnTo>
                  <a:lnTo>
                    <a:pt x="131" y="82"/>
                  </a:lnTo>
                  <a:lnTo>
                    <a:pt x="128" y="71"/>
                  </a:lnTo>
                  <a:lnTo>
                    <a:pt x="126" y="60"/>
                  </a:lnTo>
                  <a:lnTo>
                    <a:pt x="123" y="49"/>
                  </a:lnTo>
                  <a:lnTo>
                    <a:pt x="123" y="38"/>
                  </a:lnTo>
                  <a:lnTo>
                    <a:pt x="131" y="27"/>
                  </a:lnTo>
                  <a:lnTo>
                    <a:pt x="142" y="16"/>
                  </a:lnTo>
                  <a:lnTo>
                    <a:pt x="153" y="8"/>
                  </a:lnTo>
                  <a:lnTo>
                    <a:pt x="156" y="5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39" y="3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25"/>
            <p:cNvSpPr>
              <a:spLocks/>
            </p:cNvSpPr>
            <p:nvPr/>
          </p:nvSpPr>
          <p:spPr bwMode="auto">
            <a:xfrm>
              <a:off x="3505" y="1007"/>
              <a:ext cx="309" cy="353"/>
            </a:xfrm>
            <a:custGeom>
              <a:avLst/>
              <a:gdLst>
                <a:gd name="T0" fmla="*/ 309 w 309"/>
                <a:gd name="T1" fmla="*/ 320 h 353"/>
                <a:gd name="T2" fmla="*/ 285 w 309"/>
                <a:gd name="T3" fmla="*/ 301 h 353"/>
                <a:gd name="T4" fmla="*/ 249 w 309"/>
                <a:gd name="T5" fmla="*/ 263 h 353"/>
                <a:gd name="T6" fmla="*/ 214 w 309"/>
                <a:gd name="T7" fmla="*/ 227 h 353"/>
                <a:gd name="T8" fmla="*/ 194 w 309"/>
                <a:gd name="T9" fmla="*/ 205 h 353"/>
                <a:gd name="T10" fmla="*/ 183 w 309"/>
                <a:gd name="T11" fmla="*/ 183 h 353"/>
                <a:gd name="T12" fmla="*/ 167 w 309"/>
                <a:gd name="T13" fmla="*/ 150 h 353"/>
                <a:gd name="T14" fmla="*/ 153 w 309"/>
                <a:gd name="T15" fmla="*/ 115 h 353"/>
                <a:gd name="T16" fmla="*/ 148 w 309"/>
                <a:gd name="T17" fmla="*/ 93 h 353"/>
                <a:gd name="T18" fmla="*/ 145 w 309"/>
                <a:gd name="T19" fmla="*/ 71 h 353"/>
                <a:gd name="T20" fmla="*/ 145 w 309"/>
                <a:gd name="T21" fmla="*/ 41 h 353"/>
                <a:gd name="T22" fmla="*/ 142 w 309"/>
                <a:gd name="T23" fmla="*/ 14 h 353"/>
                <a:gd name="T24" fmla="*/ 140 w 309"/>
                <a:gd name="T25" fmla="*/ 3 h 353"/>
                <a:gd name="T26" fmla="*/ 131 w 309"/>
                <a:gd name="T27" fmla="*/ 0 h 353"/>
                <a:gd name="T28" fmla="*/ 126 w 309"/>
                <a:gd name="T29" fmla="*/ 0 h 353"/>
                <a:gd name="T30" fmla="*/ 120 w 309"/>
                <a:gd name="T31" fmla="*/ 3 h 353"/>
                <a:gd name="T32" fmla="*/ 120 w 309"/>
                <a:gd name="T33" fmla="*/ 8 h 353"/>
                <a:gd name="T34" fmla="*/ 123 w 309"/>
                <a:gd name="T35" fmla="*/ 27 h 353"/>
                <a:gd name="T36" fmla="*/ 126 w 309"/>
                <a:gd name="T37" fmla="*/ 63 h 353"/>
                <a:gd name="T38" fmla="*/ 129 w 309"/>
                <a:gd name="T39" fmla="*/ 101 h 353"/>
                <a:gd name="T40" fmla="*/ 134 w 309"/>
                <a:gd name="T41" fmla="*/ 123 h 353"/>
                <a:gd name="T42" fmla="*/ 137 w 309"/>
                <a:gd name="T43" fmla="*/ 137 h 353"/>
                <a:gd name="T44" fmla="*/ 142 w 309"/>
                <a:gd name="T45" fmla="*/ 153 h 353"/>
                <a:gd name="T46" fmla="*/ 148 w 309"/>
                <a:gd name="T47" fmla="*/ 170 h 353"/>
                <a:gd name="T48" fmla="*/ 148 w 309"/>
                <a:gd name="T49" fmla="*/ 175 h 353"/>
                <a:gd name="T50" fmla="*/ 134 w 309"/>
                <a:gd name="T51" fmla="*/ 167 h 353"/>
                <a:gd name="T52" fmla="*/ 112 w 309"/>
                <a:gd name="T53" fmla="*/ 153 h 353"/>
                <a:gd name="T54" fmla="*/ 88 w 309"/>
                <a:gd name="T55" fmla="*/ 139 h 353"/>
                <a:gd name="T56" fmla="*/ 63 w 309"/>
                <a:gd name="T57" fmla="*/ 129 h 353"/>
                <a:gd name="T58" fmla="*/ 44 w 309"/>
                <a:gd name="T59" fmla="*/ 109 h 353"/>
                <a:gd name="T60" fmla="*/ 27 w 309"/>
                <a:gd name="T61" fmla="*/ 90 h 353"/>
                <a:gd name="T62" fmla="*/ 14 w 309"/>
                <a:gd name="T63" fmla="*/ 74 h 353"/>
                <a:gd name="T64" fmla="*/ 11 w 309"/>
                <a:gd name="T65" fmla="*/ 66 h 353"/>
                <a:gd name="T66" fmla="*/ 5 w 309"/>
                <a:gd name="T67" fmla="*/ 68 h 353"/>
                <a:gd name="T68" fmla="*/ 3 w 309"/>
                <a:gd name="T69" fmla="*/ 74 h 353"/>
                <a:gd name="T70" fmla="*/ 0 w 309"/>
                <a:gd name="T71" fmla="*/ 79 h 353"/>
                <a:gd name="T72" fmla="*/ 5 w 309"/>
                <a:gd name="T73" fmla="*/ 90 h 353"/>
                <a:gd name="T74" fmla="*/ 8 w 309"/>
                <a:gd name="T75" fmla="*/ 93 h 353"/>
                <a:gd name="T76" fmla="*/ 16 w 309"/>
                <a:gd name="T77" fmla="*/ 104 h 353"/>
                <a:gd name="T78" fmla="*/ 25 w 309"/>
                <a:gd name="T79" fmla="*/ 115 h 353"/>
                <a:gd name="T80" fmla="*/ 38 w 309"/>
                <a:gd name="T81" fmla="*/ 131 h 353"/>
                <a:gd name="T82" fmla="*/ 55 w 309"/>
                <a:gd name="T83" fmla="*/ 145 h 353"/>
                <a:gd name="T84" fmla="*/ 71 w 309"/>
                <a:gd name="T85" fmla="*/ 161 h 353"/>
                <a:gd name="T86" fmla="*/ 88 w 309"/>
                <a:gd name="T87" fmla="*/ 170 h 353"/>
                <a:gd name="T88" fmla="*/ 99 w 309"/>
                <a:gd name="T89" fmla="*/ 178 h 353"/>
                <a:gd name="T90" fmla="*/ 107 w 309"/>
                <a:gd name="T91" fmla="*/ 181 h 353"/>
                <a:gd name="T92" fmla="*/ 120 w 309"/>
                <a:gd name="T93" fmla="*/ 186 h 353"/>
                <a:gd name="T94" fmla="*/ 131 w 309"/>
                <a:gd name="T95" fmla="*/ 191 h 353"/>
                <a:gd name="T96" fmla="*/ 145 w 309"/>
                <a:gd name="T97" fmla="*/ 197 h 353"/>
                <a:gd name="T98" fmla="*/ 153 w 309"/>
                <a:gd name="T99" fmla="*/ 200 h 353"/>
                <a:gd name="T100" fmla="*/ 162 w 309"/>
                <a:gd name="T101" fmla="*/ 208 h 353"/>
                <a:gd name="T102" fmla="*/ 167 w 309"/>
                <a:gd name="T103" fmla="*/ 216 h 353"/>
                <a:gd name="T104" fmla="*/ 170 w 309"/>
                <a:gd name="T105" fmla="*/ 219 h 353"/>
                <a:gd name="T106" fmla="*/ 183 w 309"/>
                <a:gd name="T107" fmla="*/ 235 h 353"/>
                <a:gd name="T108" fmla="*/ 216 w 309"/>
                <a:gd name="T109" fmla="*/ 271 h 353"/>
                <a:gd name="T110" fmla="*/ 252 w 309"/>
                <a:gd name="T111" fmla="*/ 306 h 353"/>
                <a:gd name="T112" fmla="*/ 274 w 309"/>
                <a:gd name="T113" fmla="*/ 328 h 353"/>
                <a:gd name="T114" fmla="*/ 282 w 309"/>
                <a:gd name="T115" fmla="*/ 337 h 353"/>
                <a:gd name="T116" fmla="*/ 290 w 309"/>
                <a:gd name="T117" fmla="*/ 345 h 353"/>
                <a:gd name="T118" fmla="*/ 296 w 309"/>
                <a:gd name="T119" fmla="*/ 350 h 353"/>
                <a:gd name="T120" fmla="*/ 301 w 309"/>
                <a:gd name="T121" fmla="*/ 353 h 353"/>
                <a:gd name="T122" fmla="*/ 309 w 309"/>
                <a:gd name="T123" fmla="*/ 320 h 353"/>
                <a:gd name="T124" fmla="*/ 309 w 309"/>
                <a:gd name="T125" fmla="*/ 320 h 3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9"/>
                <a:gd name="T190" fmla="*/ 0 h 353"/>
                <a:gd name="T191" fmla="*/ 309 w 309"/>
                <a:gd name="T192" fmla="*/ 353 h 3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9" h="353">
                  <a:moveTo>
                    <a:pt x="309" y="320"/>
                  </a:moveTo>
                  <a:lnTo>
                    <a:pt x="285" y="301"/>
                  </a:lnTo>
                  <a:lnTo>
                    <a:pt x="249" y="263"/>
                  </a:lnTo>
                  <a:lnTo>
                    <a:pt x="214" y="227"/>
                  </a:lnTo>
                  <a:lnTo>
                    <a:pt x="194" y="205"/>
                  </a:lnTo>
                  <a:lnTo>
                    <a:pt x="183" y="183"/>
                  </a:lnTo>
                  <a:lnTo>
                    <a:pt x="167" y="150"/>
                  </a:lnTo>
                  <a:lnTo>
                    <a:pt x="153" y="115"/>
                  </a:lnTo>
                  <a:lnTo>
                    <a:pt x="148" y="93"/>
                  </a:lnTo>
                  <a:lnTo>
                    <a:pt x="145" y="71"/>
                  </a:lnTo>
                  <a:lnTo>
                    <a:pt x="145" y="41"/>
                  </a:lnTo>
                  <a:lnTo>
                    <a:pt x="142" y="14"/>
                  </a:lnTo>
                  <a:lnTo>
                    <a:pt x="140" y="3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0" y="3"/>
                  </a:lnTo>
                  <a:lnTo>
                    <a:pt x="120" y="8"/>
                  </a:lnTo>
                  <a:lnTo>
                    <a:pt x="123" y="27"/>
                  </a:lnTo>
                  <a:lnTo>
                    <a:pt x="126" y="63"/>
                  </a:lnTo>
                  <a:lnTo>
                    <a:pt x="129" y="101"/>
                  </a:lnTo>
                  <a:lnTo>
                    <a:pt x="134" y="123"/>
                  </a:lnTo>
                  <a:lnTo>
                    <a:pt x="137" y="137"/>
                  </a:lnTo>
                  <a:lnTo>
                    <a:pt x="142" y="153"/>
                  </a:lnTo>
                  <a:lnTo>
                    <a:pt x="148" y="170"/>
                  </a:lnTo>
                  <a:lnTo>
                    <a:pt x="148" y="175"/>
                  </a:lnTo>
                  <a:lnTo>
                    <a:pt x="134" y="167"/>
                  </a:lnTo>
                  <a:lnTo>
                    <a:pt x="112" y="153"/>
                  </a:lnTo>
                  <a:lnTo>
                    <a:pt x="88" y="139"/>
                  </a:lnTo>
                  <a:lnTo>
                    <a:pt x="63" y="129"/>
                  </a:lnTo>
                  <a:lnTo>
                    <a:pt x="44" y="109"/>
                  </a:lnTo>
                  <a:lnTo>
                    <a:pt x="27" y="90"/>
                  </a:lnTo>
                  <a:lnTo>
                    <a:pt x="14" y="74"/>
                  </a:lnTo>
                  <a:lnTo>
                    <a:pt x="11" y="66"/>
                  </a:lnTo>
                  <a:lnTo>
                    <a:pt x="5" y="68"/>
                  </a:lnTo>
                  <a:lnTo>
                    <a:pt x="3" y="74"/>
                  </a:lnTo>
                  <a:lnTo>
                    <a:pt x="0" y="79"/>
                  </a:lnTo>
                  <a:lnTo>
                    <a:pt x="5" y="90"/>
                  </a:lnTo>
                  <a:lnTo>
                    <a:pt x="8" y="93"/>
                  </a:lnTo>
                  <a:lnTo>
                    <a:pt x="16" y="104"/>
                  </a:lnTo>
                  <a:lnTo>
                    <a:pt x="25" y="115"/>
                  </a:lnTo>
                  <a:lnTo>
                    <a:pt x="38" y="131"/>
                  </a:lnTo>
                  <a:lnTo>
                    <a:pt x="55" y="145"/>
                  </a:lnTo>
                  <a:lnTo>
                    <a:pt x="71" y="161"/>
                  </a:lnTo>
                  <a:lnTo>
                    <a:pt x="88" y="170"/>
                  </a:lnTo>
                  <a:lnTo>
                    <a:pt x="99" y="178"/>
                  </a:lnTo>
                  <a:lnTo>
                    <a:pt x="107" y="181"/>
                  </a:lnTo>
                  <a:lnTo>
                    <a:pt x="120" y="186"/>
                  </a:lnTo>
                  <a:lnTo>
                    <a:pt x="131" y="191"/>
                  </a:lnTo>
                  <a:lnTo>
                    <a:pt x="145" y="197"/>
                  </a:lnTo>
                  <a:lnTo>
                    <a:pt x="153" y="200"/>
                  </a:lnTo>
                  <a:lnTo>
                    <a:pt x="162" y="208"/>
                  </a:lnTo>
                  <a:lnTo>
                    <a:pt x="167" y="216"/>
                  </a:lnTo>
                  <a:lnTo>
                    <a:pt x="170" y="219"/>
                  </a:lnTo>
                  <a:lnTo>
                    <a:pt x="183" y="235"/>
                  </a:lnTo>
                  <a:lnTo>
                    <a:pt x="216" y="271"/>
                  </a:lnTo>
                  <a:lnTo>
                    <a:pt x="252" y="306"/>
                  </a:lnTo>
                  <a:lnTo>
                    <a:pt x="274" y="328"/>
                  </a:lnTo>
                  <a:lnTo>
                    <a:pt x="282" y="337"/>
                  </a:lnTo>
                  <a:lnTo>
                    <a:pt x="290" y="345"/>
                  </a:lnTo>
                  <a:lnTo>
                    <a:pt x="296" y="350"/>
                  </a:lnTo>
                  <a:lnTo>
                    <a:pt x="301" y="353"/>
                  </a:lnTo>
                  <a:lnTo>
                    <a:pt x="309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26"/>
            <p:cNvSpPr>
              <a:spLocks/>
            </p:cNvSpPr>
            <p:nvPr/>
          </p:nvSpPr>
          <p:spPr bwMode="auto">
            <a:xfrm>
              <a:off x="3576" y="1264"/>
              <a:ext cx="200" cy="323"/>
            </a:xfrm>
            <a:custGeom>
              <a:avLst/>
              <a:gdLst>
                <a:gd name="T0" fmla="*/ 153 w 200"/>
                <a:gd name="T1" fmla="*/ 296 h 323"/>
                <a:gd name="T2" fmla="*/ 88 w 200"/>
                <a:gd name="T3" fmla="*/ 225 h 323"/>
                <a:gd name="T4" fmla="*/ 39 w 200"/>
                <a:gd name="T5" fmla="*/ 178 h 323"/>
                <a:gd name="T6" fmla="*/ 6 w 200"/>
                <a:gd name="T7" fmla="*/ 121 h 323"/>
                <a:gd name="T8" fmla="*/ 0 w 200"/>
                <a:gd name="T9" fmla="*/ 99 h 323"/>
                <a:gd name="T10" fmla="*/ 6 w 200"/>
                <a:gd name="T11" fmla="*/ 60 h 323"/>
                <a:gd name="T12" fmla="*/ 25 w 200"/>
                <a:gd name="T13" fmla="*/ 77 h 323"/>
                <a:gd name="T14" fmla="*/ 52 w 200"/>
                <a:gd name="T15" fmla="*/ 137 h 323"/>
                <a:gd name="T16" fmla="*/ 66 w 200"/>
                <a:gd name="T17" fmla="*/ 129 h 323"/>
                <a:gd name="T18" fmla="*/ 80 w 200"/>
                <a:gd name="T19" fmla="*/ 30 h 323"/>
                <a:gd name="T20" fmla="*/ 101 w 200"/>
                <a:gd name="T21" fmla="*/ 0 h 323"/>
                <a:gd name="T22" fmla="*/ 112 w 200"/>
                <a:gd name="T23" fmla="*/ 3 h 323"/>
                <a:gd name="T24" fmla="*/ 107 w 200"/>
                <a:gd name="T25" fmla="*/ 33 h 323"/>
                <a:gd name="T26" fmla="*/ 93 w 200"/>
                <a:gd name="T27" fmla="*/ 137 h 323"/>
                <a:gd name="T28" fmla="*/ 99 w 200"/>
                <a:gd name="T29" fmla="*/ 184 h 323"/>
                <a:gd name="T30" fmla="*/ 123 w 200"/>
                <a:gd name="T31" fmla="*/ 214 h 323"/>
                <a:gd name="T32" fmla="*/ 153 w 200"/>
                <a:gd name="T33" fmla="*/ 241 h 323"/>
                <a:gd name="T34" fmla="*/ 192 w 200"/>
                <a:gd name="T35" fmla="*/ 268 h 323"/>
                <a:gd name="T36" fmla="*/ 195 w 200"/>
                <a:gd name="T37" fmla="*/ 282 h 323"/>
                <a:gd name="T38" fmla="*/ 162 w 200"/>
                <a:gd name="T39" fmla="*/ 255 h 323"/>
                <a:gd name="T40" fmla="*/ 115 w 200"/>
                <a:gd name="T41" fmla="*/ 216 h 323"/>
                <a:gd name="T42" fmla="*/ 93 w 200"/>
                <a:gd name="T43" fmla="*/ 189 h 323"/>
                <a:gd name="T44" fmla="*/ 85 w 200"/>
                <a:gd name="T45" fmla="*/ 173 h 323"/>
                <a:gd name="T46" fmla="*/ 93 w 200"/>
                <a:gd name="T47" fmla="*/ 17 h 323"/>
                <a:gd name="T48" fmla="*/ 85 w 200"/>
                <a:gd name="T49" fmla="*/ 49 h 323"/>
                <a:gd name="T50" fmla="*/ 71 w 200"/>
                <a:gd name="T51" fmla="*/ 140 h 323"/>
                <a:gd name="T52" fmla="*/ 55 w 200"/>
                <a:gd name="T53" fmla="*/ 148 h 323"/>
                <a:gd name="T54" fmla="*/ 19 w 200"/>
                <a:gd name="T55" fmla="*/ 88 h 323"/>
                <a:gd name="T56" fmla="*/ 8 w 200"/>
                <a:gd name="T57" fmla="*/ 77 h 323"/>
                <a:gd name="T58" fmla="*/ 6 w 200"/>
                <a:gd name="T59" fmla="*/ 104 h 323"/>
                <a:gd name="T60" fmla="*/ 19 w 200"/>
                <a:gd name="T61" fmla="*/ 132 h 323"/>
                <a:gd name="T62" fmla="*/ 36 w 200"/>
                <a:gd name="T63" fmla="*/ 164 h 323"/>
                <a:gd name="T64" fmla="*/ 60 w 200"/>
                <a:gd name="T65" fmla="*/ 192 h 323"/>
                <a:gd name="T66" fmla="*/ 85 w 200"/>
                <a:gd name="T67" fmla="*/ 211 h 323"/>
                <a:gd name="T68" fmla="*/ 110 w 200"/>
                <a:gd name="T69" fmla="*/ 238 h 323"/>
                <a:gd name="T70" fmla="*/ 167 w 200"/>
                <a:gd name="T71" fmla="*/ 296 h 323"/>
                <a:gd name="T72" fmla="*/ 181 w 200"/>
                <a:gd name="T73" fmla="*/ 323 h 3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"/>
                <a:gd name="T112" fmla="*/ 0 h 323"/>
                <a:gd name="T113" fmla="*/ 200 w 200"/>
                <a:gd name="T114" fmla="*/ 323 h 3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" h="323">
                  <a:moveTo>
                    <a:pt x="181" y="323"/>
                  </a:moveTo>
                  <a:lnTo>
                    <a:pt x="153" y="296"/>
                  </a:lnTo>
                  <a:lnTo>
                    <a:pt x="121" y="260"/>
                  </a:lnTo>
                  <a:lnTo>
                    <a:pt x="88" y="225"/>
                  </a:lnTo>
                  <a:lnTo>
                    <a:pt x="60" y="200"/>
                  </a:lnTo>
                  <a:lnTo>
                    <a:pt x="39" y="178"/>
                  </a:lnTo>
                  <a:lnTo>
                    <a:pt x="19" y="148"/>
                  </a:lnTo>
                  <a:lnTo>
                    <a:pt x="6" y="121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3" y="80"/>
                  </a:lnTo>
                  <a:lnTo>
                    <a:pt x="6" y="60"/>
                  </a:lnTo>
                  <a:lnTo>
                    <a:pt x="14" y="60"/>
                  </a:lnTo>
                  <a:lnTo>
                    <a:pt x="25" y="77"/>
                  </a:lnTo>
                  <a:lnTo>
                    <a:pt x="39" y="110"/>
                  </a:lnTo>
                  <a:lnTo>
                    <a:pt x="52" y="137"/>
                  </a:lnTo>
                  <a:lnTo>
                    <a:pt x="63" y="151"/>
                  </a:lnTo>
                  <a:lnTo>
                    <a:pt x="66" y="129"/>
                  </a:lnTo>
                  <a:lnTo>
                    <a:pt x="71" y="80"/>
                  </a:lnTo>
                  <a:lnTo>
                    <a:pt x="80" y="30"/>
                  </a:lnTo>
                  <a:lnTo>
                    <a:pt x="93" y="6"/>
                  </a:lnTo>
                  <a:lnTo>
                    <a:pt x="101" y="0"/>
                  </a:lnTo>
                  <a:lnTo>
                    <a:pt x="110" y="3"/>
                  </a:lnTo>
                  <a:lnTo>
                    <a:pt x="112" y="3"/>
                  </a:lnTo>
                  <a:lnTo>
                    <a:pt x="112" y="8"/>
                  </a:lnTo>
                  <a:lnTo>
                    <a:pt x="107" y="33"/>
                  </a:lnTo>
                  <a:lnTo>
                    <a:pt x="101" y="85"/>
                  </a:lnTo>
                  <a:lnTo>
                    <a:pt x="93" y="137"/>
                  </a:lnTo>
                  <a:lnTo>
                    <a:pt x="93" y="170"/>
                  </a:lnTo>
                  <a:lnTo>
                    <a:pt x="99" y="184"/>
                  </a:lnTo>
                  <a:lnTo>
                    <a:pt x="110" y="200"/>
                  </a:lnTo>
                  <a:lnTo>
                    <a:pt x="123" y="214"/>
                  </a:lnTo>
                  <a:lnTo>
                    <a:pt x="134" y="227"/>
                  </a:lnTo>
                  <a:lnTo>
                    <a:pt x="153" y="241"/>
                  </a:lnTo>
                  <a:lnTo>
                    <a:pt x="173" y="255"/>
                  </a:lnTo>
                  <a:lnTo>
                    <a:pt x="192" y="268"/>
                  </a:lnTo>
                  <a:lnTo>
                    <a:pt x="200" y="274"/>
                  </a:lnTo>
                  <a:lnTo>
                    <a:pt x="195" y="282"/>
                  </a:lnTo>
                  <a:lnTo>
                    <a:pt x="184" y="274"/>
                  </a:lnTo>
                  <a:lnTo>
                    <a:pt x="162" y="255"/>
                  </a:lnTo>
                  <a:lnTo>
                    <a:pt x="134" y="233"/>
                  </a:lnTo>
                  <a:lnTo>
                    <a:pt x="115" y="216"/>
                  </a:lnTo>
                  <a:lnTo>
                    <a:pt x="101" y="203"/>
                  </a:lnTo>
                  <a:lnTo>
                    <a:pt x="93" y="189"/>
                  </a:lnTo>
                  <a:lnTo>
                    <a:pt x="85" y="178"/>
                  </a:lnTo>
                  <a:lnTo>
                    <a:pt x="85" y="173"/>
                  </a:lnTo>
                  <a:lnTo>
                    <a:pt x="96" y="14"/>
                  </a:lnTo>
                  <a:lnTo>
                    <a:pt x="93" y="17"/>
                  </a:lnTo>
                  <a:lnTo>
                    <a:pt x="88" y="28"/>
                  </a:lnTo>
                  <a:lnTo>
                    <a:pt x="85" y="49"/>
                  </a:lnTo>
                  <a:lnTo>
                    <a:pt x="80" y="96"/>
                  </a:lnTo>
                  <a:lnTo>
                    <a:pt x="71" y="140"/>
                  </a:lnTo>
                  <a:lnTo>
                    <a:pt x="69" y="159"/>
                  </a:lnTo>
                  <a:lnTo>
                    <a:pt x="55" y="148"/>
                  </a:lnTo>
                  <a:lnTo>
                    <a:pt x="36" y="118"/>
                  </a:lnTo>
                  <a:lnTo>
                    <a:pt x="19" y="88"/>
                  </a:lnTo>
                  <a:lnTo>
                    <a:pt x="11" y="74"/>
                  </a:lnTo>
                  <a:lnTo>
                    <a:pt x="8" y="77"/>
                  </a:lnTo>
                  <a:lnTo>
                    <a:pt x="6" y="91"/>
                  </a:lnTo>
                  <a:lnTo>
                    <a:pt x="6" y="104"/>
                  </a:lnTo>
                  <a:lnTo>
                    <a:pt x="14" y="121"/>
                  </a:lnTo>
                  <a:lnTo>
                    <a:pt x="19" y="132"/>
                  </a:lnTo>
                  <a:lnTo>
                    <a:pt x="28" y="148"/>
                  </a:lnTo>
                  <a:lnTo>
                    <a:pt x="36" y="164"/>
                  </a:lnTo>
                  <a:lnTo>
                    <a:pt x="49" y="181"/>
                  </a:lnTo>
                  <a:lnTo>
                    <a:pt x="60" y="192"/>
                  </a:lnTo>
                  <a:lnTo>
                    <a:pt x="74" y="203"/>
                  </a:lnTo>
                  <a:lnTo>
                    <a:pt x="85" y="211"/>
                  </a:lnTo>
                  <a:lnTo>
                    <a:pt x="93" y="219"/>
                  </a:lnTo>
                  <a:lnTo>
                    <a:pt x="110" y="238"/>
                  </a:lnTo>
                  <a:lnTo>
                    <a:pt x="140" y="268"/>
                  </a:lnTo>
                  <a:lnTo>
                    <a:pt x="167" y="296"/>
                  </a:lnTo>
                  <a:lnTo>
                    <a:pt x="178" y="310"/>
                  </a:lnTo>
                  <a:lnTo>
                    <a:pt x="181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27"/>
            <p:cNvSpPr>
              <a:spLocks/>
            </p:cNvSpPr>
            <p:nvPr/>
          </p:nvSpPr>
          <p:spPr bwMode="auto">
            <a:xfrm>
              <a:off x="3713" y="821"/>
              <a:ext cx="107" cy="443"/>
            </a:xfrm>
            <a:custGeom>
              <a:avLst/>
              <a:gdLst>
                <a:gd name="T0" fmla="*/ 0 w 107"/>
                <a:gd name="T1" fmla="*/ 416 h 443"/>
                <a:gd name="T2" fmla="*/ 6 w 107"/>
                <a:gd name="T3" fmla="*/ 388 h 443"/>
                <a:gd name="T4" fmla="*/ 19 w 107"/>
                <a:gd name="T5" fmla="*/ 347 h 443"/>
                <a:gd name="T6" fmla="*/ 33 w 107"/>
                <a:gd name="T7" fmla="*/ 304 h 443"/>
                <a:gd name="T8" fmla="*/ 47 w 107"/>
                <a:gd name="T9" fmla="*/ 273 h 443"/>
                <a:gd name="T10" fmla="*/ 55 w 107"/>
                <a:gd name="T11" fmla="*/ 249 h 443"/>
                <a:gd name="T12" fmla="*/ 63 w 107"/>
                <a:gd name="T13" fmla="*/ 221 h 443"/>
                <a:gd name="T14" fmla="*/ 69 w 107"/>
                <a:gd name="T15" fmla="*/ 197 h 443"/>
                <a:gd name="T16" fmla="*/ 71 w 107"/>
                <a:gd name="T17" fmla="*/ 189 h 443"/>
                <a:gd name="T18" fmla="*/ 63 w 107"/>
                <a:gd name="T19" fmla="*/ 175 h 443"/>
                <a:gd name="T20" fmla="*/ 47 w 107"/>
                <a:gd name="T21" fmla="*/ 150 h 443"/>
                <a:gd name="T22" fmla="*/ 33 w 107"/>
                <a:gd name="T23" fmla="*/ 123 h 443"/>
                <a:gd name="T24" fmla="*/ 27 w 107"/>
                <a:gd name="T25" fmla="*/ 109 h 443"/>
                <a:gd name="T26" fmla="*/ 22 w 107"/>
                <a:gd name="T27" fmla="*/ 90 h 443"/>
                <a:gd name="T28" fmla="*/ 19 w 107"/>
                <a:gd name="T29" fmla="*/ 54 h 443"/>
                <a:gd name="T30" fmla="*/ 16 w 107"/>
                <a:gd name="T31" fmla="*/ 22 h 443"/>
                <a:gd name="T32" fmla="*/ 19 w 107"/>
                <a:gd name="T33" fmla="*/ 5 h 443"/>
                <a:gd name="T34" fmla="*/ 30 w 107"/>
                <a:gd name="T35" fmla="*/ 0 h 443"/>
                <a:gd name="T36" fmla="*/ 36 w 107"/>
                <a:gd name="T37" fmla="*/ 5 h 443"/>
                <a:gd name="T38" fmla="*/ 36 w 107"/>
                <a:gd name="T39" fmla="*/ 24 h 443"/>
                <a:gd name="T40" fmla="*/ 38 w 107"/>
                <a:gd name="T41" fmla="*/ 57 h 443"/>
                <a:gd name="T42" fmla="*/ 41 w 107"/>
                <a:gd name="T43" fmla="*/ 93 h 443"/>
                <a:gd name="T44" fmla="*/ 47 w 107"/>
                <a:gd name="T45" fmla="*/ 117 h 443"/>
                <a:gd name="T46" fmla="*/ 55 w 107"/>
                <a:gd name="T47" fmla="*/ 134 h 443"/>
                <a:gd name="T48" fmla="*/ 63 w 107"/>
                <a:gd name="T49" fmla="*/ 148 h 443"/>
                <a:gd name="T50" fmla="*/ 69 w 107"/>
                <a:gd name="T51" fmla="*/ 156 h 443"/>
                <a:gd name="T52" fmla="*/ 77 w 107"/>
                <a:gd name="T53" fmla="*/ 156 h 443"/>
                <a:gd name="T54" fmla="*/ 82 w 107"/>
                <a:gd name="T55" fmla="*/ 137 h 443"/>
                <a:gd name="T56" fmla="*/ 88 w 107"/>
                <a:gd name="T57" fmla="*/ 101 h 443"/>
                <a:gd name="T58" fmla="*/ 88 w 107"/>
                <a:gd name="T59" fmla="*/ 68 h 443"/>
                <a:gd name="T60" fmla="*/ 88 w 107"/>
                <a:gd name="T61" fmla="*/ 52 h 443"/>
                <a:gd name="T62" fmla="*/ 107 w 107"/>
                <a:gd name="T63" fmla="*/ 49 h 443"/>
                <a:gd name="T64" fmla="*/ 104 w 107"/>
                <a:gd name="T65" fmla="*/ 71 h 443"/>
                <a:gd name="T66" fmla="*/ 101 w 107"/>
                <a:gd name="T67" fmla="*/ 126 h 443"/>
                <a:gd name="T68" fmla="*/ 96 w 107"/>
                <a:gd name="T69" fmla="*/ 186 h 443"/>
                <a:gd name="T70" fmla="*/ 88 w 107"/>
                <a:gd name="T71" fmla="*/ 227 h 443"/>
                <a:gd name="T72" fmla="*/ 77 w 107"/>
                <a:gd name="T73" fmla="*/ 254 h 443"/>
                <a:gd name="T74" fmla="*/ 63 w 107"/>
                <a:gd name="T75" fmla="*/ 295 h 443"/>
                <a:gd name="T76" fmla="*/ 52 w 107"/>
                <a:gd name="T77" fmla="*/ 334 h 443"/>
                <a:gd name="T78" fmla="*/ 47 w 107"/>
                <a:gd name="T79" fmla="*/ 361 h 443"/>
                <a:gd name="T80" fmla="*/ 41 w 107"/>
                <a:gd name="T81" fmla="*/ 383 h 443"/>
                <a:gd name="T82" fmla="*/ 38 w 107"/>
                <a:gd name="T83" fmla="*/ 410 h 443"/>
                <a:gd name="T84" fmla="*/ 36 w 107"/>
                <a:gd name="T85" fmla="*/ 432 h 443"/>
                <a:gd name="T86" fmla="*/ 36 w 107"/>
                <a:gd name="T87" fmla="*/ 443 h 443"/>
                <a:gd name="T88" fmla="*/ 0 w 107"/>
                <a:gd name="T89" fmla="*/ 416 h 443"/>
                <a:gd name="T90" fmla="*/ 0 w 107"/>
                <a:gd name="T91" fmla="*/ 416 h 4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"/>
                <a:gd name="T139" fmla="*/ 0 h 443"/>
                <a:gd name="T140" fmla="*/ 107 w 107"/>
                <a:gd name="T141" fmla="*/ 443 h 4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" h="443">
                  <a:moveTo>
                    <a:pt x="0" y="416"/>
                  </a:moveTo>
                  <a:lnTo>
                    <a:pt x="6" y="388"/>
                  </a:lnTo>
                  <a:lnTo>
                    <a:pt x="19" y="347"/>
                  </a:lnTo>
                  <a:lnTo>
                    <a:pt x="33" y="304"/>
                  </a:lnTo>
                  <a:lnTo>
                    <a:pt x="47" y="273"/>
                  </a:lnTo>
                  <a:lnTo>
                    <a:pt x="55" y="249"/>
                  </a:lnTo>
                  <a:lnTo>
                    <a:pt x="63" y="221"/>
                  </a:lnTo>
                  <a:lnTo>
                    <a:pt x="69" y="197"/>
                  </a:lnTo>
                  <a:lnTo>
                    <a:pt x="71" y="189"/>
                  </a:lnTo>
                  <a:lnTo>
                    <a:pt x="63" y="175"/>
                  </a:lnTo>
                  <a:lnTo>
                    <a:pt x="47" y="150"/>
                  </a:lnTo>
                  <a:lnTo>
                    <a:pt x="33" y="123"/>
                  </a:lnTo>
                  <a:lnTo>
                    <a:pt x="27" y="109"/>
                  </a:lnTo>
                  <a:lnTo>
                    <a:pt x="22" y="90"/>
                  </a:lnTo>
                  <a:lnTo>
                    <a:pt x="19" y="54"/>
                  </a:lnTo>
                  <a:lnTo>
                    <a:pt x="16" y="22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36" y="5"/>
                  </a:lnTo>
                  <a:lnTo>
                    <a:pt x="36" y="24"/>
                  </a:lnTo>
                  <a:lnTo>
                    <a:pt x="38" y="57"/>
                  </a:lnTo>
                  <a:lnTo>
                    <a:pt x="41" y="93"/>
                  </a:lnTo>
                  <a:lnTo>
                    <a:pt x="47" y="117"/>
                  </a:lnTo>
                  <a:lnTo>
                    <a:pt x="55" y="134"/>
                  </a:lnTo>
                  <a:lnTo>
                    <a:pt x="63" y="148"/>
                  </a:lnTo>
                  <a:lnTo>
                    <a:pt x="69" y="156"/>
                  </a:lnTo>
                  <a:lnTo>
                    <a:pt x="77" y="156"/>
                  </a:lnTo>
                  <a:lnTo>
                    <a:pt x="82" y="137"/>
                  </a:lnTo>
                  <a:lnTo>
                    <a:pt x="88" y="101"/>
                  </a:lnTo>
                  <a:lnTo>
                    <a:pt x="88" y="68"/>
                  </a:lnTo>
                  <a:lnTo>
                    <a:pt x="88" y="52"/>
                  </a:lnTo>
                  <a:lnTo>
                    <a:pt x="107" y="49"/>
                  </a:lnTo>
                  <a:lnTo>
                    <a:pt x="104" y="71"/>
                  </a:lnTo>
                  <a:lnTo>
                    <a:pt x="101" y="126"/>
                  </a:lnTo>
                  <a:lnTo>
                    <a:pt x="96" y="186"/>
                  </a:lnTo>
                  <a:lnTo>
                    <a:pt x="88" y="227"/>
                  </a:lnTo>
                  <a:lnTo>
                    <a:pt x="77" y="254"/>
                  </a:lnTo>
                  <a:lnTo>
                    <a:pt x="63" y="295"/>
                  </a:lnTo>
                  <a:lnTo>
                    <a:pt x="52" y="334"/>
                  </a:lnTo>
                  <a:lnTo>
                    <a:pt x="47" y="361"/>
                  </a:lnTo>
                  <a:lnTo>
                    <a:pt x="41" y="383"/>
                  </a:lnTo>
                  <a:lnTo>
                    <a:pt x="38" y="410"/>
                  </a:lnTo>
                  <a:lnTo>
                    <a:pt x="36" y="432"/>
                  </a:lnTo>
                  <a:lnTo>
                    <a:pt x="36" y="443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28"/>
            <p:cNvSpPr>
              <a:spLocks/>
            </p:cNvSpPr>
            <p:nvPr/>
          </p:nvSpPr>
          <p:spPr bwMode="auto">
            <a:xfrm>
              <a:off x="1838" y="996"/>
              <a:ext cx="621" cy="810"/>
            </a:xfrm>
            <a:custGeom>
              <a:avLst/>
              <a:gdLst>
                <a:gd name="T0" fmla="*/ 490 w 621"/>
                <a:gd name="T1" fmla="*/ 77 h 810"/>
                <a:gd name="T2" fmla="*/ 361 w 621"/>
                <a:gd name="T3" fmla="*/ 150 h 810"/>
                <a:gd name="T4" fmla="*/ 230 w 621"/>
                <a:gd name="T5" fmla="*/ 246 h 810"/>
                <a:gd name="T6" fmla="*/ 153 w 621"/>
                <a:gd name="T7" fmla="*/ 298 h 810"/>
                <a:gd name="T8" fmla="*/ 33 w 621"/>
                <a:gd name="T9" fmla="*/ 416 h 810"/>
                <a:gd name="T10" fmla="*/ 19 w 621"/>
                <a:gd name="T11" fmla="*/ 534 h 810"/>
                <a:gd name="T12" fmla="*/ 30 w 621"/>
                <a:gd name="T13" fmla="*/ 747 h 810"/>
                <a:gd name="T14" fmla="*/ 126 w 621"/>
                <a:gd name="T15" fmla="*/ 717 h 810"/>
                <a:gd name="T16" fmla="*/ 191 w 621"/>
                <a:gd name="T17" fmla="*/ 654 h 810"/>
                <a:gd name="T18" fmla="*/ 210 w 621"/>
                <a:gd name="T19" fmla="*/ 539 h 810"/>
                <a:gd name="T20" fmla="*/ 301 w 621"/>
                <a:gd name="T21" fmla="*/ 375 h 810"/>
                <a:gd name="T22" fmla="*/ 350 w 621"/>
                <a:gd name="T23" fmla="*/ 353 h 810"/>
                <a:gd name="T24" fmla="*/ 325 w 621"/>
                <a:gd name="T25" fmla="*/ 397 h 810"/>
                <a:gd name="T26" fmla="*/ 262 w 621"/>
                <a:gd name="T27" fmla="*/ 512 h 810"/>
                <a:gd name="T28" fmla="*/ 254 w 621"/>
                <a:gd name="T29" fmla="*/ 624 h 810"/>
                <a:gd name="T30" fmla="*/ 386 w 621"/>
                <a:gd name="T31" fmla="*/ 539 h 810"/>
                <a:gd name="T32" fmla="*/ 517 w 621"/>
                <a:gd name="T33" fmla="*/ 457 h 810"/>
                <a:gd name="T34" fmla="*/ 569 w 621"/>
                <a:gd name="T35" fmla="*/ 287 h 810"/>
                <a:gd name="T36" fmla="*/ 586 w 621"/>
                <a:gd name="T37" fmla="*/ 118 h 810"/>
                <a:gd name="T38" fmla="*/ 613 w 621"/>
                <a:gd name="T39" fmla="*/ 90 h 810"/>
                <a:gd name="T40" fmla="*/ 618 w 621"/>
                <a:gd name="T41" fmla="*/ 268 h 810"/>
                <a:gd name="T42" fmla="*/ 605 w 621"/>
                <a:gd name="T43" fmla="*/ 449 h 810"/>
                <a:gd name="T44" fmla="*/ 547 w 621"/>
                <a:gd name="T45" fmla="*/ 506 h 810"/>
                <a:gd name="T46" fmla="*/ 468 w 621"/>
                <a:gd name="T47" fmla="*/ 597 h 810"/>
                <a:gd name="T48" fmla="*/ 413 w 621"/>
                <a:gd name="T49" fmla="*/ 621 h 810"/>
                <a:gd name="T50" fmla="*/ 268 w 621"/>
                <a:gd name="T51" fmla="*/ 714 h 810"/>
                <a:gd name="T52" fmla="*/ 219 w 621"/>
                <a:gd name="T53" fmla="*/ 783 h 810"/>
                <a:gd name="T54" fmla="*/ 208 w 621"/>
                <a:gd name="T55" fmla="*/ 769 h 810"/>
                <a:gd name="T56" fmla="*/ 262 w 621"/>
                <a:gd name="T57" fmla="*/ 698 h 810"/>
                <a:gd name="T58" fmla="*/ 377 w 621"/>
                <a:gd name="T59" fmla="*/ 619 h 810"/>
                <a:gd name="T60" fmla="*/ 443 w 621"/>
                <a:gd name="T61" fmla="*/ 597 h 810"/>
                <a:gd name="T62" fmla="*/ 520 w 621"/>
                <a:gd name="T63" fmla="*/ 515 h 810"/>
                <a:gd name="T64" fmla="*/ 586 w 621"/>
                <a:gd name="T65" fmla="*/ 460 h 810"/>
                <a:gd name="T66" fmla="*/ 594 w 621"/>
                <a:gd name="T67" fmla="*/ 378 h 810"/>
                <a:gd name="T68" fmla="*/ 610 w 621"/>
                <a:gd name="T69" fmla="*/ 235 h 810"/>
                <a:gd name="T70" fmla="*/ 610 w 621"/>
                <a:gd name="T71" fmla="*/ 137 h 810"/>
                <a:gd name="T72" fmla="*/ 594 w 621"/>
                <a:gd name="T73" fmla="*/ 134 h 810"/>
                <a:gd name="T74" fmla="*/ 583 w 621"/>
                <a:gd name="T75" fmla="*/ 244 h 810"/>
                <a:gd name="T76" fmla="*/ 561 w 621"/>
                <a:gd name="T77" fmla="*/ 411 h 810"/>
                <a:gd name="T78" fmla="*/ 451 w 621"/>
                <a:gd name="T79" fmla="*/ 517 h 810"/>
                <a:gd name="T80" fmla="*/ 276 w 621"/>
                <a:gd name="T81" fmla="*/ 640 h 810"/>
                <a:gd name="T82" fmla="*/ 243 w 621"/>
                <a:gd name="T83" fmla="*/ 558 h 810"/>
                <a:gd name="T84" fmla="*/ 276 w 621"/>
                <a:gd name="T85" fmla="*/ 457 h 810"/>
                <a:gd name="T86" fmla="*/ 331 w 621"/>
                <a:gd name="T87" fmla="*/ 378 h 810"/>
                <a:gd name="T88" fmla="*/ 312 w 621"/>
                <a:gd name="T89" fmla="*/ 375 h 810"/>
                <a:gd name="T90" fmla="*/ 243 w 621"/>
                <a:gd name="T91" fmla="*/ 479 h 810"/>
                <a:gd name="T92" fmla="*/ 210 w 621"/>
                <a:gd name="T93" fmla="*/ 630 h 810"/>
                <a:gd name="T94" fmla="*/ 178 w 621"/>
                <a:gd name="T95" fmla="*/ 701 h 810"/>
                <a:gd name="T96" fmla="*/ 49 w 621"/>
                <a:gd name="T97" fmla="*/ 780 h 810"/>
                <a:gd name="T98" fmla="*/ 19 w 621"/>
                <a:gd name="T99" fmla="*/ 799 h 810"/>
                <a:gd name="T100" fmla="*/ 11 w 621"/>
                <a:gd name="T101" fmla="*/ 679 h 810"/>
                <a:gd name="T102" fmla="*/ 8 w 621"/>
                <a:gd name="T103" fmla="*/ 526 h 810"/>
                <a:gd name="T104" fmla="*/ 19 w 621"/>
                <a:gd name="T105" fmla="*/ 413 h 810"/>
                <a:gd name="T106" fmla="*/ 167 w 621"/>
                <a:gd name="T107" fmla="*/ 276 h 810"/>
                <a:gd name="T108" fmla="*/ 315 w 621"/>
                <a:gd name="T109" fmla="*/ 164 h 810"/>
                <a:gd name="T110" fmla="*/ 490 w 621"/>
                <a:gd name="T111" fmla="*/ 68 h 810"/>
                <a:gd name="T112" fmla="*/ 577 w 621"/>
                <a:gd name="T113" fmla="*/ 38 h 810"/>
                <a:gd name="T114" fmla="*/ 577 w 621"/>
                <a:gd name="T115" fmla="*/ 11 h 810"/>
                <a:gd name="T116" fmla="*/ 446 w 621"/>
                <a:gd name="T117" fmla="*/ 63 h 810"/>
                <a:gd name="T118" fmla="*/ 410 w 621"/>
                <a:gd name="T119" fmla="*/ 63 h 810"/>
                <a:gd name="T120" fmla="*/ 484 w 621"/>
                <a:gd name="T121" fmla="*/ 33 h 810"/>
                <a:gd name="T122" fmla="*/ 586 w 621"/>
                <a:gd name="T123" fmla="*/ 3 h 810"/>
                <a:gd name="T124" fmla="*/ 594 w 621"/>
                <a:gd name="T125" fmla="*/ 35 h 8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1"/>
                <a:gd name="T190" fmla="*/ 0 h 810"/>
                <a:gd name="T191" fmla="*/ 621 w 621"/>
                <a:gd name="T192" fmla="*/ 810 h 8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1" h="810">
                  <a:moveTo>
                    <a:pt x="594" y="44"/>
                  </a:moveTo>
                  <a:lnTo>
                    <a:pt x="572" y="49"/>
                  </a:lnTo>
                  <a:lnTo>
                    <a:pt x="536" y="63"/>
                  </a:lnTo>
                  <a:lnTo>
                    <a:pt x="490" y="77"/>
                  </a:lnTo>
                  <a:lnTo>
                    <a:pt x="457" y="90"/>
                  </a:lnTo>
                  <a:lnTo>
                    <a:pt x="424" y="107"/>
                  </a:lnTo>
                  <a:lnTo>
                    <a:pt x="391" y="129"/>
                  </a:lnTo>
                  <a:lnTo>
                    <a:pt x="361" y="150"/>
                  </a:lnTo>
                  <a:lnTo>
                    <a:pt x="334" y="170"/>
                  </a:lnTo>
                  <a:lnTo>
                    <a:pt x="298" y="189"/>
                  </a:lnTo>
                  <a:lnTo>
                    <a:pt x="262" y="219"/>
                  </a:lnTo>
                  <a:lnTo>
                    <a:pt x="230" y="246"/>
                  </a:lnTo>
                  <a:lnTo>
                    <a:pt x="216" y="265"/>
                  </a:lnTo>
                  <a:lnTo>
                    <a:pt x="202" y="274"/>
                  </a:lnTo>
                  <a:lnTo>
                    <a:pt x="183" y="282"/>
                  </a:lnTo>
                  <a:lnTo>
                    <a:pt x="153" y="298"/>
                  </a:lnTo>
                  <a:lnTo>
                    <a:pt x="115" y="328"/>
                  </a:lnTo>
                  <a:lnTo>
                    <a:pt x="76" y="361"/>
                  </a:lnTo>
                  <a:lnTo>
                    <a:pt x="49" y="391"/>
                  </a:lnTo>
                  <a:lnTo>
                    <a:pt x="33" y="416"/>
                  </a:lnTo>
                  <a:lnTo>
                    <a:pt x="27" y="438"/>
                  </a:lnTo>
                  <a:lnTo>
                    <a:pt x="22" y="463"/>
                  </a:lnTo>
                  <a:lnTo>
                    <a:pt x="19" y="495"/>
                  </a:lnTo>
                  <a:lnTo>
                    <a:pt x="19" y="534"/>
                  </a:lnTo>
                  <a:lnTo>
                    <a:pt x="27" y="572"/>
                  </a:lnTo>
                  <a:lnTo>
                    <a:pt x="35" y="624"/>
                  </a:lnTo>
                  <a:lnTo>
                    <a:pt x="33" y="692"/>
                  </a:lnTo>
                  <a:lnTo>
                    <a:pt x="30" y="747"/>
                  </a:lnTo>
                  <a:lnTo>
                    <a:pt x="33" y="772"/>
                  </a:lnTo>
                  <a:lnTo>
                    <a:pt x="49" y="764"/>
                  </a:lnTo>
                  <a:lnTo>
                    <a:pt x="87" y="742"/>
                  </a:lnTo>
                  <a:lnTo>
                    <a:pt x="126" y="717"/>
                  </a:lnTo>
                  <a:lnTo>
                    <a:pt x="153" y="703"/>
                  </a:lnTo>
                  <a:lnTo>
                    <a:pt x="167" y="687"/>
                  </a:lnTo>
                  <a:lnTo>
                    <a:pt x="180" y="671"/>
                  </a:lnTo>
                  <a:lnTo>
                    <a:pt x="191" y="654"/>
                  </a:lnTo>
                  <a:lnTo>
                    <a:pt x="197" y="649"/>
                  </a:lnTo>
                  <a:lnTo>
                    <a:pt x="197" y="630"/>
                  </a:lnTo>
                  <a:lnTo>
                    <a:pt x="202" y="591"/>
                  </a:lnTo>
                  <a:lnTo>
                    <a:pt x="210" y="539"/>
                  </a:lnTo>
                  <a:lnTo>
                    <a:pt x="221" y="498"/>
                  </a:lnTo>
                  <a:lnTo>
                    <a:pt x="243" y="457"/>
                  </a:lnTo>
                  <a:lnTo>
                    <a:pt x="273" y="413"/>
                  </a:lnTo>
                  <a:lnTo>
                    <a:pt x="301" y="375"/>
                  </a:lnTo>
                  <a:lnTo>
                    <a:pt x="317" y="356"/>
                  </a:lnTo>
                  <a:lnTo>
                    <a:pt x="325" y="350"/>
                  </a:lnTo>
                  <a:lnTo>
                    <a:pt x="339" y="353"/>
                  </a:lnTo>
                  <a:lnTo>
                    <a:pt x="350" y="353"/>
                  </a:lnTo>
                  <a:lnTo>
                    <a:pt x="358" y="353"/>
                  </a:lnTo>
                  <a:lnTo>
                    <a:pt x="353" y="359"/>
                  </a:lnTo>
                  <a:lnTo>
                    <a:pt x="342" y="375"/>
                  </a:lnTo>
                  <a:lnTo>
                    <a:pt x="325" y="397"/>
                  </a:lnTo>
                  <a:lnTo>
                    <a:pt x="309" y="424"/>
                  </a:lnTo>
                  <a:lnTo>
                    <a:pt x="293" y="452"/>
                  </a:lnTo>
                  <a:lnTo>
                    <a:pt x="276" y="482"/>
                  </a:lnTo>
                  <a:lnTo>
                    <a:pt x="262" y="512"/>
                  </a:lnTo>
                  <a:lnTo>
                    <a:pt x="257" y="542"/>
                  </a:lnTo>
                  <a:lnTo>
                    <a:pt x="254" y="572"/>
                  </a:lnTo>
                  <a:lnTo>
                    <a:pt x="252" y="602"/>
                  </a:lnTo>
                  <a:lnTo>
                    <a:pt x="254" y="624"/>
                  </a:lnTo>
                  <a:lnTo>
                    <a:pt x="260" y="630"/>
                  </a:lnTo>
                  <a:lnTo>
                    <a:pt x="287" y="608"/>
                  </a:lnTo>
                  <a:lnTo>
                    <a:pt x="334" y="575"/>
                  </a:lnTo>
                  <a:lnTo>
                    <a:pt x="386" y="539"/>
                  </a:lnTo>
                  <a:lnTo>
                    <a:pt x="424" y="517"/>
                  </a:lnTo>
                  <a:lnTo>
                    <a:pt x="454" y="501"/>
                  </a:lnTo>
                  <a:lnTo>
                    <a:pt x="487" y="482"/>
                  </a:lnTo>
                  <a:lnTo>
                    <a:pt x="517" y="457"/>
                  </a:lnTo>
                  <a:lnTo>
                    <a:pt x="542" y="427"/>
                  </a:lnTo>
                  <a:lnTo>
                    <a:pt x="553" y="389"/>
                  </a:lnTo>
                  <a:lnTo>
                    <a:pt x="561" y="339"/>
                  </a:lnTo>
                  <a:lnTo>
                    <a:pt x="569" y="287"/>
                  </a:lnTo>
                  <a:lnTo>
                    <a:pt x="577" y="252"/>
                  </a:lnTo>
                  <a:lnTo>
                    <a:pt x="580" y="213"/>
                  </a:lnTo>
                  <a:lnTo>
                    <a:pt x="583" y="161"/>
                  </a:lnTo>
                  <a:lnTo>
                    <a:pt x="586" y="118"/>
                  </a:lnTo>
                  <a:lnTo>
                    <a:pt x="591" y="98"/>
                  </a:lnTo>
                  <a:lnTo>
                    <a:pt x="597" y="93"/>
                  </a:lnTo>
                  <a:lnTo>
                    <a:pt x="605" y="90"/>
                  </a:lnTo>
                  <a:lnTo>
                    <a:pt x="613" y="90"/>
                  </a:lnTo>
                  <a:lnTo>
                    <a:pt x="618" y="96"/>
                  </a:lnTo>
                  <a:lnTo>
                    <a:pt x="618" y="126"/>
                  </a:lnTo>
                  <a:lnTo>
                    <a:pt x="621" y="192"/>
                  </a:lnTo>
                  <a:lnTo>
                    <a:pt x="618" y="268"/>
                  </a:lnTo>
                  <a:lnTo>
                    <a:pt x="613" y="328"/>
                  </a:lnTo>
                  <a:lnTo>
                    <a:pt x="605" y="369"/>
                  </a:lnTo>
                  <a:lnTo>
                    <a:pt x="605" y="413"/>
                  </a:lnTo>
                  <a:lnTo>
                    <a:pt x="605" y="449"/>
                  </a:lnTo>
                  <a:lnTo>
                    <a:pt x="602" y="468"/>
                  </a:lnTo>
                  <a:lnTo>
                    <a:pt x="588" y="479"/>
                  </a:lnTo>
                  <a:lnTo>
                    <a:pt x="569" y="493"/>
                  </a:lnTo>
                  <a:lnTo>
                    <a:pt x="547" y="506"/>
                  </a:lnTo>
                  <a:lnTo>
                    <a:pt x="528" y="526"/>
                  </a:lnTo>
                  <a:lnTo>
                    <a:pt x="509" y="547"/>
                  </a:lnTo>
                  <a:lnTo>
                    <a:pt x="487" y="575"/>
                  </a:lnTo>
                  <a:lnTo>
                    <a:pt x="468" y="597"/>
                  </a:lnTo>
                  <a:lnTo>
                    <a:pt x="465" y="610"/>
                  </a:lnTo>
                  <a:lnTo>
                    <a:pt x="457" y="613"/>
                  </a:lnTo>
                  <a:lnTo>
                    <a:pt x="440" y="619"/>
                  </a:lnTo>
                  <a:lnTo>
                    <a:pt x="413" y="621"/>
                  </a:lnTo>
                  <a:lnTo>
                    <a:pt x="388" y="630"/>
                  </a:lnTo>
                  <a:lnTo>
                    <a:pt x="356" y="646"/>
                  </a:lnTo>
                  <a:lnTo>
                    <a:pt x="312" y="679"/>
                  </a:lnTo>
                  <a:lnTo>
                    <a:pt x="268" y="714"/>
                  </a:lnTo>
                  <a:lnTo>
                    <a:pt x="241" y="739"/>
                  </a:lnTo>
                  <a:lnTo>
                    <a:pt x="230" y="755"/>
                  </a:lnTo>
                  <a:lnTo>
                    <a:pt x="221" y="769"/>
                  </a:lnTo>
                  <a:lnTo>
                    <a:pt x="219" y="783"/>
                  </a:lnTo>
                  <a:lnTo>
                    <a:pt x="219" y="788"/>
                  </a:lnTo>
                  <a:lnTo>
                    <a:pt x="216" y="786"/>
                  </a:lnTo>
                  <a:lnTo>
                    <a:pt x="210" y="780"/>
                  </a:lnTo>
                  <a:lnTo>
                    <a:pt x="208" y="769"/>
                  </a:lnTo>
                  <a:lnTo>
                    <a:pt x="205" y="761"/>
                  </a:lnTo>
                  <a:lnTo>
                    <a:pt x="216" y="745"/>
                  </a:lnTo>
                  <a:lnTo>
                    <a:pt x="235" y="723"/>
                  </a:lnTo>
                  <a:lnTo>
                    <a:pt x="262" y="698"/>
                  </a:lnTo>
                  <a:lnTo>
                    <a:pt x="287" y="682"/>
                  </a:lnTo>
                  <a:lnTo>
                    <a:pt x="312" y="662"/>
                  </a:lnTo>
                  <a:lnTo>
                    <a:pt x="345" y="638"/>
                  </a:lnTo>
                  <a:lnTo>
                    <a:pt x="377" y="619"/>
                  </a:lnTo>
                  <a:lnTo>
                    <a:pt x="399" y="608"/>
                  </a:lnTo>
                  <a:lnTo>
                    <a:pt x="413" y="602"/>
                  </a:lnTo>
                  <a:lnTo>
                    <a:pt x="429" y="602"/>
                  </a:lnTo>
                  <a:lnTo>
                    <a:pt x="443" y="597"/>
                  </a:lnTo>
                  <a:lnTo>
                    <a:pt x="454" y="594"/>
                  </a:lnTo>
                  <a:lnTo>
                    <a:pt x="468" y="575"/>
                  </a:lnTo>
                  <a:lnTo>
                    <a:pt x="492" y="545"/>
                  </a:lnTo>
                  <a:lnTo>
                    <a:pt x="520" y="515"/>
                  </a:lnTo>
                  <a:lnTo>
                    <a:pt x="542" y="495"/>
                  </a:lnTo>
                  <a:lnTo>
                    <a:pt x="555" y="484"/>
                  </a:lnTo>
                  <a:lnTo>
                    <a:pt x="572" y="471"/>
                  </a:lnTo>
                  <a:lnTo>
                    <a:pt x="586" y="460"/>
                  </a:lnTo>
                  <a:lnTo>
                    <a:pt x="594" y="452"/>
                  </a:lnTo>
                  <a:lnTo>
                    <a:pt x="597" y="435"/>
                  </a:lnTo>
                  <a:lnTo>
                    <a:pt x="597" y="408"/>
                  </a:lnTo>
                  <a:lnTo>
                    <a:pt x="594" y="378"/>
                  </a:lnTo>
                  <a:lnTo>
                    <a:pt x="597" y="345"/>
                  </a:lnTo>
                  <a:lnTo>
                    <a:pt x="602" y="307"/>
                  </a:lnTo>
                  <a:lnTo>
                    <a:pt x="605" y="268"/>
                  </a:lnTo>
                  <a:lnTo>
                    <a:pt x="610" y="235"/>
                  </a:lnTo>
                  <a:lnTo>
                    <a:pt x="610" y="213"/>
                  </a:lnTo>
                  <a:lnTo>
                    <a:pt x="610" y="189"/>
                  </a:lnTo>
                  <a:lnTo>
                    <a:pt x="610" y="161"/>
                  </a:lnTo>
                  <a:lnTo>
                    <a:pt x="610" y="137"/>
                  </a:lnTo>
                  <a:lnTo>
                    <a:pt x="605" y="126"/>
                  </a:lnTo>
                  <a:lnTo>
                    <a:pt x="599" y="126"/>
                  </a:lnTo>
                  <a:lnTo>
                    <a:pt x="597" y="129"/>
                  </a:lnTo>
                  <a:lnTo>
                    <a:pt x="594" y="134"/>
                  </a:lnTo>
                  <a:lnTo>
                    <a:pt x="594" y="137"/>
                  </a:lnTo>
                  <a:lnTo>
                    <a:pt x="591" y="150"/>
                  </a:lnTo>
                  <a:lnTo>
                    <a:pt x="588" y="192"/>
                  </a:lnTo>
                  <a:lnTo>
                    <a:pt x="583" y="244"/>
                  </a:lnTo>
                  <a:lnTo>
                    <a:pt x="580" y="293"/>
                  </a:lnTo>
                  <a:lnTo>
                    <a:pt x="572" y="331"/>
                  </a:lnTo>
                  <a:lnTo>
                    <a:pt x="566" y="375"/>
                  </a:lnTo>
                  <a:lnTo>
                    <a:pt x="561" y="411"/>
                  </a:lnTo>
                  <a:lnTo>
                    <a:pt x="555" y="438"/>
                  </a:lnTo>
                  <a:lnTo>
                    <a:pt x="531" y="460"/>
                  </a:lnTo>
                  <a:lnTo>
                    <a:pt x="492" y="490"/>
                  </a:lnTo>
                  <a:lnTo>
                    <a:pt x="451" y="517"/>
                  </a:lnTo>
                  <a:lnTo>
                    <a:pt x="416" y="536"/>
                  </a:lnTo>
                  <a:lnTo>
                    <a:pt x="377" y="564"/>
                  </a:lnTo>
                  <a:lnTo>
                    <a:pt x="325" y="605"/>
                  </a:lnTo>
                  <a:lnTo>
                    <a:pt x="276" y="640"/>
                  </a:lnTo>
                  <a:lnTo>
                    <a:pt x="252" y="654"/>
                  </a:lnTo>
                  <a:lnTo>
                    <a:pt x="241" y="630"/>
                  </a:lnTo>
                  <a:lnTo>
                    <a:pt x="241" y="594"/>
                  </a:lnTo>
                  <a:lnTo>
                    <a:pt x="243" y="558"/>
                  </a:lnTo>
                  <a:lnTo>
                    <a:pt x="246" y="536"/>
                  </a:lnTo>
                  <a:lnTo>
                    <a:pt x="252" y="517"/>
                  </a:lnTo>
                  <a:lnTo>
                    <a:pt x="262" y="487"/>
                  </a:lnTo>
                  <a:lnTo>
                    <a:pt x="276" y="457"/>
                  </a:lnTo>
                  <a:lnTo>
                    <a:pt x="290" y="435"/>
                  </a:lnTo>
                  <a:lnTo>
                    <a:pt x="304" y="416"/>
                  </a:lnTo>
                  <a:lnTo>
                    <a:pt x="320" y="394"/>
                  </a:lnTo>
                  <a:lnTo>
                    <a:pt x="331" y="378"/>
                  </a:lnTo>
                  <a:lnTo>
                    <a:pt x="334" y="367"/>
                  </a:lnTo>
                  <a:lnTo>
                    <a:pt x="328" y="367"/>
                  </a:lnTo>
                  <a:lnTo>
                    <a:pt x="320" y="369"/>
                  </a:lnTo>
                  <a:lnTo>
                    <a:pt x="312" y="375"/>
                  </a:lnTo>
                  <a:lnTo>
                    <a:pt x="309" y="378"/>
                  </a:lnTo>
                  <a:lnTo>
                    <a:pt x="298" y="391"/>
                  </a:lnTo>
                  <a:lnTo>
                    <a:pt x="271" y="432"/>
                  </a:lnTo>
                  <a:lnTo>
                    <a:pt x="243" y="479"/>
                  </a:lnTo>
                  <a:lnTo>
                    <a:pt x="227" y="520"/>
                  </a:lnTo>
                  <a:lnTo>
                    <a:pt x="219" y="553"/>
                  </a:lnTo>
                  <a:lnTo>
                    <a:pt x="216" y="594"/>
                  </a:lnTo>
                  <a:lnTo>
                    <a:pt x="210" y="630"/>
                  </a:lnTo>
                  <a:lnTo>
                    <a:pt x="210" y="654"/>
                  </a:lnTo>
                  <a:lnTo>
                    <a:pt x="205" y="665"/>
                  </a:lnTo>
                  <a:lnTo>
                    <a:pt x="194" y="684"/>
                  </a:lnTo>
                  <a:lnTo>
                    <a:pt x="178" y="701"/>
                  </a:lnTo>
                  <a:lnTo>
                    <a:pt x="161" y="714"/>
                  </a:lnTo>
                  <a:lnTo>
                    <a:pt x="131" y="731"/>
                  </a:lnTo>
                  <a:lnTo>
                    <a:pt x="90" y="755"/>
                  </a:lnTo>
                  <a:lnTo>
                    <a:pt x="49" y="780"/>
                  </a:lnTo>
                  <a:lnTo>
                    <a:pt x="33" y="799"/>
                  </a:lnTo>
                  <a:lnTo>
                    <a:pt x="24" y="807"/>
                  </a:lnTo>
                  <a:lnTo>
                    <a:pt x="22" y="810"/>
                  </a:lnTo>
                  <a:lnTo>
                    <a:pt x="19" y="799"/>
                  </a:lnTo>
                  <a:lnTo>
                    <a:pt x="16" y="780"/>
                  </a:lnTo>
                  <a:lnTo>
                    <a:pt x="11" y="750"/>
                  </a:lnTo>
                  <a:lnTo>
                    <a:pt x="11" y="714"/>
                  </a:lnTo>
                  <a:lnTo>
                    <a:pt x="11" y="679"/>
                  </a:lnTo>
                  <a:lnTo>
                    <a:pt x="16" y="643"/>
                  </a:lnTo>
                  <a:lnTo>
                    <a:pt x="16" y="605"/>
                  </a:lnTo>
                  <a:lnTo>
                    <a:pt x="13" y="564"/>
                  </a:lnTo>
                  <a:lnTo>
                    <a:pt x="8" y="526"/>
                  </a:lnTo>
                  <a:lnTo>
                    <a:pt x="2" y="495"/>
                  </a:lnTo>
                  <a:lnTo>
                    <a:pt x="0" y="473"/>
                  </a:lnTo>
                  <a:lnTo>
                    <a:pt x="5" y="449"/>
                  </a:lnTo>
                  <a:lnTo>
                    <a:pt x="19" y="413"/>
                  </a:lnTo>
                  <a:lnTo>
                    <a:pt x="52" y="375"/>
                  </a:lnTo>
                  <a:lnTo>
                    <a:pt x="90" y="331"/>
                  </a:lnTo>
                  <a:lnTo>
                    <a:pt x="131" y="301"/>
                  </a:lnTo>
                  <a:lnTo>
                    <a:pt x="167" y="276"/>
                  </a:lnTo>
                  <a:lnTo>
                    <a:pt x="191" y="260"/>
                  </a:lnTo>
                  <a:lnTo>
                    <a:pt x="221" y="238"/>
                  </a:lnTo>
                  <a:lnTo>
                    <a:pt x="268" y="205"/>
                  </a:lnTo>
                  <a:lnTo>
                    <a:pt x="315" y="164"/>
                  </a:lnTo>
                  <a:lnTo>
                    <a:pt x="353" y="140"/>
                  </a:lnTo>
                  <a:lnTo>
                    <a:pt x="388" y="115"/>
                  </a:lnTo>
                  <a:lnTo>
                    <a:pt x="440" y="90"/>
                  </a:lnTo>
                  <a:lnTo>
                    <a:pt x="490" y="68"/>
                  </a:lnTo>
                  <a:lnTo>
                    <a:pt x="520" y="57"/>
                  </a:lnTo>
                  <a:lnTo>
                    <a:pt x="539" y="49"/>
                  </a:lnTo>
                  <a:lnTo>
                    <a:pt x="561" y="44"/>
                  </a:lnTo>
                  <a:lnTo>
                    <a:pt x="577" y="38"/>
                  </a:lnTo>
                  <a:lnTo>
                    <a:pt x="583" y="30"/>
                  </a:lnTo>
                  <a:lnTo>
                    <a:pt x="583" y="19"/>
                  </a:lnTo>
                  <a:lnTo>
                    <a:pt x="580" y="14"/>
                  </a:lnTo>
                  <a:lnTo>
                    <a:pt x="577" y="11"/>
                  </a:lnTo>
                  <a:lnTo>
                    <a:pt x="575" y="14"/>
                  </a:lnTo>
                  <a:lnTo>
                    <a:pt x="547" y="25"/>
                  </a:lnTo>
                  <a:lnTo>
                    <a:pt x="498" y="44"/>
                  </a:lnTo>
                  <a:lnTo>
                    <a:pt x="446" y="63"/>
                  </a:lnTo>
                  <a:lnTo>
                    <a:pt x="413" y="74"/>
                  </a:lnTo>
                  <a:lnTo>
                    <a:pt x="405" y="74"/>
                  </a:lnTo>
                  <a:lnTo>
                    <a:pt x="408" y="68"/>
                  </a:lnTo>
                  <a:lnTo>
                    <a:pt x="410" y="63"/>
                  </a:lnTo>
                  <a:lnTo>
                    <a:pt x="413" y="63"/>
                  </a:lnTo>
                  <a:lnTo>
                    <a:pt x="424" y="55"/>
                  </a:lnTo>
                  <a:lnTo>
                    <a:pt x="451" y="44"/>
                  </a:lnTo>
                  <a:lnTo>
                    <a:pt x="484" y="33"/>
                  </a:lnTo>
                  <a:lnTo>
                    <a:pt x="512" y="25"/>
                  </a:lnTo>
                  <a:lnTo>
                    <a:pt x="534" y="16"/>
                  </a:lnTo>
                  <a:lnTo>
                    <a:pt x="561" y="8"/>
                  </a:lnTo>
                  <a:lnTo>
                    <a:pt x="586" y="3"/>
                  </a:lnTo>
                  <a:lnTo>
                    <a:pt x="602" y="0"/>
                  </a:lnTo>
                  <a:lnTo>
                    <a:pt x="602" y="5"/>
                  </a:lnTo>
                  <a:lnTo>
                    <a:pt x="599" y="22"/>
                  </a:lnTo>
                  <a:lnTo>
                    <a:pt x="594" y="35"/>
                  </a:lnTo>
                  <a:lnTo>
                    <a:pt x="59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329"/>
            <p:cNvSpPr>
              <a:spLocks/>
            </p:cNvSpPr>
            <p:nvPr/>
          </p:nvSpPr>
          <p:spPr bwMode="auto">
            <a:xfrm>
              <a:off x="1493" y="596"/>
              <a:ext cx="827" cy="802"/>
            </a:xfrm>
            <a:custGeom>
              <a:avLst/>
              <a:gdLst>
                <a:gd name="T0" fmla="*/ 816 w 827"/>
                <a:gd name="T1" fmla="*/ 288 h 802"/>
                <a:gd name="T2" fmla="*/ 777 w 827"/>
                <a:gd name="T3" fmla="*/ 260 h 802"/>
                <a:gd name="T4" fmla="*/ 651 w 827"/>
                <a:gd name="T5" fmla="*/ 512 h 802"/>
                <a:gd name="T6" fmla="*/ 575 w 827"/>
                <a:gd name="T7" fmla="*/ 482 h 802"/>
                <a:gd name="T8" fmla="*/ 610 w 827"/>
                <a:gd name="T9" fmla="*/ 307 h 802"/>
                <a:gd name="T10" fmla="*/ 566 w 827"/>
                <a:gd name="T11" fmla="*/ 312 h 802"/>
                <a:gd name="T12" fmla="*/ 517 w 827"/>
                <a:gd name="T13" fmla="*/ 523 h 802"/>
                <a:gd name="T14" fmla="*/ 465 w 827"/>
                <a:gd name="T15" fmla="*/ 654 h 802"/>
                <a:gd name="T16" fmla="*/ 336 w 827"/>
                <a:gd name="T17" fmla="*/ 778 h 802"/>
                <a:gd name="T18" fmla="*/ 293 w 827"/>
                <a:gd name="T19" fmla="*/ 756 h 802"/>
                <a:gd name="T20" fmla="*/ 263 w 827"/>
                <a:gd name="T21" fmla="*/ 526 h 802"/>
                <a:gd name="T22" fmla="*/ 383 w 827"/>
                <a:gd name="T23" fmla="*/ 293 h 802"/>
                <a:gd name="T24" fmla="*/ 539 w 827"/>
                <a:gd name="T25" fmla="*/ 208 h 802"/>
                <a:gd name="T26" fmla="*/ 545 w 827"/>
                <a:gd name="T27" fmla="*/ 175 h 802"/>
                <a:gd name="T28" fmla="*/ 476 w 827"/>
                <a:gd name="T29" fmla="*/ 123 h 802"/>
                <a:gd name="T30" fmla="*/ 501 w 827"/>
                <a:gd name="T31" fmla="*/ 3 h 802"/>
                <a:gd name="T32" fmla="*/ 388 w 827"/>
                <a:gd name="T33" fmla="*/ 200 h 802"/>
                <a:gd name="T34" fmla="*/ 257 w 827"/>
                <a:gd name="T35" fmla="*/ 403 h 802"/>
                <a:gd name="T36" fmla="*/ 194 w 827"/>
                <a:gd name="T37" fmla="*/ 550 h 802"/>
                <a:gd name="T38" fmla="*/ 104 w 827"/>
                <a:gd name="T39" fmla="*/ 460 h 802"/>
                <a:gd name="T40" fmla="*/ 172 w 827"/>
                <a:gd name="T41" fmla="*/ 282 h 802"/>
                <a:gd name="T42" fmla="*/ 205 w 827"/>
                <a:gd name="T43" fmla="*/ 151 h 802"/>
                <a:gd name="T44" fmla="*/ 148 w 827"/>
                <a:gd name="T45" fmla="*/ 263 h 802"/>
                <a:gd name="T46" fmla="*/ 71 w 827"/>
                <a:gd name="T47" fmla="*/ 389 h 802"/>
                <a:gd name="T48" fmla="*/ 63 w 827"/>
                <a:gd name="T49" fmla="*/ 307 h 802"/>
                <a:gd name="T50" fmla="*/ 30 w 827"/>
                <a:gd name="T51" fmla="*/ 315 h 802"/>
                <a:gd name="T52" fmla="*/ 35 w 827"/>
                <a:gd name="T53" fmla="*/ 414 h 802"/>
                <a:gd name="T54" fmla="*/ 186 w 827"/>
                <a:gd name="T55" fmla="*/ 660 h 802"/>
                <a:gd name="T56" fmla="*/ 169 w 827"/>
                <a:gd name="T57" fmla="*/ 611 h 802"/>
                <a:gd name="T58" fmla="*/ 49 w 827"/>
                <a:gd name="T59" fmla="*/ 438 h 802"/>
                <a:gd name="T60" fmla="*/ 22 w 827"/>
                <a:gd name="T61" fmla="*/ 345 h 802"/>
                <a:gd name="T62" fmla="*/ 52 w 827"/>
                <a:gd name="T63" fmla="*/ 367 h 802"/>
                <a:gd name="T64" fmla="*/ 96 w 827"/>
                <a:gd name="T65" fmla="*/ 375 h 802"/>
                <a:gd name="T66" fmla="*/ 175 w 827"/>
                <a:gd name="T67" fmla="*/ 195 h 802"/>
                <a:gd name="T68" fmla="*/ 205 w 827"/>
                <a:gd name="T69" fmla="*/ 178 h 802"/>
                <a:gd name="T70" fmla="*/ 148 w 827"/>
                <a:gd name="T71" fmla="*/ 353 h 802"/>
                <a:gd name="T72" fmla="*/ 93 w 827"/>
                <a:gd name="T73" fmla="*/ 457 h 802"/>
                <a:gd name="T74" fmla="*/ 197 w 827"/>
                <a:gd name="T75" fmla="*/ 589 h 802"/>
                <a:gd name="T76" fmla="*/ 260 w 827"/>
                <a:gd name="T77" fmla="*/ 455 h 802"/>
                <a:gd name="T78" fmla="*/ 353 w 827"/>
                <a:gd name="T79" fmla="*/ 274 h 802"/>
                <a:gd name="T80" fmla="*/ 506 w 827"/>
                <a:gd name="T81" fmla="*/ 49 h 802"/>
                <a:gd name="T82" fmla="*/ 416 w 827"/>
                <a:gd name="T83" fmla="*/ 227 h 802"/>
                <a:gd name="T84" fmla="*/ 509 w 827"/>
                <a:gd name="T85" fmla="*/ 197 h 802"/>
                <a:gd name="T86" fmla="*/ 432 w 827"/>
                <a:gd name="T87" fmla="*/ 247 h 802"/>
                <a:gd name="T88" fmla="*/ 317 w 827"/>
                <a:gd name="T89" fmla="*/ 397 h 802"/>
                <a:gd name="T90" fmla="*/ 241 w 827"/>
                <a:gd name="T91" fmla="*/ 613 h 802"/>
                <a:gd name="T92" fmla="*/ 304 w 827"/>
                <a:gd name="T93" fmla="*/ 797 h 802"/>
                <a:gd name="T94" fmla="*/ 405 w 827"/>
                <a:gd name="T95" fmla="*/ 712 h 802"/>
                <a:gd name="T96" fmla="*/ 531 w 827"/>
                <a:gd name="T97" fmla="*/ 605 h 802"/>
                <a:gd name="T98" fmla="*/ 561 w 827"/>
                <a:gd name="T99" fmla="*/ 367 h 802"/>
                <a:gd name="T100" fmla="*/ 597 w 827"/>
                <a:gd name="T101" fmla="*/ 299 h 802"/>
                <a:gd name="T102" fmla="*/ 561 w 827"/>
                <a:gd name="T103" fmla="*/ 561 h 802"/>
                <a:gd name="T104" fmla="*/ 627 w 827"/>
                <a:gd name="T105" fmla="*/ 550 h 802"/>
                <a:gd name="T106" fmla="*/ 758 w 827"/>
                <a:gd name="T107" fmla="*/ 383 h 802"/>
                <a:gd name="T108" fmla="*/ 818 w 827"/>
                <a:gd name="T109" fmla="*/ 238 h 802"/>
                <a:gd name="T110" fmla="*/ 742 w 827"/>
                <a:gd name="T111" fmla="*/ 468 h 8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7"/>
                <a:gd name="T169" fmla="*/ 0 h 802"/>
                <a:gd name="T170" fmla="*/ 827 w 827"/>
                <a:gd name="T171" fmla="*/ 802 h 8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7" h="802">
                  <a:moveTo>
                    <a:pt x="764" y="463"/>
                  </a:moveTo>
                  <a:lnTo>
                    <a:pt x="761" y="455"/>
                  </a:lnTo>
                  <a:lnTo>
                    <a:pt x="766" y="444"/>
                  </a:lnTo>
                  <a:lnTo>
                    <a:pt x="774" y="422"/>
                  </a:lnTo>
                  <a:lnTo>
                    <a:pt x="785" y="394"/>
                  </a:lnTo>
                  <a:lnTo>
                    <a:pt x="799" y="345"/>
                  </a:lnTo>
                  <a:lnTo>
                    <a:pt x="816" y="288"/>
                  </a:lnTo>
                  <a:lnTo>
                    <a:pt x="827" y="238"/>
                  </a:lnTo>
                  <a:lnTo>
                    <a:pt x="827" y="216"/>
                  </a:lnTo>
                  <a:lnTo>
                    <a:pt x="818" y="216"/>
                  </a:lnTo>
                  <a:lnTo>
                    <a:pt x="802" y="222"/>
                  </a:lnTo>
                  <a:lnTo>
                    <a:pt x="788" y="230"/>
                  </a:lnTo>
                  <a:lnTo>
                    <a:pt x="783" y="236"/>
                  </a:lnTo>
                  <a:lnTo>
                    <a:pt x="777" y="260"/>
                  </a:lnTo>
                  <a:lnTo>
                    <a:pt x="766" y="310"/>
                  </a:lnTo>
                  <a:lnTo>
                    <a:pt x="753" y="362"/>
                  </a:lnTo>
                  <a:lnTo>
                    <a:pt x="742" y="403"/>
                  </a:lnTo>
                  <a:lnTo>
                    <a:pt x="722" y="430"/>
                  </a:lnTo>
                  <a:lnTo>
                    <a:pt x="701" y="460"/>
                  </a:lnTo>
                  <a:lnTo>
                    <a:pt x="673" y="487"/>
                  </a:lnTo>
                  <a:lnTo>
                    <a:pt x="651" y="512"/>
                  </a:lnTo>
                  <a:lnTo>
                    <a:pt x="632" y="529"/>
                  </a:lnTo>
                  <a:lnTo>
                    <a:pt x="610" y="550"/>
                  </a:lnTo>
                  <a:lnTo>
                    <a:pt x="591" y="561"/>
                  </a:lnTo>
                  <a:lnTo>
                    <a:pt x="577" y="567"/>
                  </a:lnTo>
                  <a:lnTo>
                    <a:pt x="572" y="550"/>
                  </a:lnTo>
                  <a:lnTo>
                    <a:pt x="572" y="518"/>
                  </a:lnTo>
                  <a:lnTo>
                    <a:pt x="575" y="482"/>
                  </a:lnTo>
                  <a:lnTo>
                    <a:pt x="577" y="457"/>
                  </a:lnTo>
                  <a:lnTo>
                    <a:pt x="580" y="435"/>
                  </a:lnTo>
                  <a:lnTo>
                    <a:pt x="586" y="400"/>
                  </a:lnTo>
                  <a:lnTo>
                    <a:pt x="591" y="370"/>
                  </a:lnTo>
                  <a:lnTo>
                    <a:pt x="594" y="351"/>
                  </a:lnTo>
                  <a:lnTo>
                    <a:pt x="599" y="334"/>
                  </a:lnTo>
                  <a:lnTo>
                    <a:pt x="610" y="307"/>
                  </a:lnTo>
                  <a:lnTo>
                    <a:pt x="618" y="279"/>
                  </a:lnTo>
                  <a:lnTo>
                    <a:pt x="616" y="271"/>
                  </a:lnTo>
                  <a:lnTo>
                    <a:pt x="602" y="274"/>
                  </a:lnTo>
                  <a:lnTo>
                    <a:pt x="588" y="282"/>
                  </a:lnTo>
                  <a:lnTo>
                    <a:pt x="580" y="290"/>
                  </a:lnTo>
                  <a:lnTo>
                    <a:pt x="575" y="299"/>
                  </a:lnTo>
                  <a:lnTo>
                    <a:pt x="566" y="312"/>
                  </a:lnTo>
                  <a:lnTo>
                    <a:pt x="553" y="345"/>
                  </a:lnTo>
                  <a:lnTo>
                    <a:pt x="539" y="386"/>
                  </a:lnTo>
                  <a:lnTo>
                    <a:pt x="531" y="430"/>
                  </a:lnTo>
                  <a:lnTo>
                    <a:pt x="525" y="457"/>
                  </a:lnTo>
                  <a:lnTo>
                    <a:pt x="520" y="479"/>
                  </a:lnTo>
                  <a:lnTo>
                    <a:pt x="517" y="498"/>
                  </a:lnTo>
                  <a:lnTo>
                    <a:pt x="517" y="523"/>
                  </a:lnTo>
                  <a:lnTo>
                    <a:pt x="520" y="548"/>
                  </a:lnTo>
                  <a:lnTo>
                    <a:pt x="520" y="575"/>
                  </a:lnTo>
                  <a:lnTo>
                    <a:pt x="520" y="597"/>
                  </a:lnTo>
                  <a:lnTo>
                    <a:pt x="517" y="611"/>
                  </a:lnTo>
                  <a:lnTo>
                    <a:pt x="506" y="622"/>
                  </a:lnTo>
                  <a:lnTo>
                    <a:pt x="487" y="638"/>
                  </a:lnTo>
                  <a:lnTo>
                    <a:pt x="465" y="654"/>
                  </a:lnTo>
                  <a:lnTo>
                    <a:pt x="446" y="665"/>
                  </a:lnTo>
                  <a:lnTo>
                    <a:pt x="424" y="679"/>
                  </a:lnTo>
                  <a:lnTo>
                    <a:pt x="394" y="701"/>
                  </a:lnTo>
                  <a:lnTo>
                    <a:pt x="367" y="728"/>
                  </a:lnTo>
                  <a:lnTo>
                    <a:pt x="350" y="753"/>
                  </a:lnTo>
                  <a:lnTo>
                    <a:pt x="339" y="767"/>
                  </a:lnTo>
                  <a:lnTo>
                    <a:pt x="336" y="778"/>
                  </a:lnTo>
                  <a:lnTo>
                    <a:pt x="336" y="783"/>
                  </a:lnTo>
                  <a:lnTo>
                    <a:pt x="331" y="783"/>
                  </a:lnTo>
                  <a:lnTo>
                    <a:pt x="317" y="780"/>
                  </a:lnTo>
                  <a:lnTo>
                    <a:pt x="304" y="778"/>
                  </a:lnTo>
                  <a:lnTo>
                    <a:pt x="298" y="772"/>
                  </a:lnTo>
                  <a:lnTo>
                    <a:pt x="293" y="756"/>
                  </a:lnTo>
                  <a:lnTo>
                    <a:pt x="282" y="728"/>
                  </a:lnTo>
                  <a:lnTo>
                    <a:pt x="271" y="696"/>
                  </a:lnTo>
                  <a:lnTo>
                    <a:pt x="263" y="665"/>
                  </a:lnTo>
                  <a:lnTo>
                    <a:pt x="260" y="633"/>
                  </a:lnTo>
                  <a:lnTo>
                    <a:pt x="257" y="592"/>
                  </a:lnTo>
                  <a:lnTo>
                    <a:pt x="257" y="550"/>
                  </a:lnTo>
                  <a:lnTo>
                    <a:pt x="263" y="526"/>
                  </a:lnTo>
                  <a:lnTo>
                    <a:pt x="276" y="501"/>
                  </a:lnTo>
                  <a:lnTo>
                    <a:pt x="295" y="463"/>
                  </a:lnTo>
                  <a:lnTo>
                    <a:pt x="317" y="419"/>
                  </a:lnTo>
                  <a:lnTo>
                    <a:pt x="336" y="386"/>
                  </a:lnTo>
                  <a:lnTo>
                    <a:pt x="356" y="353"/>
                  </a:lnTo>
                  <a:lnTo>
                    <a:pt x="372" y="321"/>
                  </a:lnTo>
                  <a:lnTo>
                    <a:pt x="383" y="293"/>
                  </a:lnTo>
                  <a:lnTo>
                    <a:pt x="391" y="282"/>
                  </a:lnTo>
                  <a:lnTo>
                    <a:pt x="405" y="271"/>
                  </a:lnTo>
                  <a:lnTo>
                    <a:pt x="432" y="258"/>
                  </a:lnTo>
                  <a:lnTo>
                    <a:pt x="462" y="238"/>
                  </a:lnTo>
                  <a:lnTo>
                    <a:pt x="490" y="230"/>
                  </a:lnTo>
                  <a:lnTo>
                    <a:pt x="512" y="222"/>
                  </a:lnTo>
                  <a:lnTo>
                    <a:pt x="539" y="208"/>
                  </a:lnTo>
                  <a:lnTo>
                    <a:pt x="561" y="197"/>
                  </a:lnTo>
                  <a:lnTo>
                    <a:pt x="569" y="189"/>
                  </a:lnTo>
                  <a:lnTo>
                    <a:pt x="569" y="181"/>
                  </a:lnTo>
                  <a:lnTo>
                    <a:pt x="569" y="173"/>
                  </a:lnTo>
                  <a:lnTo>
                    <a:pt x="569" y="167"/>
                  </a:lnTo>
                  <a:lnTo>
                    <a:pt x="545" y="175"/>
                  </a:lnTo>
                  <a:lnTo>
                    <a:pt x="501" y="195"/>
                  </a:lnTo>
                  <a:lnTo>
                    <a:pt x="454" y="208"/>
                  </a:lnTo>
                  <a:lnTo>
                    <a:pt x="430" y="214"/>
                  </a:lnTo>
                  <a:lnTo>
                    <a:pt x="432" y="197"/>
                  </a:lnTo>
                  <a:lnTo>
                    <a:pt x="443" y="170"/>
                  </a:lnTo>
                  <a:lnTo>
                    <a:pt x="462" y="143"/>
                  </a:lnTo>
                  <a:lnTo>
                    <a:pt x="476" y="123"/>
                  </a:lnTo>
                  <a:lnTo>
                    <a:pt x="487" y="104"/>
                  </a:lnTo>
                  <a:lnTo>
                    <a:pt x="503" y="77"/>
                  </a:lnTo>
                  <a:lnTo>
                    <a:pt x="520" y="52"/>
                  </a:lnTo>
                  <a:lnTo>
                    <a:pt x="528" y="39"/>
                  </a:lnTo>
                  <a:lnTo>
                    <a:pt x="523" y="28"/>
                  </a:lnTo>
                  <a:lnTo>
                    <a:pt x="514" y="14"/>
                  </a:lnTo>
                  <a:lnTo>
                    <a:pt x="501" y="3"/>
                  </a:lnTo>
                  <a:lnTo>
                    <a:pt x="495" y="0"/>
                  </a:lnTo>
                  <a:lnTo>
                    <a:pt x="484" y="17"/>
                  </a:lnTo>
                  <a:lnTo>
                    <a:pt x="468" y="47"/>
                  </a:lnTo>
                  <a:lnTo>
                    <a:pt x="449" y="82"/>
                  </a:lnTo>
                  <a:lnTo>
                    <a:pt x="435" y="118"/>
                  </a:lnTo>
                  <a:lnTo>
                    <a:pt x="413" y="154"/>
                  </a:lnTo>
                  <a:lnTo>
                    <a:pt x="388" y="200"/>
                  </a:lnTo>
                  <a:lnTo>
                    <a:pt x="358" y="247"/>
                  </a:lnTo>
                  <a:lnTo>
                    <a:pt x="334" y="285"/>
                  </a:lnTo>
                  <a:lnTo>
                    <a:pt x="309" y="312"/>
                  </a:lnTo>
                  <a:lnTo>
                    <a:pt x="284" y="340"/>
                  </a:lnTo>
                  <a:lnTo>
                    <a:pt x="268" y="367"/>
                  </a:lnTo>
                  <a:lnTo>
                    <a:pt x="260" y="389"/>
                  </a:lnTo>
                  <a:lnTo>
                    <a:pt x="257" y="403"/>
                  </a:lnTo>
                  <a:lnTo>
                    <a:pt x="257" y="416"/>
                  </a:lnTo>
                  <a:lnTo>
                    <a:pt x="254" y="433"/>
                  </a:lnTo>
                  <a:lnTo>
                    <a:pt x="246" y="455"/>
                  </a:lnTo>
                  <a:lnTo>
                    <a:pt x="227" y="477"/>
                  </a:lnTo>
                  <a:lnTo>
                    <a:pt x="213" y="501"/>
                  </a:lnTo>
                  <a:lnTo>
                    <a:pt x="200" y="523"/>
                  </a:lnTo>
                  <a:lnTo>
                    <a:pt x="194" y="550"/>
                  </a:lnTo>
                  <a:lnTo>
                    <a:pt x="191" y="564"/>
                  </a:lnTo>
                  <a:lnTo>
                    <a:pt x="180" y="559"/>
                  </a:lnTo>
                  <a:lnTo>
                    <a:pt x="167" y="545"/>
                  </a:lnTo>
                  <a:lnTo>
                    <a:pt x="158" y="534"/>
                  </a:lnTo>
                  <a:lnTo>
                    <a:pt x="145" y="515"/>
                  </a:lnTo>
                  <a:lnTo>
                    <a:pt x="123" y="487"/>
                  </a:lnTo>
                  <a:lnTo>
                    <a:pt x="104" y="460"/>
                  </a:lnTo>
                  <a:lnTo>
                    <a:pt x="98" y="444"/>
                  </a:lnTo>
                  <a:lnTo>
                    <a:pt x="106" y="430"/>
                  </a:lnTo>
                  <a:lnTo>
                    <a:pt x="123" y="414"/>
                  </a:lnTo>
                  <a:lnTo>
                    <a:pt x="139" y="389"/>
                  </a:lnTo>
                  <a:lnTo>
                    <a:pt x="153" y="362"/>
                  </a:lnTo>
                  <a:lnTo>
                    <a:pt x="164" y="323"/>
                  </a:lnTo>
                  <a:lnTo>
                    <a:pt x="172" y="282"/>
                  </a:lnTo>
                  <a:lnTo>
                    <a:pt x="183" y="244"/>
                  </a:lnTo>
                  <a:lnTo>
                    <a:pt x="194" y="222"/>
                  </a:lnTo>
                  <a:lnTo>
                    <a:pt x="205" y="206"/>
                  </a:lnTo>
                  <a:lnTo>
                    <a:pt x="213" y="189"/>
                  </a:lnTo>
                  <a:lnTo>
                    <a:pt x="216" y="173"/>
                  </a:lnTo>
                  <a:lnTo>
                    <a:pt x="213" y="162"/>
                  </a:lnTo>
                  <a:lnTo>
                    <a:pt x="205" y="151"/>
                  </a:lnTo>
                  <a:lnTo>
                    <a:pt x="194" y="137"/>
                  </a:lnTo>
                  <a:lnTo>
                    <a:pt x="186" y="129"/>
                  </a:lnTo>
                  <a:lnTo>
                    <a:pt x="183" y="134"/>
                  </a:lnTo>
                  <a:lnTo>
                    <a:pt x="175" y="159"/>
                  </a:lnTo>
                  <a:lnTo>
                    <a:pt x="164" y="197"/>
                  </a:lnTo>
                  <a:lnTo>
                    <a:pt x="153" y="236"/>
                  </a:lnTo>
                  <a:lnTo>
                    <a:pt x="148" y="263"/>
                  </a:lnTo>
                  <a:lnTo>
                    <a:pt x="139" y="282"/>
                  </a:lnTo>
                  <a:lnTo>
                    <a:pt x="128" y="304"/>
                  </a:lnTo>
                  <a:lnTo>
                    <a:pt x="120" y="326"/>
                  </a:lnTo>
                  <a:lnTo>
                    <a:pt x="112" y="342"/>
                  </a:lnTo>
                  <a:lnTo>
                    <a:pt x="98" y="359"/>
                  </a:lnTo>
                  <a:lnTo>
                    <a:pt x="85" y="375"/>
                  </a:lnTo>
                  <a:lnTo>
                    <a:pt x="71" y="389"/>
                  </a:lnTo>
                  <a:lnTo>
                    <a:pt x="65" y="397"/>
                  </a:lnTo>
                  <a:lnTo>
                    <a:pt x="63" y="389"/>
                  </a:lnTo>
                  <a:lnTo>
                    <a:pt x="63" y="378"/>
                  </a:lnTo>
                  <a:lnTo>
                    <a:pt x="60" y="364"/>
                  </a:lnTo>
                  <a:lnTo>
                    <a:pt x="60" y="353"/>
                  </a:lnTo>
                  <a:lnTo>
                    <a:pt x="60" y="337"/>
                  </a:lnTo>
                  <a:lnTo>
                    <a:pt x="63" y="307"/>
                  </a:lnTo>
                  <a:lnTo>
                    <a:pt x="63" y="279"/>
                  </a:lnTo>
                  <a:lnTo>
                    <a:pt x="60" y="268"/>
                  </a:lnTo>
                  <a:lnTo>
                    <a:pt x="49" y="274"/>
                  </a:lnTo>
                  <a:lnTo>
                    <a:pt x="41" y="282"/>
                  </a:lnTo>
                  <a:lnTo>
                    <a:pt x="35" y="293"/>
                  </a:lnTo>
                  <a:lnTo>
                    <a:pt x="33" y="304"/>
                  </a:lnTo>
                  <a:lnTo>
                    <a:pt x="30" y="315"/>
                  </a:lnTo>
                  <a:lnTo>
                    <a:pt x="19" y="331"/>
                  </a:lnTo>
                  <a:lnTo>
                    <a:pt x="8" y="342"/>
                  </a:lnTo>
                  <a:lnTo>
                    <a:pt x="0" y="351"/>
                  </a:lnTo>
                  <a:lnTo>
                    <a:pt x="2" y="353"/>
                  </a:lnTo>
                  <a:lnTo>
                    <a:pt x="13" y="364"/>
                  </a:lnTo>
                  <a:lnTo>
                    <a:pt x="24" y="381"/>
                  </a:lnTo>
                  <a:lnTo>
                    <a:pt x="35" y="414"/>
                  </a:lnTo>
                  <a:lnTo>
                    <a:pt x="43" y="452"/>
                  </a:lnTo>
                  <a:lnTo>
                    <a:pt x="63" y="490"/>
                  </a:lnTo>
                  <a:lnTo>
                    <a:pt x="82" y="520"/>
                  </a:lnTo>
                  <a:lnTo>
                    <a:pt x="106" y="548"/>
                  </a:lnTo>
                  <a:lnTo>
                    <a:pt x="131" y="578"/>
                  </a:lnTo>
                  <a:lnTo>
                    <a:pt x="164" y="622"/>
                  </a:lnTo>
                  <a:lnTo>
                    <a:pt x="186" y="660"/>
                  </a:lnTo>
                  <a:lnTo>
                    <a:pt x="200" y="685"/>
                  </a:lnTo>
                  <a:lnTo>
                    <a:pt x="202" y="685"/>
                  </a:lnTo>
                  <a:lnTo>
                    <a:pt x="205" y="676"/>
                  </a:lnTo>
                  <a:lnTo>
                    <a:pt x="205" y="660"/>
                  </a:lnTo>
                  <a:lnTo>
                    <a:pt x="202" y="654"/>
                  </a:lnTo>
                  <a:lnTo>
                    <a:pt x="189" y="641"/>
                  </a:lnTo>
                  <a:lnTo>
                    <a:pt x="169" y="611"/>
                  </a:lnTo>
                  <a:lnTo>
                    <a:pt x="142" y="578"/>
                  </a:lnTo>
                  <a:lnTo>
                    <a:pt x="126" y="556"/>
                  </a:lnTo>
                  <a:lnTo>
                    <a:pt x="109" y="534"/>
                  </a:lnTo>
                  <a:lnTo>
                    <a:pt x="87" y="507"/>
                  </a:lnTo>
                  <a:lnTo>
                    <a:pt x="65" y="474"/>
                  </a:lnTo>
                  <a:lnTo>
                    <a:pt x="57" y="455"/>
                  </a:lnTo>
                  <a:lnTo>
                    <a:pt x="49" y="438"/>
                  </a:lnTo>
                  <a:lnTo>
                    <a:pt x="43" y="416"/>
                  </a:lnTo>
                  <a:lnTo>
                    <a:pt x="35" y="394"/>
                  </a:lnTo>
                  <a:lnTo>
                    <a:pt x="30" y="381"/>
                  </a:lnTo>
                  <a:lnTo>
                    <a:pt x="24" y="367"/>
                  </a:lnTo>
                  <a:lnTo>
                    <a:pt x="22" y="356"/>
                  </a:lnTo>
                  <a:lnTo>
                    <a:pt x="22" y="348"/>
                  </a:lnTo>
                  <a:lnTo>
                    <a:pt x="22" y="345"/>
                  </a:lnTo>
                  <a:lnTo>
                    <a:pt x="27" y="337"/>
                  </a:lnTo>
                  <a:lnTo>
                    <a:pt x="38" y="315"/>
                  </a:lnTo>
                  <a:lnTo>
                    <a:pt x="49" y="299"/>
                  </a:lnTo>
                  <a:lnTo>
                    <a:pt x="52" y="299"/>
                  </a:lnTo>
                  <a:lnTo>
                    <a:pt x="49" y="315"/>
                  </a:lnTo>
                  <a:lnTo>
                    <a:pt x="49" y="340"/>
                  </a:lnTo>
                  <a:lnTo>
                    <a:pt x="52" y="367"/>
                  </a:lnTo>
                  <a:lnTo>
                    <a:pt x="57" y="386"/>
                  </a:lnTo>
                  <a:lnTo>
                    <a:pt x="57" y="397"/>
                  </a:lnTo>
                  <a:lnTo>
                    <a:pt x="60" y="405"/>
                  </a:lnTo>
                  <a:lnTo>
                    <a:pt x="63" y="408"/>
                  </a:lnTo>
                  <a:lnTo>
                    <a:pt x="65" y="411"/>
                  </a:lnTo>
                  <a:lnTo>
                    <a:pt x="74" y="400"/>
                  </a:lnTo>
                  <a:lnTo>
                    <a:pt x="96" y="375"/>
                  </a:lnTo>
                  <a:lnTo>
                    <a:pt x="117" y="348"/>
                  </a:lnTo>
                  <a:lnTo>
                    <a:pt x="134" y="329"/>
                  </a:lnTo>
                  <a:lnTo>
                    <a:pt x="142" y="304"/>
                  </a:lnTo>
                  <a:lnTo>
                    <a:pt x="153" y="271"/>
                  </a:lnTo>
                  <a:lnTo>
                    <a:pt x="167" y="236"/>
                  </a:lnTo>
                  <a:lnTo>
                    <a:pt x="172" y="211"/>
                  </a:lnTo>
                  <a:lnTo>
                    <a:pt x="175" y="195"/>
                  </a:lnTo>
                  <a:lnTo>
                    <a:pt x="178" y="178"/>
                  </a:lnTo>
                  <a:lnTo>
                    <a:pt x="183" y="164"/>
                  </a:lnTo>
                  <a:lnTo>
                    <a:pt x="189" y="159"/>
                  </a:lnTo>
                  <a:lnTo>
                    <a:pt x="194" y="162"/>
                  </a:lnTo>
                  <a:lnTo>
                    <a:pt x="200" y="167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197" y="189"/>
                  </a:lnTo>
                  <a:lnTo>
                    <a:pt x="186" y="214"/>
                  </a:lnTo>
                  <a:lnTo>
                    <a:pt x="172" y="247"/>
                  </a:lnTo>
                  <a:lnTo>
                    <a:pt x="164" y="277"/>
                  </a:lnTo>
                  <a:lnTo>
                    <a:pt x="156" y="304"/>
                  </a:lnTo>
                  <a:lnTo>
                    <a:pt x="153" y="329"/>
                  </a:lnTo>
                  <a:lnTo>
                    <a:pt x="148" y="353"/>
                  </a:lnTo>
                  <a:lnTo>
                    <a:pt x="137" y="375"/>
                  </a:lnTo>
                  <a:lnTo>
                    <a:pt x="117" y="394"/>
                  </a:lnTo>
                  <a:lnTo>
                    <a:pt x="104" y="416"/>
                  </a:lnTo>
                  <a:lnTo>
                    <a:pt x="90" y="433"/>
                  </a:lnTo>
                  <a:lnTo>
                    <a:pt x="87" y="444"/>
                  </a:lnTo>
                  <a:lnTo>
                    <a:pt x="87" y="446"/>
                  </a:lnTo>
                  <a:lnTo>
                    <a:pt x="93" y="457"/>
                  </a:lnTo>
                  <a:lnTo>
                    <a:pt x="101" y="477"/>
                  </a:lnTo>
                  <a:lnTo>
                    <a:pt x="112" y="498"/>
                  </a:lnTo>
                  <a:lnTo>
                    <a:pt x="128" y="520"/>
                  </a:lnTo>
                  <a:lnTo>
                    <a:pt x="156" y="548"/>
                  </a:lnTo>
                  <a:lnTo>
                    <a:pt x="180" y="572"/>
                  </a:lnTo>
                  <a:lnTo>
                    <a:pt x="194" y="589"/>
                  </a:lnTo>
                  <a:lnTo>
                    <a:pt x="197" y="589"/>
                  </a:lnTo>
                  <a:lnTo>
                    <a:pt x="202" y="583"/>
                  </a:lnTo>
                  <a:lnTo>
                    <a:pt x="205" y="570"/>
                  </a:lnTo>
                  <a:lnTo>
                    <a:pt x="208" y="559"/>
                  </a:lnTo>
                  <a:lnTo>
                    <a:pt x="213" y="537"/>
                  </a:lnTo>
                  <a:lnTo>
                    <a:pt x="230" y="507"/>
                  </a:lnTo>
                  <a:lnTo>
                    <a:pt x="249" y="474"/>
                  </a:lnTo>
                  <a:lnTo>
                    <a:pt x="260" y="455"/>
                  </a:lnTo>
                  <a:lnTo>
                    <a:pt x="265" y="438"/>
                  </a:lnTo>
                  <a:lnTo>
                    <a:pt x="271" y="419"/>
                  </a:lnTo>
                  <a:lnTo>
                    <a:pt x="276" y="400"/>
                  </a:lnTo>
                  <a:lnTo>
                    <a:pt x="279" y="381"/>
                  </a:lnTo>
                  <a:lnTo>
                    <a:pt x="293" y="353"/>
                  </a:lnTo>
                  <a:lnTo>
                    <a:pt x="323" y="315"/>
                  </a:lnTo>
                  <a:lnTo>
                    <a:pt x="353" y="274"/>
                  </a:lnTo>
                  <a:lnTo>
                    <a:pt x="378" y="244"/>
                  </a:lnTo>
                  <a:lnTo>
                    <a:pt x="399" y="197"/>
                  </a:lnTo>
                  <a:lnTo>
                    <a:pt x="440" y="123"/>
                  </a:lnTo>
                  <a:lnTo>
                    <a:pt x="476" y="58"/>
                  </a:lnTo>
                  <a:lnTo>
                    <a:pt x="498" y="28"/>
                  </a:lnTo>
                  <a:lnTo>
                    <a:pt x="503" y="36"/>
                  </a:lnTo>
                  <a:lnTo>
                    <a:pt x="506" y="49"/>
                  </a:lnTo>
                  <a:lnTo>
                    <a:pt x="490" y="71"/>
                  </a:lnTo>
                  <a:lnTo>
                    <a:pt x="462" y="121"/>
                  </a:lnTo>
                  <a:lnTo>
                    <a:pt x="432" y="170"/>
                  </a:lnTo>
                  <a:lnTo>
                    <a:pt x="419" y="203"/>
                  </a:lnTo>
                  <a:lnTo>
                    <a:pt x="413" y="214"/>
                  </a:lnTo>
                  <a:lnTo>
                    <a:pt x="413" y="222"/>
                  </a:lnTo>
                  <a:lnTo>
                    <a:pt x="416" y="227"/>
                  </a:lnTo>
                  <a:lnTo>
                    <a:pt x="421" y="227"/>
                  </a:lnTo>
                  <a:lnTo>
                    <a:pt x="430" y="225"/>
                  </a:lnTo>
                  <a:lnTo>
                    <a:pt x="440" y="222"/>
                  </a:lnTo>
                  <a:lnTo>
                    <a:pt x="454" y="219"/>
                  </a:lnTo>
                  <a:lnTo>
                    <a:pt x="465" y="216"/>
                  </a:lnTo>
                  <a:lnTo>
                    <a:pt x="479" y="208"/>
                  </a:lnTo>
                  <a:lnTo>
                    <a:pt x="509" y="197"/>
                  </a:lnTo>
                  <a:lnTo>
                    <a:pt x="536" y="189"/>
                  </a:lnTo>
                  <a:lnTo>
                    <a:pt x="550" y="186"/>
                  </a:lnTo>
                  <a:lnTo>
                    <a:pt x="545" y="200"/>
                  </a:lnTo>
                  <a:lnTo>
                    <a:pt x="531" y="206"/>
                  </a:lnTo>
                  <a:lnTo>
                    <a:pt x="498" y="219"/>
                  </a:lnTo>
                  <a:lnTo>
                    <a:pt x="462" y="233"/>
                  </a:lnTo>
                  <a:lnTo>
                    <a:pt x="432" y="247"/>
                  </a:lnTo>
                  <a:lnTo>
                    <a:pt x="413" y="249"/>
                  </a:lnTo>
                  <a:lnTo>
                    <a:pt x="402" y="258"/>
                  </a:lnTo>
                  <a:lnTo>
                    <a:pt x="391" y="268"/>
                  </a:lnTo>
                  <a:lnTo>
                    <a:pt x="375" y="288"/>
                  </a:lnTo>
                  <a:lnTo>
                    <a:pt x="353" y="318"/>
                  </a:lnTo>
                  <a:lnTo>
                    <a:pt x="334" y="359"/>
                  </a:lnTo>
                  <a:lnTo>
                    <a:pt x="317" y="397"/>
                  </a:lnTo>
                  <a:lnTo>
                    <a:pt x="298" y="427"/>
                  </a:lnTo>
                  <a:lnTo>
                    <a:pt x="282" y="452"/>
                  </a:lnTo>
                  <a:lnTo>
                    <a:pt x="268" y="482"/>
                  </a:lnTo>
                  <a:lnTo>
                    <a:pt x="254" y="509"/>
                  </a:lnTo>
                  <a:lnTo>
                    <a:pt x="249" y="537"/>
                  </a:lnTo>
                  <a:lnTo>
                    <a:pt x="241" y="567"/>
                  </a:lnTo>
                  <a:lnTo>
                    <a:pt x="241" y="613"/>
                  </a:lnTo>
                  <a:lnTo>
                    <a:pt x="243" y="657"/>
                  </a:lnTo>
                  <a:lnTo>
                    <a:pt x="254" y="698"/>
                  </a:lnTo>
                  <a:lnTo>
                    <a:pt x="265" y="731"/>
                  </a:lnTo>
                  <a:lnTo>
                    <a:pt x="279" y="761"/>
                  </a:lnTo>
                  <a:lnTo>
                    <a:pt x="287" y="783"/>
                  </a:lnTo>
                  <a:lnTo>
                    <a:pt x="295" y="794"/>
                  </a:lnTo>
                  <a:lnTo>
                    <a:pt x="304" y="797"/>
                  </a:lnTo>
                  <a:lnTo>
                    <a:pt x="320" y="802"/>
                  </a:lnTo>
                  <a:lnTo>
                    <a:pt x="331" y="802"/>
                  </a:lnTo>
                  <a:lnTo>
                    <a:pt x="342" y="800"/>
                  </a:lnTo>
                  <a:lnTo>
                    <a:pt x="347" y="786"/>
                  </a:lnTo>
                  <a:lnTo>
                    <a:pt x="358" y="764"/>
                  </a:lnTo>
                  <a:lnTo>
                    <a:pt x="378" y="739"/>
                  </a:lnTo>
                  <a:lnTo>
                    <a:pt x="405" y="712"/>
                  </a:lnTo>
                  <a:lnTo>
                    <a:pt x="440" y="685"/>
                  </a:lnTo>
                  <a:lnTo>
                    <a:pt x="473" y="663"/>
                  </a:lnTo>
                  <a:lnTo>
                    <a:pt x="501" y="644"/>
                  </a:lnTo>
                  <a:lnTo>
                    <a:pt x="517" y="630"/>
                  </a:lnTo>
                  <a:lnTo>
                    <a:pt x="525" y="622"/>
                  </a:lnTo>
                  <a:lnTo>
                    <a:pt x="528" y="611"/>
                  </a:lnTo>
                  <a:lnTo>
                    <a:pt x="531" y="605"/>
                  </a:lnTo>
                  <a:lnTo>
                    <a:pt x="534" y="602"/>
                  </a:lnTo>
                  <a:lnTo>
                    <a:pt x="534" y="578"/>
                  </a:lnTo>
                  <a:lnTo>
                    <a:pt x="534" y="529"/>
                  </a:lnTo>
                  <a:lnTo>
                    <a:pt x="534" y="474"/>
                  </a:lnTo>
                  <a:lnTo>
                    <a:pt x="539" y="444"/>
                  </a:lnTo>
                  <a:lnTo>
                    <a:pt x="547" y="414"/>
                  </a:lnTo>
                  <a:lnTo>
                    <a:pt x="561" y="367"/>
                  </a:lnTo>
                  <a:lnTo>
                    <a:pt x="572" y="326"/>
                  </a:lnTo>
                  <a:lnTo>
                    <a:pt x="580" y="304"/>
                  </a:lnTo>
                  <a:lnTo>
                    <a:pt x="586" y="299"/>
                  </a:lnTo>
                  <a:lnTo>
                    <a:pt x="594" y="296"/>
                  </a:lnTo>
                  <a:lnTo>
                    <a:pt x="599" y="290"/>
                  </a:lnTo>
                  <a:lnTo>
                    <a:pt x="602" y="288"/>
                  </a:lnTo>
                  <a:lnTo>
                    <a:pt x="597" y="299"/>
                  </a:lnTo>
                  <a:lnTo>
                    <a:pt x="586" y="326"/>
                  </a:lnTo>
                  <a:lnTo>
                    <a:pt x="577" y="359"/>
                  </a:lnTo>
                  <a:lnTo>
                    <a:pt x="572" y="394"/>
                  </a:lnTo>
                  <a:lnTo>
                    <a:pt x="566" y="433"/>
                  </a:lnTo>
                  <a:lnTo>
                    <a:pt x="564" y="487"/>
                  </a:lnTo>
                  <a:lnTo>
                    <a:pt x="561" y="534"/>
                  </a:lnTo>
                  <a:lnTo>
                    <a:pt x="561" y="561"/>
                  </a:lnTo>
                  <a:lnTo>
                    <a:pt x="561" y="575"/>
                  </a:lnTo>
                  <a:lnTo>
                    <a:pt x="566" y="581"/>
                  </a:lnTo>
                  <a:lnTo>
                    <a:pt x="575" y="586"/>
                  </a:lnTo>
                  <a:lnTo>
                    <a:pt x="583" y="586"/>
                  </a:lnTo>
                  <a:lnTo>
                    <a:pt x="594" y="578"/>
                  </a:lnTo>
                  <a:lnTo>
                    <a:pt x="610" y="564"/>
                  </a:lnTo>
                  <a:lnTo>
                    <a:pt x="627" y="550"/>
                  </a:lnTo>
                  <a:lnTo>
                    <a:pt x="640" y="540"/>
                  </a:lnTo>
                  <a:lnTo>
                    <a:pt x="657" y="520"/>
                  </a:lnTo>
                  <a:lnTo>
                    <a:pt x="687" y="490"/>
                  </a:lnTo>
                  <a:lnTo>
                    <a:pt x="714" y="457"/>
                  </a:lnTo>
                  <a:lnTo>
                    <a:pt x="733" y="435"/>
                  </a:lnTo>
                  <a:lnTo>
                    <a:pt x="747" y="414"/>
                  </a:lnTo>
                  <a:lnTo>
                    <a:pt x="758" y="383"/>
                  </a:lnTo>
                  <a:lnTo>
                    <a:pt x="766" y="353"/>
                  </a:lnTo>
                  <a:lnTo>
                    <a:pt x="774" y="337"/>
                  </a:lnTo>
                  <a:lnTo>
                    <a:pt x="777" y="315"/>
                  </a:lnTo>
                  <a:lnTo>
                    <a:pt x="785" y="282"/>
                  </a:lnTo>
                  <a:lnTo>
                    <a:pt x="794" y="252"/>
                  </a:lnTo>
                  <a:lnTo>
                    <a:pt x="799" y="238"/>
                  </a:lnTo>
                  <a:lnTo>
                    <a:pt x="818" y="238"/>
                  </a:lnTo>
                  <a:lnTo>
                    <a:pt x="810" y="263"/>
                  </a:lnTo>
                  <a:lnTo>
                    <a:pt x="794" y="315"/>
                  </a:lnTo>
                  <a:lnTo>
                    <a:pt x="777" y="373"/>
                  </a:lnTo>
                  <a:lnTo>
                    <a:pt x="766" y="408"/>
                  </a:lnTo>
                  <a:lnTo>
                    <a:pt x="755" y="427"/>
                  </a:lnTo>
                  <a:lnTo>
                    <a:pt x="747" y="449"/>
                  </a:lnTo>
                  <a:lnTo>
                    <a:pt x="742" y="468"/>
                  </a:lnTo>
                  <a:lnTo>
                    <a:pt x="744" y="477"/>
                  </a:lnTo>
                  <a:lnTo>
                    <a:pt x="750" y="474"/>
                  </a:lnTo>
                  <a:lnTo>
                    <a:pt x="755" y="468"/>
                  </a:lnTo>
                  <a:lnTo>
                    <a:pt x="761" y="463"/>
                  </a:lnTo>
                  <a:lnTo>
                    <a:pt x="764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330"/>
            <p:cNvSpPr>
              <a:spLocks/>
            </p:cNvSpPr>
            <p:nvPr/>
          </p:nvSpPr>
          <p:spPr bwMode="auto">
            <a:xfrm>
              <a:off x="1386" y="1171"/>
              <a:ext cx="422" cy="1018"/>
            </a:xfrm>
            <a:custGeom>
              <a:avLst/>
              <a:gdLst>
                <a:gd name="T0" fmla="*/ 296 w 422"/>
                <a:gd name="T1" fmla="*/ 69 h 1018"/>
                <a:gd name="T2" fmla="*/ 328 w 422"/>
                <a:gd name="T3" fmla="*/ 192 h 1018"/>
                <a:gd name="T4" fmla="*/ 389 w 422"/>
                <a:gd name="T5" fmla="*/ 348 h 1018"/>
                <a:gd name="T6" fmla="*/ 402 w 422"/>
                <a:gd name="T7" fmla="*/ 389 h 1018"/>
                <a:gd name="T8" fmla="*/ 397 w 422"/>
                <a:gd name="T9" fmla="*/ 463 h 1018"/>
                <a:gd name="T10" fmla="*/ 367 w 422"/>
                <a:gd name="T11" fmla="*/ 498 h 1018"/>
                <a:gd name="T12" fmla="*/ 304 w 422"/>
                <a:gd name="T13" fmla="*/ 430 h 1018"/>
                <a:gd name="T14" fmla="*/ 271 w 422"/>
                <a:gd name="T15" fmla="*/ 427 h 1018"/>
                <a:gd name="T16" fmla="*/ 307 w 422"/>
                <a:gd name="T17" fmla="*/ 482 h 1018"/>
                <a:gd name="T18" fmla="*/ 367 w 422"/>
                <a:gd name="T19" fmla="*/ 534 h 1018"/>
                <a:gd name="T20" fmla="*/ 394 w 422"/>
                <a:gd name="T21" fmla="*/ 556 h 1018"/>
                <a:gd name="T22" fmla="*/ 389 w 422"/>
                <a:gd name="T23" fmla="*/ 657 h 1018"/>
                <a:gd name="T24" fmla="*/ 372 w 422"/>
                <a:gd name="T25" fmla="*/ 745 h 1018"/>
                <a:gd name="T26" fmla="*/ 372 w 422"/>
                <a:gd name="T27" fmla="*/ 808 h 1018"/>
                <a:gd name="T28" fmla="*/ 383 w 422"/>
                <a:gd name="T29" fmla="*/ 871 h 1018"/>
                <a:gd name="T30" fmla="*/ 337 w 422"/>
                <a:gd name="T31" fmla="*/ 851 h 1018"/>
                <a:gd name="T32" fmla="*/ 263 w 422"/>
                <a:gd name="T33" fmla="*/ 769 h 1018"/>
                <a:gd name="T34" fmla="*/ 192 w 422"/>
                <a:gd name="T35" fmla="*/ 701 h 1018"/>
                <a:gd name="T36" fmla="*/ 126 w 422"/>
                <a:gd name="T37" fmla="*/ 608 h 1018"/>
                <a:gd name="T38" fmla="*/ 74 w 422"/>
                <a:gd name="T39" fmla="*/ 435 h 1018"/>
                <a:gd name="T40" fmla="*/ 55 w 422"/>
                <a:gd name="T41" fmla="*/ 353 h 1018"/>
                <a:gd name="T42" fmla="*/ 46 w 422"/>
                <a:gd name="T43" fmla="*/ 233 h 1018"/>
                <a:gd name="T44" fmla="*/ 38 w 422"/>
                <a:gd name="T45" fmla="*/ 71 h 1018"/>
                <a:gd name="T46" fmla="*/ 14 w 422"/>
                <a:gd name="T47" fmla="*/ 71 h 1018"/>
                <a:gd name="T48" fmla="*/ 3 w 422"/>
                <a:gd name="T49" fmla="*/ 194 h 1018"/>
                <a:gd name="T50" fmla="*/ 8 w 422"/>
                <a:gd name="T51" fmla="*/ 389 h 1018"/>
                <a:gd name="T52" fmla="*/ 33 w 422"/>
                <a:gd name="T53" fmla="*/ 539 h 1018"/>
                <a:gd name="T54" fmla="*/ 52 w 422"/>
                <a:gd name="T55" fmla="*/ 619 h 1018"/>
                <a:gd name="T56" fmla="*/ 115 w 422"/>
                <a:gd name="T57" fmla="*/ 668 h 1018"/>
                <a:gd name="T58" fmla="*/ 189 w 422"/>
                <a:gd name="T59" fmla="*/ 767 h 1018"/>
                <a:gd name="T60" fmla="*/ 276 w 422"/>
                <a:gd name="T61" fmla="*/ 890 h 1018"/>
                <a:gd name="T62" fmla="*/ 328 w 422"/>
                <a:gd name="T63" fmla="*/ 958 h 1018"/>
                <a:gd name="T64" fmla="*/ 422 w 422"/>
                <a:gd name="T65" fmla="*/ 1002 h 1018"/>
                <a:gd name="T66" fmla="*/ 320 w 422"/>
                <a:gd name="T67" fmla="*/ 931 h 1018"/>
                <a:gd name="T68" fmla="*/ 260 w 422"/>
                <a:gd name="T69" fmla="*/ 843 h 1018"/>
                <a:gd name="T70" fmla="*/ 192 w 422"/>
                <a:gd name="T71" fmla="*/ 747 h 1018"/>
                <a:gd name="T72" fmla="*/ 107 w 422"/>
                <a:gd name="T73" fmla="*/ 632 h 1018"/>
                <a:gd name="T74" fmla="*/ 71 w 422"/>
                <a:gd name="T75" fmla="*/ 608 h 1018"/>
                <a:gd name="T76" fmla="*/ 52 w 422"/>
                <a:gd name="T77" fmla="*/ 564 h 1018"/>
                <a:gd name="T78" fmla="*/ 30 w 422"/>
                <a:gd name="T79" fmla="*/ 482 h 1018"/>
                <a:gd name="T80" fmla="*/ 25 w 422"/>
                <a:gd name="T81" fmla="*/ 413 h 1018"/>
                <a:gd name="T82" fmla="*/ 16 w 422"/>
                <a:gd name="T83" fmla="*/ 304 h 1018"/>
                <a:gd name="T84" fmla="*/ 16 w 422"/>
                <a:gd name="T85" fmla="*/ 90 h 1018"/>
                <a:gd name="T86" fmla="*/ 36 w 422"/>
                <a:gd name="T87" fmla="*/ 140 h 1018"/>
                <a:gd name="T88" fmla="*/ 38 w 422"/>
                <a:gd name="T89" fmla="*/ 246 h 1018"/>
                <a:gd name="T90" fmla="*/ 38 w 422"/>
                <a:gd name="T91" fmla="*/ 315 h 1018"/>
                <a:gd name="T92" fmla="*/ 60 w 422"/>
                <a:gd name="T93" fmla="*/ 446 h 1018"/>
                <a:gd name="T94" fmla="*/ 85 w 422"/>
                <a:gd name="T95" fmla="*/ 534 h 1018"/>
                <a:gd name="T96" fmla="*/ 126 w 422"/>
                <a:gd name="T97" fmla="*/ 632 h 1018"/>
                <a:gd name="T98" fmla="*/ 203 w 422"/>
                <a:gd name="T99" fmla="*/ 731 h 1018"/>
                <a:gd name="T100" fmla="*/ 307 w 422"/>
                <a:gd name="T101" fmla="*/ 838 h 1018"/>
                <a:gd name="T102" fmla="*/ 364 w 422"/>
                <a:gd name="T103" fmla="*/ 887 h 1018"/>
                <a:gd name="T104" fmla="*/ 400 w 422"/>
                <a:gd name="T105" fmla="*/ 890 h 1018"/>
                <a:gd name="T106" fmla="*/ 394 w 422"/>
                <a:gd name="T107" fmla="*/ 775 h 1018"/>
                <a:gd name="T108" fmla="*/ 397 w 422"/>
                <a:gd name="T109" fmla="*/ 652 h 1018"/>
                <a:gd name="T110" fmla="*/ 405 w 422"/>
                <a:gd name="T111" fmla="*/ 583 h 1018"/>
                <a:gd name="T112" fmla="*/ 400 w 422"/>
                <a:gd name="T113" fmla="*/ 528 h 1018"/>
                <a:gd name="T114" fmla="*/ 408 w 422"/>
                <a:gd name="T115" fmla="*/ 479 h 1018"/>
                <a:gd name="T116" fmla="*/ 416 w 422"/>
                <a:gd name="T117" fmla="*/ 400 h 1018"/>
                <a:gd name="T118" fmla="*/ 364 w 422"/>
                <a:gd name="T119" fmla="*/ 244 h 1018"/>
                <a:gd name="T120" fmla="*/ 312 w 422"/>
                <a:gd name="T121" fmla="*/ 77 h 1018"/>
                <a:gd name="T122" fmla="*/ 307 w 422"/>
                <a:gd name="T123" fmla="*/ 0 h 1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2"/>
                <a:gd name="T187" fmla="*/ 0 h 1018"/>
                <a:gd name="T188" fmla="*/ 422 w 422"/>
                <a:gd name="T189" fmla="*/ 1018 h 10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2" h="1018">
                  <a:moveTo>
                    <a:pt x="296" y="6"/>
                  </a:moveTo>
                  <a:lnTo>
                    <a:pt x="293" y="27"/>
                  </a:lnTo>
                  <a:lnTo>
                    <a:pt x="296" y="69"/>
                  </a:lnTo>
                  <a:lnTo>
                    <a:pt x="301" y="110"/>
                  </a:lnTo>
                  <a:lnTo>
                    <a:pt x="315" y="148"/>
                  </a:lnTo>
                  <a:lnTo>
                    <a:pt x="328" y="192"/>
                  </a:lnTo>
                  <a:lnTo>
                    <a:pt x="350" y="255"/>
                  </a:lnTo>
                  <a:lnTo>
                    <a:pt x="370" y="312"/>
                  </a:lnTo>
                  <a:lnTo>
                    <a:pt x="389" y="348"/>
                  </a:lnTo>
                  <a:lnTo>
                    <a:pt x="397" y="364"/>
                  </a:lnTo>
                  <a:lnTo>
                    <a:pt x="402" y="378"/>
                  </a:lnTo>
                  <a:lnTo>
                    <a:pt x="402" y="389"/>
                  </a:lnTo>
                  <a:lnTo>
                    <a:pt x="402" y="397"/>
                  </a:lnTo>
                  <a:lnTo>
                    <a:pt x="400" y="422"/>
                  </a:lnTo>
                  <a:lnTo>
                    <a:pt x="397" y="463"/>
                  </a:lnTo>
                  <a:lnTo>
                    <a:pt x="391" y="498"/>
                  </a:lnTo>
                  <a:lnTo>
                    <a:pt x="383" y="515"/>
                  </a:lnTo>
                  <a:lnTo>
                    <a:pt x="367" y="498"/>
                  </a:lnTo>
                  <a:lnTo>
                    <a:pt x="342" y="471"/>
                  </a:lnTo>
                  <a:lnTo>
                    <a:pt x="318" y="441"/>
                  </a:lnTo>
                  <a:lnTo>
                    <a:pt x="304" y="430"/>
                  </a:lnTo>
                  <a:lnTo>
                    <a:pt x="293" y="427"/>
                  </a:lnTo>
                  <a:lnTo>
                    <a:pt x="282" y="427"/>
                  </a:lnTo>
                  <a:lnTo>
                    <a:pt x="271" y="427"/>
                  </a:lnTo>
                  <a:lnTo>
                    <a:pt x="268" y="435"/>
                  </a:lnTo>
                  <a:lnTo>
                    <a:pt x="282" y="452"/>
                  </a:lnTo>
                  <a:lnTo>
                    <a:pt x="307" y="482"/>
                  </a:lnTo>
                  <a:lnTo>
                    <a:pt x="334" y="509"/>
                  </a:lnTo>
                  <a:lnTo>
                    <a:pt x="356" y="528"/>
                  </a:lnTo>
                  <a:lnTo>
                    <a:pt x="367" y="534"/>
                  </a:lnTo>
                  <a:lnTo>
                    <a:pt x="380" y="542"/>
                  </a:lnTo>
                  <a:lnTo>
                    <a:pt x="389" y="550"/>
                  </a:lnTo>
                  <a:lnTo>
                    <a:pt x="394" y="556"/>
                  </a:lnTo>
                  <a:lnTo>
                    <a:pt x="391" y="572"/>
                  </a:lnTo>
                  <a:lnTo>
                    <a:pt x="391" y="613"/>
                  </a:lnTo>
                  <a:lnTo>
                    <a:pt x="389" y="657"/>
                  </a:lnTo>
                  <a:lnTo>
                    <a:pt x="383" y="695"/>
                  </a:lnTo>
                  <a:lnTo>
                    <a:pt x="375" y="720"/>
                  </a:lnTo>
                  <a:lnTo>
                    <a:pt x="372" y="745"/>
                  </a:lnTo>
                  <a:lnTo>
                    <a:pt x="370" y="767"/>
                  </a:lnTo>
                  <a:lnTo>
                    <a:pt x="370" y="786"/>
                  </a:lnTo>
                  <a:lnTo>
                    <a:pt x="372" y="808"/>
                  </a:lnTo>
                  <a:lnTo>
                    <a:pt x="378" y="835"/>
                  </a:lnTo>
                  <a:lnTo>
                    <a:pt x="383" y="860"/>
                  </a:lnTo>
                  <a:lnTo>
                    <a:pt x="383" y="871"/>
                  </a:lnTo>
                  <a:lnTo>
                    <a:pt x="372" y="871"/>
                  </a:lnTo>
                  <a:lnTo>
                    <a:pt x="356" y="868"/>
                  </a:lnTo>
                  <a:lnTo>
                    <a:pt x="337" y="851"/>
                  </a:lnTo>
                  <a:lnTo>
                    <a:pt x="323" y="832"/>
                  </a:lnTo>
                  <a:lnTo>
                    <a:pt x="298" y="802"/>
                  </a:lnTo>
                  <a:lnTo>
                    <a:pt x="263" y="769"/>
                  </a:lnTo>
                  <a:lnTo>
                    <a:pt x="227" y="737"/>
                  </a:lnTo>
                  <a:lnTo>
                    <a:pt x="208" y="717"/>
                  </a:lnTo>
                  <a:lnTo>
                    <a:pt x="192" y="701"/>
                  </a:lnTo>
                  <a:lnTo>
                    <a:pt x="170" y="671"/>
                  </a:lnTo>
                  <a:lnTo>
                    <a:pt x="142" y="638"/>
                  </a:lnTo>
                  <a:lnTo>
                    <a:pt x="126" y="608"/>
                  </a:lnTo>
                  <a:lnTo>
                    <a:pt x="109" y="561"/>
                  </a:lnTo>
                  <a:lnTo>
                    <a:pt x="90" y="496"/>
                  </a:lnTo>
                  <a:lnTo>
                    <a:pt x="74" y="435"/>
                  </a:lnTo>
                  <a:lnTo>
                    <a:pt x="68" y="413"/>
                  </a:lnTo>
                  <a:lnTo>
                    <a:pt x="63" y="394"/>
                  </a:lnTo>
                  <a:lnTo>
                    <a:pt x="55" y="353"/>
                  </a:lnTo>
                  <a:lnTo>
                    <a:pt x="46" y="307"/>
                  </a:lnTo>
                  <a:lnTo>
                    <a:pt x="46" y="277"/>
                  </a:lnTo>
                  <a:lnTo>
                    <a:pt x="46" y="233"/>
                  </a:lnTo>
                  <a:lnTo>
                    <a:pt x="46" y="164"/>
                  </a:lnTo>
                  <a:lnTo>
                    <a:pt x="41" y="99"/>
                  </a:lnTo>
                  <a:lnTo>
                    <a:pt x="38" y="71"/>
                  </a:lnTo>
                  <a:lnTo>
                    <a:pt x="30" y="71"/>
                  </a:lnTo>
                  <a:lnTo>
                    <a:pt x="22" y="71"/>
                  </a:lnTo>
                  <a:lnTo>
                    <a:pt x="14" y="71"/>
                  </a:lnTo>
                  <a:lnTo>
                    <a:pt x="8" y="77"/>
                  </a:lnTo>
                  <a:lnTo>
                    <a:pt x="5" y="115"/>
                  </a:lnTo>
                  <a:lnTo>
                    <a:pt x="3" y="194"/>
                  </a:lnTo>
                  <a:lnTo>
                    <a:pt x="0" y="285"/>
                  </a:lnTo>
                  <a:lnTo>
                    <a:pt x="3" y="348"/>
                  </a:lnTo>
                  <a:lnTo>
                    <a:pt x="8" y="389"/>
                  </a:lnTo>
                  <a:lnTo>
                    <a:pt x="14" y="441"/>
                  </a:lnTo>
                  <a:lnTo>
                    <a:pt x="19" y="490"/>
                  </a:lnTo>
                  <a:lnTo>
                    <a:pt x="33" y="539"/>
                  </a:lnTo>
                  <a:lnTo>
                    <a:pt x="41" y="580"/>
                  </a:lnTo>
                  <a:lnTo>
                    <a:pt x="46" y="605"/>
                  </a:lnTo>
                  <a:lnTo>
                    <a:pt x="52" y="619"/>
                  </a:lnTo>
                  <a:lnTo>
                    <a:pt x="66" y="624"/>
                  </a:lnTo>
                  <a:lnTo>
                    <a:pt x="85" y="638"/>
                  </a:lnTo>
                  <a:lnTo>
                    <a:pt x="115" y="668"/>
                  </a:lnTo>
                  <a:lnTo>
                    <a:pt x="142" y="701"/>
                  </a:lnTo>
                  <a:lnTo>
                    <a:pt x="164" y="734"/>
                  </a:lnTo>
                  <a:lnTo>
                    <a:pt x="189" y="767"/>
                  </a:lnTo>
                  <a:lnTo>
                    <a:pt x="224" y="813"/>
                  </a:lnTo>
                  <a:lnTo>
                    <a:pt x="257" y="860"/>
                  </a:lnTo>
                  <a:lnTo>
                    <a:pt x="276" y="890"/>
                  </a:lnTo>
                  <a:lnTo>
                    <a:pt x="285" y="912"/>
                  </a:lnTo>
                  <a:lnTo>
                    <a:pt x="309" y="936"/>
                  </a:lnTo>
                  <a:lnTo>
                    <a:pt x="328" y="958"/>
                  </a:lnTo>
                  <a:lnTo>
                    <a:pt x="339" y="966"/>
                  </a:lnTo>
                  <a:lnTo>
                    <a:pt x="416" y="1018"/>
                  </a:lnTo>
                  <a:lnTo>
                    <a:pt x="422" y="1002"/>
                  </a:lnTo>
                  <a:lnTo>
                    <a:pt x="402" y="988"/>
                  </a:lnTo>
                  <a:lnTo>
                    <a:pt x="361" y="958"/>
                  </a:lnTo>
                  <a:lnTo>
                    <a:pt x="320" y="931"/>
                  </a:lnTo>
                  <a:lnTo>
                    <a:pt x="301" y="912"/>
                  </a:lnTo>
                  <a:lnTo>
                    <a:pt x="287" y="887"/>
                  </a:lnTo>
                  <a:lnTo>
                    <a:pt x="260" y="843"/>
                  </a:lnTo>
                  <a:lnTo>
                    <a:pt x="227" y="799"/>
                  </a:lnTo>
                  <a:lnTo>
                    <a:pt x="213" y="775"/>
                  </a:lnTo>
                  <a:lnTo>
                    <a:pt x="192" y="747"/>
                  </a:lnTo>
                  <a:lnTo>
                    <a:pt x="159" y="701"/>
                  </a:lnTo>
                  <a:lnTo>
                    <a:pt x="123" y="657"/>
                  </a:lnTo>
                  <a:lnTo>
                    <a:pt x="107" y="632"/>
                  </a:lnTo>
                  <a:lnTo>
                    <a:pt x="98" y="627"/>
                  </a:lnTo>
                  <a:lnTo>
                    <a:pt x="85" y="616"/>
                  </a:lnTo>
                  <a:lnTo>
                    <a:pt x="71" y="608"/>
                  </a:lnTo>
                  <a:lnTo>
                    <a:pt x="68" y="605"/>
                  </a:lnTo>
                  <a:lnTo>
                    <a:pt x="63" y="594"/>
                  </a:lnTo>
                  <a:lnTo>
                    <a:pt x="52" y="564"/>
                  </a:lnTo>
                  <a:lnTo>
                    <a:pt x="41" y="526"/>
                  </a:lnTo>
                  <a:lnTo>
                    <a:pt x="30" y="482"/>
                  </a:lnTo>
                  <a:lnTo>
                    <a:pt x="30" y="479"/>
                  </a:lnTo>
                  <a:lnTo>
                    <a:pt x="25" y="444"/>
                  </a:lnTo>
                  <a:lnTo>
                    <a:pt x="25" y="413"/>
                  </a:lnTo>
                  <a:lnTo>
                    <a:pt x="25" y="386"/>
                  </a:lnTo>
                  <a:lnTo>
                    <a:pt x="25" y="367"/>
                  </a:lnTo>
                  <a:lnTo>
                    <a:pt x="16" y="304"/>
                  </a:lnTo>
                  <a:lnTo>
                    <a:pt x="16" y="211"/>
                  </a:lnTo>
                  <a:lnTo>
                    <a:pt x="16" y="126"/>
                  </a:lnTo>
                  <a:lnTo>
                    <a:pt x="16" y="90"/>
                  </a:lnTo>
                  <a:lnTo>
                    <a:pt x="33" y="85"/>
                  </a:lnTo>
                  <a:lnTo>
                    <a:pt x="33" y="101"/>
                  </a:lnTo>
                  <a:lnTo>
                    <a:pt x="36" y="140"/>
                  </a:lnTo>
                  <a:lnTo>
                    <a:pt x="36" y="181"/>
                  </a:lnTo>
                  <a:lnTo>
                    <a:pt x="38" y="219"/>
                  </a:lnTo>
                  <a:lnTo>
                    <a:pt x="38" y="246"/>
                  </a:lnTo>
                  <a:lnTo>
                    <a:pt x="38" y="274"/>
                  </a:lnTo>
                  <a:lnTo>
                    <a:pt x="36" y="298"/>
                  </a:lnTo>
                  <a:lnTo>
                    <a:pt x="38" y="315"/>
                  </a:lnTo>
                  <a:lnTo>
                    <a:pt x="41" y="342"/>
                  </a:lnTo>
                  <a:lnTo>
                    <a:pt x="49" y="394"/>
                  </a:lnTo>
                  <a:lnTo>
                    <a:pt x="60" y="446"/>
                  </a:lnTo>
                  <a:lnTo>
                    <a:pt x="66" y="476"/>
                  </a:lnTo>
                  <a:lnTo>
                    <a:pt x="71" y="496"/>
                  </a:lnTo>
                  <a:lnTo>
                    <a:pt x="85" y="534"/>
                  </a:lnTo>
                  <a:lnTo>
                    <a:pt x="101" y="575"/>
                  </a:lnTo>
                  <a:lnTo>
                    <a:pt x="112" y="605"/>
                  </a:lnTo>
                  <a:lnTo>
                    <a:pt x="126" y="632"/>
                  </a:lnTo>
                  <a:lnTo>
                    <a:pt x="156" y="674"/>
                  </a:lnTo>
                  <a:lnTo>
                    <a:pt x="186" y="709"/>
                  </a:lnTo>
                  <a:lnTo>
                    <a:pt x="203" y="731"/>
                  </a:lnTo>
                  <a:lnTo>
                    <a:pt x="222" y="753"/>
                  </a:lnTo>
                  <a:lnTo>
                    <a:pt x="265" y="797"/>
                  </a:lnTo>
                  <a:lnTo>
                    <a:pt x="307" y="838"/>
                  </a:lnTo>
                  <a:lnTo>
                    <a:pt x="328" y="862"/>
                  </a:lnTo>
                  <a:lnTo>
                    <a:pt x="339" y="873"/>
                  </a:lnTo>
                  <a:lnTo>
                    <a:pt x="364" y="887"/>
                  </a:lnTo>
                  <a:lnTo>
                    <a:pt x="386" y="901"/>
                  </a:lnTo>
                  <a:lnTo>
                    <a:pt x="400" y="909"/>
                  </a:lnTo>
                  <a:lnTo>
                    <a:pt x="400" y="890"/>
                  </a:lnTo>
                  <a:lnTo>
                    <a:pt x="397" y="851"/>
                  </a:lnTo>
                  <a:lnTo>
                    <a:pt x="394" y="808"/>
                  </a:lnTo>
                  <a:lnTo>
                    <a:pt x="394" y="775"/>
                  </a:lnTo>
                  <a:lnTo>
                    <a:pt x="394" y="739"/>
                  </a:lnTo>
                  <a:lnTo>
                    <a:pt x="397" y="695"/>
                  </a:lnTo>
                  <a:lnTo>
                    <a:pt x="397" y="652"/>
                  </a:lnTo>
                  <a:lnTo>
                    <a:pt x="402" y="627"/>
                  </a:lnTo>
                  <a:lnTo>
                    <a:pt x="405" y="608"/>
                  </a:lnTo>
                  <a:lnTo>
                    <a:pt x="405" y="583"/>
                  </a:lnTo>
                  <a:lnTo>
                    <a:pt x="402" y="559"/>
                  </a:lnTo>
                  <a:lnTo>
                    <a:pt x="402" y="542"/>
                  </a:lnTo>
                  <a:lnTo>
                    <a:pt x="400" y="528"/>
                  </a:lnTo>
                  <a:lnTo>
                    <a:pt x="400" y="507"/>
                  </a:lnTo>
                  <a:lnTo>
                    <a:pt x="402" y="490"/>
                  </a:lnTo>
                  <a:lnTo>
                    <a:pt x="408" y="479"/>
                  </a:lnTo>
                  <a:lnTo>
                    <a:pt x="411" y="457"/>
                  </a:lnTo>
                  <a:lnTo>
                    <a:pt x="416" y="430"/>
                  </a:lnTo>
                  <a:lnTo>
                    <a:pt x="416" y="400"/>
                  </a:lnTo>
                  <a:lnTo>
                    <a:pt x="413" y="375"/>
                  </a:lnTo>
                  <a:lnTo>
                    <a:pt x="397" y="326"/>
                  </a:lnTo>
                  <a:lnTo>
                    <a:pt x="364" y="244"/>
                  </a:lnTo>
                  <a:lnTo>
                    <a:pt x="331" y="159"/>
                  </a:lnTo>
                  <a:lnTo>
                    <a:pt x="318" y="110"/>
                  </a:lnTo>
                  <a:lnTo>
                    <a:pt x="312" y="77"/>
                  </a:lnTo>
                  <a:lnTo>
                    <a:pt x="309" y="41"/>
                  </a:lnTo>
                  <a:lnTo>
                    <a:pt x="307" y="11"/>
                  </a:lnTo>
                  <a:lnTo>
                    <a:pt x="307" y="0"/>
                  </a:lnTo>
                  <a:lnTo>
                    <a:pt x="29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331"/>
            <p:cNvSpPr>
              <a:spLocks/>
            </p:cNvSpPr>
            <p:nvPr/>
          </p:nvSpPr>
          <p:spPr bwMode="auto">
            <a:xfrm>
              <a:off x="1443" y="1349"/>
              <a:ext cx="121" cy="263"/>
            </a:xfrm>
            <a:custGeom>
              <a:avLst/>
              <a:gdLst>
                <a:gd name="T0" fmla="*/ 0 w 121"/>
                <a:gd name="T1" fmla="*/ 189 h 263"/>
                <a:gd name="T2" fmla="*/ 9 w 121"/>
                <a:gd name="T3" fmla="*/ 167 h 263"/>
                <a:gd name="T4" fmla="*/ 31 w 121"/>
                <a:gd name="T5" fmla="*/ 131 h 263"/>
                <a:gd name="T6" fmla="*/ 55 w 121"/>
                <a:gd name="T7" fmla="*/ 99 h 263"/>
                <a:gd name="T8" fmla="*/ 69 w 121"/>
                <a:gd name="T9" fmla="*/ 79 h 263"/>
                <a:gd name="T10" fmla="*/ 72 w 121"/>
                <a:gd name="T11" fmla="*/ 66 h 263"/>
                <a:gd name="T12" fmla="*/ 80 w 121"/>
                <a:gd name="T13" fmla="*/ 44 h 263"/>
                <a:gd name="T14" fmla="*/ 85 w 121"/>
                <a:gd name="T15" fmla="*/ 25 h 263"/>
                <a:gd name="T16" fmla="*/ 93 w 121"/>
                <a:gd name="T17" fmla="*/ 8 h 263"/>
                <a:gd name="T18" fmla="*/ 102 w 121"/>
                <a:gd name="T19" fmla="*/ 0 h 263"/>
                <a:gd name="T20" fmla="*/ 113 w 121"/>
                <a:gd name="T21" fmla="*/ 3 h 263"/>
                <a:gd name="T22" fmla="*/ 118 w 121"/>
                <a:gd name="T23" fmla="*/ 8 h 263"/>
                <a:gd name="T24" fmla="*/ 121 w 121"/>
                <a:gd name="T25" fmla="*/ 11 h 263"/>
                <a:gd name="T26" fmla="*/ 118 w 121"/>
                <a:gd name="T27" fmla="*/ 22 h 263"/>
                <a:gd name="T28" fmla="*/ 107 w 121"/>
                <a:gd name="T29" fmla="*/ 49 h 263"/>
                <a:gd name="T30" fmla="*/ 93 w 121"/>
                <a:gd name="T31" fmla="*/ 85 h 263"/>
                <a:gd name="T32" fmla="*/ 80 w 121"/>
                <a:gd name="T33" fmla="*/ 120 h 263"/>
                <a:gd name="T34" fmla="*/ 61 w 121"/>
                <a:gd name="T35" fmla="*/ 162 h 263"/>
                <a:gd name="T36" fmla="*/ 39 w 121"/>
                <a:gd name="T37" fmla="*/ 208 h 263"/>
                <a:gd name="T38" fmla="*/ 17 w 121"/>
                <a:gd name="T39" fmla="*/ 244 h 263"/>
                <a:gd name="T40" fmla="*/ 11 w 121"/>
                <a:gd name="T41" fmla="*/ 263 h 263"/>
                <a:gd name="T42" fmla="*/ 0 w 121"/>
                <a:gd name="T43" fmla="*/ 189 h 263"/>
                <a:gd name="T44" fmla="*/ 0 w 121"/>
                <a:gd name="T45" fmla="*/ 189 h 2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1"/>
                <a:gd name="T70" fmla="*/ 0 h 263"/>
                <a:gd name="T71" fmla="*/ 121 w 121"/>
                <a:gd name="T72" fmla="*/ 263 h 2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1" h="263">
                  <a:moveTo>
                    <a:pt x="0" y="189"/>
                  </a:moveTo>
                  <a:lnTo>
                    <a:pt x="9" y="167"/>
                  </a:lnTo>
                  <a:lnTo>
                    <a:pt x="31" y="131"/>
                  </a:lnTo>
                  <a:lnTo>
                    <a:pt x="55" y="99"/>
                  </a:lnTo>
                  <a:lnTo>
                    <a:pt x="69" y="79"/>
                  </a:lnTo>
                  <a:lnTo>
                    <a:pt x="72" y="66"/>
                  </a:lnTo>
                  <a:lnTo>
                    <a:pt x="80" y="44"/>
                  </a:lnTo>
                  <a:lnTo>
                    <a:pt x="85" y="25"/>
                  </a:lnTo>
                  <a:lnTo>
                    <a:pt x="93" y="8"/>
                  </a:lnTo>
                  <a:lnTo>
                    <a:pt x="102" y="0"/>
                  </a:lnTo>
                  <a:lnTo>
                    <a:pt x="113" y="3"/>
                  </a:lnTo>
                  <a:lnTo>
                    <a:pt x="118" y="8"/>
                  </a:lnTo>
                  <a:lnTo>
                    <a:pt x="121" y="11"/>
                  </a:lnTo>
                  <a:lnTo>
                    <a:pt x="118" y="22"/>
                  </a:lnTo>
                  <a:lnTo>
                    <a:pt x="107" y="49"/>
                  </a:lnTo>
                  <a:lnTo>
                    <a:pt x="93" y="85"/>
                  </a:lnTo>
                  <a:lnTo>
                    <a:pt x="80" y="120"/>
                  </a:lnTo>
                  <a:lnTo>
                    <a:pt x="61" y="162"/>
                  </a:lnTo>
                  <a:lnTo>
                    <a:pt x="39" y="208"/>
                  </a:lnTo>
                  <a:lnTo>
                    <a:pt x="17" y="244"/>
                  </a:lnTo>
                  <a:lnTo>
                    <a:pt x="11" y="263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332"/>
            <p:cNvSpPr>
              <a:spLocks/>
            </p:cNvSpPr>
            <p:nvPr/>
          </p:nvSpPr>
          <p:spPr bwMode="auto">
            <a:xfrm>
              <a:off x="1254" y="1688"/>
              <a:ext cx="176" cy="50"/>
            </a:xfrm>
            <a:custGeom>
              <a:avLst/>
              <a:gdLst>
                <a:gd name="T0" fmla="*/ 165 w 176"/>
                <a:gd name="T1" fmla="*/ 20 h 50"/>
                <a:gd name="T2" fmla="*/ 140 w 176"/>
                <a:gd name="T3" fmla="*/ 25 h 50"/>
                <a:gd name="T4" fmla="*/ 107 w 176"/>
                <a:gd name="T5" fmla="*/ 31 h 50"/>
                <a:gd name="T6" fmla="*/ 72 w 176"/>
                <a:gd name="T7" fmla="*/ 28 h 50"/>
                <a:gd name="T8" fmla="*/ 47 w 176"/>
                <a:gd name="T9" fmla="*/ 22 h 50"/>
                <a:gd name="T10" fmla="*/ 28 w 176"/>
                <a:gd name="T11" fmla="*/ 14 h 50"/>
                <a:gd name="T12" fmla="*/ 14 w 176"/>
                <a:gd name="T13" fmla="*/ 6 h 50"/>
                <a:gd name="T14" fmla="*/ 3 w 176"/>
                <a:gd name="T15" fmla="*/ 0 h 50"/>
                <a:gd name="T16" fmla="*/ 0 w 176"/>
                <a:gd name="T17" fmla="*/ 0 h 50"/>
                <a:gd name="T18" fmla="*/ 0 w 176"/>
                <a:gd name="T19" fmla="*/ 25 h 50"/>
                <a:gd name="T20" fmla="*/ 6 w 176"/>
                <a:gd name="T21" fmla="*/ 31 h 50"/>
                <a:gd name="T22" fmla="*/ 25 w 176"/>
                <a:gd name="T23" fmla="*/ 36 h 50"/>
                <a:gd name="T24" fmla="*/ 50 w 176"/>
                <a:gd name="T25" fmla="*/ 44 h 50"/>
                <a:gd name="T26" fmla="*/ 72 w 176"/>
                <a:gd name="T27" fmla="*/ 50 h 50"/>
                <a:gd name="T28" fmla="*/ 99 w 176"/>
                <a:gd name="T29" fmla="*/ 50 h 50"/>
                <a:gd name="T30" fmla="*/ 132 w 176"/>
                <a:gd name="T31" fmla="*/ 50 h 50"/>
                <a:gd name="T32" fmla="*/ 162 w 176"/>
                <a:gd name="T33" fmla="*/ 50 h 50"/>
                <a:gd name="T34" fmla="*/ 176 w 176"/>
                <a:gd name="T35" fmla="*/ 50 h 50"/>
                <a:gd name="T36" fmla="*/ 165 w 176"/>
                <a:gd name="T37" fmla="*/ 20 h 50"/>
                <a:gd name="T38" fmla="*/ 165 w 176"/>
                <a:gd name="T39" fmla="*/ 2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50"/>
                <a:gd name="T62" fmla="*/ 176 w 176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50">
                  <a:moveTo>
                    <a:pt x="165" y="20"/>
                  </a:moveTo>
                  <a:lnTo>
                    <a:pt x="140" y="25"/>
                  </a:lnTo>
                  <a:lnTo>
                    <a:pt x="107" y="31"/>
                  </a:lnTo>
                  <a:lnTo>
                    <a:pt x="72" y="28"/>
                  </a:lnTo>
                  <a:lnTo>
                    <a:pt x="47" y="22"/>
                  </a:lnTo>
                  <a:lnTo>
                    <a:pt x="28" y="14"/>
                  </a:lnTo>
                  <a:lnTo>
                    <a:pt x="14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25" y="36"/>
                  </a:lnTo>
                  <a:lnTo>
                    <a:pt x="50" y="44"/>
                  </a:lnTo>
                  <a:lnTo>
                    <a:pt x="72" y="50"/>
                  </a:lnTo>
                  <a:lnTo>
                    <a:pt x="99" y="50"/>
                  </a:lnTo>
                  <a:lnTo>
                    <a:pt x="132" y="50"/>
                  </a:lnTo>
                  <a:lnTo>
                    <a:pt x="162" y="50"/>
                  </a:lnTo>
                  <a:lnTo>
                    <a:pt x="176" y="50"/>
                  </a:lnTo>
                  <a:lnTo>
                    <a:pt x="16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333"/>
            <p:cNvSpPr>
              <a:spLocks/>
            </p:cNvSpPr>
            <p:nvPr/>
          </p:nvSpPr>
          <p:spPr bwMode="auto">
            <a:xfrm>
              <a:off x="2706" y="3115"/>
              <a:ext cx="76" cy="85"/>
            </a:xfrm>
            <a:custGeom>
              <a:avLst/>
              <a:gdLst>
                <a:gd name="T0" fmla="*/ 30 w 76"/>
                <a:gd name="T1" fmla="*/ 0 h 85"/>
                <a:gd name="T2" fmla="*/ 30 w 76"/>
                <a:gd name="T3" fmla="*/ 33 h 85"/>
                <a:gd name="T4" fmla="*/ 35 w 76"/>
                <a:gd name="T5" fmla="*/ 52 h 85"/>
                <a:gd name="T6" fmla="*/ 46 w 76"/>
                <a:gd name="T7" fmla="*/ 60 h 85"/>
                <a:gd name="T8" fmla="*/ 57 w 76"/>
                <a:gd name="T9" fmla="*/ 63 h 85"/>
                <a:gd name="T10" fmla="*/ 71 w 76"/>
                <a:gd name="T11" fmla="*/ 65 h 85"/>
                <a:gd name="T12" fmla="*/ 76 w 76"/>
                <a:gd name="T13" fmla="*/ 68 h 85"/>
                <a:gd name="T14" fmla="*/ 68 w 76"/>
                <a:gd name="T15" fmla="*/ 85 h 85"/>
                <a:gd name="T16" fmla="*/ 63 w 76"/>
                <a:gd name="T17" fmla="*/ 85 h 85"/>
                <a:gd name="T18" fmla="*/ 49 w 76"/>
                <a:gd name="T19" fmla="*/ 82 h 85"/>
                <a:gd name="T20" fmla="*/ 35 w 76"/>
                <a:gd name="T21" fmla="*/ 74 h 85"/>
                <a:gd name="T22" fmla="*/ 16 w 76"/>
                <a:gd name="T23" fmla="*/ 60 h 85"/>
                <a:gd name="T24" fmla="*/ 2 w 76"/>
                <a:gd name="T25" fmla="*/ 38 h 85"/>
                <a:gd name="T26" fmla="*/ 0 w 76"/>
                <a:gd name="T27" fmla="*/ 19 h 85"/>
                <a:gd name="T28" fmla="*/ 0 w 76"/>
                <a:gd name="T29" fmla="*/ 5 h 85"/>
                <a:gd name="T30" fmla="*/ 2 w 76"/>
                <a:gd name="T31" fmla="*/ 0 h 85"/>
                <a:gd name="T32" fmla="*/ 30 w 76"/>
                <a:gd name="T33" fmla="*/ 0 h 85"/>
                <a:gd name="T34" fmla="*/ 30 w 76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85"/>
                <a:gd name="T56" fmla="*/ 76 w 7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85">
                  <a:moveTo>
                    <a:pt x="30" y="0"/>
                  </a:moveTo>
                  <a:lnTo>
                    <a:pt x="30" y="33"/>
                  </a:lnTo>
                  <a:lnTo>
                    <a:pt x="35" y="52"/>
                  </a:lnTo>
                  <a:lnTo>
                    <a:pt x="46" y="60"/>
                  </a:lnTo>
                  <a:lnTo>
                    <a:pt x="57" y="63"/>
                  </a:lnTo>
                  <a:lnTo>
                    <a:pt x="71" y="65"/>
                  </a:lnTo>
                  <a:lnTo>
                    <a:pt x="76" y="68"/>
                  </a:lnTo>
                  <a:lnTo>
                    <a:pt x="68" y="85"/>
                  </a:lnTo>
                  <a:lnTo>
                    <a:pt x="63" y="85"/>
                  </a:lnTo>
                  <a:lnTo>
                    <a:pt x="49" y="82"/>
                  </a:lnTo>
                  <a:lnTo>
                    <a:pt x="35" y="74"/>
                  </a:lnTo>
                  <a:lnTo>
                    <a:pt x="16" y="60"/>
                  </a:lnTo>
                  <a:lnTo>
                    <a:pt x="2" y="38"/>
                  </a:lnTo>
                  <a:lnTo>
                    <a:pt x="0" y="19"/>
                  </a:lnTo>
                  <a:lnTo>
                    <a:pt x="0" y="5"/>
                  </a:lnTo>
                  <a:lnTo>
                    <a:pt x="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334"/>
            <p:cNvSpPr>
              <a:spLocks/>
            </p:cNvSpPr>
            <p:nvPr/>
          </p:nvSpPr>
          <p:spPr bwMode="auto">
            <a:xfrm>
              <a:off x="2758" y="3145"/>
              <a:ext cx="145" cy="153"/>
            </a:xfrm>
            <a:custGeom>
              <a:avLst/>
              <a:gdLst>
                <a:gd name="T0" fmla="*/ 145 w 145"/>
                <a:gd name="T1" fmla="*/ 19 h 153"/>
                <a:gd name="T2" fmla="*/ 134 w 145"/>
                <a:gd name="T3" fmla="*/ 8 h 153"/>
                <a:gd name="T4" fmla="*/ 109 w 145"/>
                <a:gd name="T5" fmla="*/ 3 h 153"/>
                <a:gd name="T6" fmla="*/ 79 w 145"/>
                <a:gd name="T7" fmla="*/ 0 h 153"/>
                <a:gd name="T8" fmla="*/ 52 w 145"/>
                <a:gd name="T9" fmla="*/ 5 h 153"/>
                <a:gd name="T10" fmla="*/ 27 w 145"/>
                <a:gd name="T11" fmla="*/ 16 h 153"/>
                <a:gd name="T12" fmla="*/ 13 w 145"/>
                <a:gd name="T13" fmla="*/ 35 h 153"/>
                <a:gd name="T14" fmla="*/ 5 w 145"/>
                <a:gd name="T15" fmla="*/ 52 h 153"/>
                <a:gd name="T16" fmla="*/ 0 w 145"/>
                <a:gd name="T17" fmla="*/ 74 h 153"/>
                <a:gd name="T18" fmla="*/ 0 w 145"/>
                <a:gd name="T19" fmla="*/ 90 h 153"/>
                <a:gd name="T20" fmla="*/ 11 w 145"/>
                <a:gd name="T21" fmla="*/ 109 h 153"/>
                <a:gd name="T22" fmla="*/ 19 w 145"/>
                <a:gd name="T23" fmla="*/ 126 h 153"/>
                <a:gd name="T24" fmla="*/ 30 w 145"/>
                <a:gd name="T25" fmla="*/ 142 h 153"/>
                <a:gd name="T26" fmla="*/ 46 w 145"/>
                <a:gd name="T27" fmla="*/ 148 h 153"/>
                <a:gd name="T28" fmla="*/ 68 w 145"/>
                <a:gd name="T29" fmla="*/ 150 h 153"/>
                <a:gd name="T30" fmla="*/ 87 w 145"/>
                <a:gd name="T31" fmla="*/ 150 h 153"/>
                <a:gd name="T32" fmla="*/ 95 w 145"/>
                <a:gd name="T33" fmla="*/ 153 h 153"/>
                <a:gd name="T34" fmla="*/ 95 w 145"/>
                <a:gd name="T35" fmla="*/ 142 h 153"/>
                <a:gd name="T36" fmla="*/ 87 w 145"/>
                <a:gd name="T37" fmla="*/ 140 h 153"/>
                <a:gd name="T38" fmla="*/ 65 w 145"/>
                <a:gd name="T39" fmla="*/ 137 h 153"/>
                <a:gd name="T40" fmla="*/ 38 w 145"/>
                <a:gd name="T41" fmla="*/ 129 h 153"/>
                <a:gd name="T42" fmla="*/ 21 w 145"/>
                <a:gd name="T43" fmla="*/ 118 h 153"/>
                <a:gd name="T44" fmla="*/ 11 w 145"/>
                <a:gd name="T45" fmla="*/ 98 h 153"/>
                <a:gd name="T46" fmla="*/ 11 w 145"/>
                <a:gd name="T47" fmla="*/ 77 h 153"/>
                <a:gd name="T48" fmla="*/ 13 w 145"/>
                <a:gd name="T49" fmla="*/ 52 h 153"/>
                <a:gd name="T50" fmla="*/ 21 w 145"/>
                <a:gd name="T51" fmla="*/ 38 h 153"/>
                <a:gd name="T52" fmla="*/ 32 w 145"/>
                <a:gd name="T53" fmla="*/ 25 h 153"/>
                <a:gd name="T54" fmla="*/ 54 w 145"/>
                <a:gd name="T55" fmla="*/ 19 h 153"/>
                <a:gd name="T56" fmla="*/ 73 w 145"/>
                <a:gd name="T57" fmla="*/ 14 h 153"/>
                <a:gd name="T58" fmla="*/ 90 w 145"/>
                <a:gd name="T59" fmla="*/ 11 h 153"/>
                <a:gd name="T60" fmla="*/ 101 w 145"/>
                <a:gd name="T61" fmla="*/ 11 h 153"/>
                <a:gd name="T62" fmla="*/ 120 w 145"/>
                <a:gd name="T63" fmla="*/ 19 h 153"/>
                <a:gd name="T64" fmla="*/ 134 w 145"/>
                <a:gd name="T65" fmla="*/ 25 h 153"/>
                <a:gd name="T66" fmla="*/ 142 w 145"/>
                <a:gd name="T67" fmla="*/ 30 h 153"/>
                <a:gd name="T68" fmla="*/ 145 w 145"/>
                <a:gd name="T69" fmla="*/ 19 h 153"/>
                <a:gd name="T70" fmla="*/ 145 w 145"/>
                <a:gd name="T71" fmla="*/ 19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5"/>
                <a:gd name="T109" fmla="*/ 0 h 153"/>
                <a:gd name="T110" fmla="*/ 145 w 145"/>
                <a:gd name="T111" fmla="*/ 153 h 1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5" h="153">
                  <a:moveTo>
                    <a:pt x="145" y="19"/>
                  </a:moveTo>
                  <a:lnTo>
                    <a:pt x="134" y="8"/>
                  </a:lnTo>
                  <a:lnTo>
                    <a:pt x="109" y="3"/>
                  </a:lnTo>
                  <a:lnTo>
                    <a:pt x="79" y="0"/>
                  </a:lnTo>
                  <a:lnTo>
                    <a:pt x="52" y="5"/>
                  </a:lnTo>
                  <a:lnTo>
                    <a:pt x="27" y="16"/>
                  </a:lnTo>
                  <a:lnTo>
                    <a:pt x="13" y="35"/>
                  </a:lnTo>
                  <a:lnTo>
                    <a:pt x="5" y="52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11" y="109"/>
                  </a:lnTo>
                  <a:lnTo>
                    <a:pt x="19" y="126"/>
                  </a:lnTo>
                  <a:lnTo>
                    <a:pt x="30" y="142"/>
                  </a:lnTo>
                  <a:lnTo>
                    <a:pt x="46" y="148"/>
                  </a:lnTo>
                  <a:lnTo>
                    <a:pt x="68" y="150"/>
                  </a:lnTo>
                  <a:lnTo>
                    <a:pt x="87" y="150"/>
                  </a:lnTo>
                  <a:lnTo>
                    <a:pt x="95" y="153"/>
                  </a:lnTo>
                  <a:lnTo>
                    <a:pt x="95" y="142"/>
                  </a:lnTo>
                  <a:lnTo>
                    <a:pt x="87" y="140"/>
                  </a:lnTo>
                  <a:lnTo>
                    <a:pt x="65" y="137"/>
                  </a:lnTo>
                  <a:lnTo>
                    <a:pt x="38" y="129"/>
                  </a:lnTo>
                  <a:lnTo>
                    <a:pt x="21" y="118"/>
                  </a:lnTo>
                  <a:lnTo>
                    <a:pt x="11" y="98"/>
                  </a:lnTo>
                  <a:lnTo>
                    <a:pt x="11" y="77"/>
                  </a:lnTo>
                  <a:lnTo>
                    <a:pt x="13" y="52"/>
                  </a:lnTo>
                  <a:lnTo>
                    <a:pt x="21" y="38"/>
                  </a:lnTo>
                  <a:lnTo>
                    <a:pt x="32" y="25"/>
                  </a:lnTo>
                  <a:lnTo>
                    <a:pt x="54" y="19"/>
                  </a:lnTo>
                  <a:lnTo>
                    <a:pt x="73" y="14"/>
                  </a:lnTo>
                  <a:lnTo>
                    <a:pt x="90" y="11"/>
                  </a:lnTo>
                  <a:lnTo>
                    <a:pt x="101" y="11"/>
                  </a:lnTo>
                  <a:lnTo>
                    <a:pt x="120" y="19"/>
                  </a:lnTo>
                  <a:lnTo>
                    <a:pt x="134" y="25"/>
                  </a:lnTo>
                  <a:lnTo>
                    <a:pt x="142" y="30"/>
                  </a:lnTo>
                  <a:lnTo>
                    <a:pt x="1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335"/>
            <p:cNvSpPr>
              <a:spLocks/>
            </p:cNvSpPr>
            <p:nvPr/>
          </p:nvSpPr>
          <p:spPr bwMode="auto">
            <a:xfrm>
              <a:off x="2842" y="3161"/>
              <a:ext cx="66" cy="137"/>
            </a:xfrm>
            <a:custGeom>
              <a:avLst/>
              <a:gdLst>
                <a:gd name="T0" fmla="*/ 55 w 66"/>
                <a:gd name="T1" fmla="*/ 0 h 137"/>
                <a:gd name="T2" fmla="*/ 42 w 66"/>
                <a:gd name="T3" fmla="*/ 11 h 137"/>
                <a:gd name="T4" fmla="*/ 31 w 66"/>
                <a:gd name="T5" fmla="*/ 33 h 137"/>
                <a:gd name="T6" fmla="*/ 20 w 66"/>
                <a:gd name="T7" fmla="*/ 55 h 137"/>
                <a:gd name="T8" fmla="*/ 17 w 66"/>
                <a:gd name="T9" fmla="*/ 74 h 137"/>
                <a:gd name="T10" fmla="*/ 9 w 66"/>
                <a:gd name="T11" fmla="*/ 91 h 137"/>
                <a:gd name="T12" fmla="*/ 6 w 66"/>
                <a:gd name="T13" fmla="*/ 110 h 137"/>
                <a:gd name="T14" fmla="*/ 0 w 66"/>
                <a:gd name="T15" fmla="*/ 126 h 137"/>
                <a:gd name="T16" fmla="*/ 0 w 66"/>
                <a:gd name="T17" fmla="*/ 134 h 137"/>
                <a:gd name="T18" fmla="*/ 9 w 66"/>
                <a:gd name="T19" fmla="*/ 137 h 137"/>
                <a:gd name="T20" fmla="*/ 11 w 66"/>
                <a:gd name="T21" fmla="*/ 124 h 137"/>
                <a:gd name="T22" fmla="*/ 17 w 66"/>
                <a:gd name="T23" fmla="*/ 99 h 137"/>
                <a:gd name="T24" fmla="*/ 25 w 66"/>
                <a:gd name="T25" fmla="*/ 69 h 137"/>
                <a:gd name="T26" fmla="*/ 36 w 66"/>
                <a:gd name="T27" fmla="*/ 52 h 137"/>
                <a:gd name="T28" fmla="*/ 44 w 66"/>
                <a:gd name="T29" fmla="*/ 36 h 137"/>
                <a:gd name="T30" fmla="*/ 55 w 66"/>
                <a:gd name="T31" fmla="*/ 22 h 137"/>
                <a:gd name="T32" fmla="*/ 61 w 66"/>
                <a:gd name="T33" fmla="*/ 11 h 137"/>
                <a:gd name="T34" fmla="*/ 66 w 66"/>
                <a:gd name="T35" fmla="*/ 6 h 137"/>
                <a:gd name="T36" fmla="*/ 63 w 66"/>
                <a:gd name="T37" fmla="*/ 0 h 137"/>
                <a:gd name="T38" fmla="*/ 61 w 66"/>
                <a:gd name="T39" fmla="*/ 0 h 137"/>
                <a:gd name="T40" fmla="*/ 55 w 66"/>
                <a:gd name="T41" fmla="*/ 0 h 137"/>
                <a:gd name="T42" fmla="*/ 55 w 66"/>
                <a:gd name="T43" fmla="*/ 0 h 137"/>
                <a:gd name="T44" fmla="*/ 55 w 66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137"/>
                <a:gd name="T71" fmla="*/ 66 w 66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137">
                  <a:moveTo>
                    <a:pt x="55" y="0"/>
                  </a:moveTo>
                  <a:lnTo>
                    <a:pt x="42" y="11"/>
                  </a:lnTo>
                  <a:lnTo>
                    <a:pt x="31" y="33"/>
                  </a:lnTo>
                  <a:lnTo>
                    <a:pt x="20" y="55"/>
                  </a:lnTo>
                  <a:lnTo>
                    <a:pt x="17" y="74"/>
                  </a:lnTo>
                  <a:lnTo>
                    <a:pt x="9" y="91"/>
                  </a:lnTo>
                  <a:lnTo>
                    <a:pt x="6" y="110"/>
                  </a:lnTo>
                  <a:lnTo>
                    <a:pt x="0" y="126"/>
                  </a:lnTo>
                  <a:lnTo>
                    <a:pt x="0" y="134"/>
                  </a:lnTo>
                  <a:lnTo>
                    <a:pt x="9" y="137"/>
                  </a:lnTo>
                  <a:lnTo>
                    <a:pt x="11" y="124"/>
                  </a:lnTo>
                  <a:lnTo>
                    <a:pt x="17" y="99"/>
                  </a:lnTo>
                  <a:lnTo>
                    <a:pt x="25" y="69"/>
                  </a:lnTo>
                  <a:lnTo>
                    <a:pt x="36" y="52"/>
                  </a:lnTo>
                  <a:lnTo>
                    <a:pt x="44" y="36"/>
                  </a:lnTo>
                  <a:lnTo>
                    <a:pt x="55" y="22"/>
                  </a:lnTo>
                  <a:lnTo>
                    <a:pt x="61" y="11"/>
                  </a:lnTo>
                  <a:lnTo>
                    <a:pt x="66" y="6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336"/>
            <p:cNvSpPr>
              <a:spLocks/>
            </p:cNvSpPr>
            <p:nvPr/>
          </p:nvSpPr>
          <p:spPr bwMode="auto">
            <a:xfrm>
              <a:off x="2851" y="3180"/>
              <a:ext cx="139" cy="135"/>
            </a:xfrm>
            <a:custGeom>
              <a:avLst/>
              <a:gdLst>
                <a:gd name="T0" fmla="*/ 43 w 139"/>
                <a:gd name="T1" fmla="*/ 6 h 135"/>
                <a:gd name="T2" fmla="*/ 57 w 139"/>
                <a:gd name="T3" fmla="*/ 0 h 135"/>
                <a:gd name="T4" fmla="*/ 79 w 139"/>
                <a:gd name="T5" fmla="*/ 0 h 135"/>
                <a:gd name="T6" fmla="*/ 104 w 139"/>
                <a:gd name="T7" fmla="*/ 9 h 135"/>
                <a:gd name="T8" fmla="*/ 126 w 139"/>
                <a:gd name="T9" fmla="*/ 28 h 135"/>
                <a:gd name="T10" fmla="*/ 137 w 139"/>
                <a:gd name="T11" fmla="*/ 52 h 135"/>
                <a:gd name="T12" fmla="*/ 139 w 139"/>
                <a:gd name="T13" fmla="*/ 80 h 135"/>
                <a:gd name="T14" fmla="*/ 134 w 139"/>
                <a:gd name="T15" fmla="*/ 107 h 135"/>
                <a:gd name="T16" fmla="*/ 120 w 139"/>
                <a:gd name="T17" fmla="*/ 126 h 135"/>
                <a:gd name="T18" fmla="*/ 101 w 139"/>
                <a:gd name="T19" fmla="*/ 135 h 135"/>
                <a:gd name="T20" fmla="*/ 79 w 139"/>
                <a:gd name="T21" fmla="*/ 135 h 135"/>
                <a:gd name="T22" fmla="*/ 57 w 139"/>
                <a:gd name="T23" fmla="*/ 129 h 135"/>
                <a:gd name="T24" fmla="*/ 41 w 139"/>
                <a:gd name="T25" fmla="*/ 126 h 135"/>
                <a:gd name="T26" fmla="*/ 30 w 139"/>
                <a:gd name="T27" fmla="*/ 121 h 135"/>
                <a:gd name="T28" fmla="*/ 16 w 139"/>
                <a:gd name="T29" fmla="*/ 115 h 135"/>
                <a:gd name="T30" fmla="*/ 5 w 139"/>
                <a:gd name="T31" fmla="*/ 107 h 135"/>
                <a:gd name="T32" fmla="*/ 0 w 139"/>
                <a:gd name="T33" fmla="*/ 107 h 135"/>
                <a:gd name="T34" fmla="*/ 5 w 139"/>
                <a:gd name="T35" fmla="*/ 91 h 135"/>
                <a:gd name="T36" fmla="*/ 11 w 139"/>
                <a:gd name="T37" fmla="*/ 94 h 135"/>
                <a:gd name="T38" fmla="*/ 27 w 139"/>
                <a:gd name="T39" fmla="*/ 102 h 135"/>
                <a:gd name="T40" fmla="*/ 46 w 139"/>
                <a:gd name="T41" fmla="*/ 110 h 135"/>
                <a:gd name="T42" fmla="*/ 68 w 139"/>
                <a:gd name="T43" fmla="*/ 118 h 135"/>
                <a:gd name="T44" fmla="*/ 85 w 139"/>
                <a:gd name="T45" fmla="*/ 121 h 135"/>
                <a:gd name="T46" fmla="*/ 104 w 139"/>
                <a:gd name="T47" fmla="*/ 118 h 135"/>
                <a:gd name="T48" fmla="*/ 117 w 139"/>
                <a:gd name="T49" fmla="*/ 110 h 135"/>
                <a:gd name="T50" fmla="*/ 126 w 139"/>
                <a:gd name="T51" fmla="*/ 91 h 135"/>
                <a:gd name="T52" fmla="*/ 126 w 139"/>
                <a:gd name="T53" fmla="*/ 66 h 135"/>
                <a:gd name="T54" fmla="*/ 123 w 139"/>
                <a:gd name="T55" fmla="*/ 52 h 135"/>
                <a:gd name="T56" fmla="*/ 117 w 139"/>
                <a:gd name="T57" fmla="*/ 39 h 135"/>
                <a:gd name="T58" fmla="*/ 104 w 139"/>
                <a:gd name="T59" fmla="*/ 28 h 135"/>
                <a:gd name="T60" fmla="*/ 82 w 139"/>
                <a:gd name="T61" fmla="*/ 17 h 135"/>
                <a:gd name="T62" fmla="*/ 57 w 139"/>
                <a:gd name="T63" fmla="*/ 14 h 135"/>
                <a:gd name="T64" fmla="*/ 38 w 139"/>
                <a:gd name="T65" fmla="*/ 14 h 135"/>
                <a:gd name="T66" fmla="*/ 30 w 139"/>
                <a:gd name="T67" fmla="*/ 17 h 135"/>
                <a:gd name="T68" fmla="*/ 43 w 139"/>
                <a:gd name="T69" fmla="*/ 6 h 135"/>
                <a:gd name="T70" fmla="*/ 43 w 139"/>
                <a:gd name="T71" fmla="*/ 6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35"/>
                <a:gd name="T110" fmla="*/ 139 w 139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35">
                  <a:moveTo>
                    <a:pt x="43" y="6"/>
                  </a:moveTo>
                  <a:lnTo>
                    <a:pt x="57" y="0"/>
                  </a:lnTo>
                  <a:lnTo>
                    <a:pt x="79" y="0"/>
                  </a:lnTo>
                  <a:lnTo>
                    <a:pt x="104" y="9"/>
                  </a:lnTo>
                  <a:lnTo>
                    <a:pt x="126" y="28"/>
                  </a:lnTo>
                  <a:lnTo>
                    <a:pt x="137" y="52"/>
                  </a:lnTo>
                  <a:lnTo>
                    <a:pt x="139" y="80"/>
                  </a:lnTo>
                  <a:lnTo>
                    <a:pt x="134" y="107"/>
                  </a:lnTo>
                  <a:lnTo>
                    <a:pt x="120" y="126"/>
                  </a:lnTo>
                  <a:lnTo>
                    <a:pt x="101" y="135"/>
                  </a:lnTo>
                  <a:lnTo>
                    <a:pt x="79" y="135"/>
                  </a:lnTo>
                  <a:lnTo>
                    <a:pt x="57" y="129"/>
                  </a:lnTo>
                  <a:lnTo>
                    <a:pt x="41" y="126"/>
                  </a:lnTo>
                  <a:lnTo>
                    <a:pt x="30" y="121"/>
                  </a:lnTo>
                  <a:lnTo>
                    <a:pt x="16" y="115"/>
                  </a:lnTo>
                  <a:lnTo>
                    <a:pt x="5" y="107"/>
                  </a:lnTo>
                  <a:lnTo>
                    <a:pt x="0" y="107"/>
                  </a:lnTo>
                  <a:lnTo>
                    <a:pt x="5" y="91"/>
                  </a:lnTo>
                  <a:lnTo>
                    <a:pt x="11" y="94"/>
                  </a:lnTo>
                  <a:lnTo>
                    <a:pt x="27" y="102"/>
                  </a:lnTo>
                  <a:lnTo>
                    <a:pt x="46" y="110"/>
                  </a:lnTo>
                  <a:lnTo>
                    <a:pt x="68" y="118"/>
                  </a:lnTo>
                  <a:lnTo>
                    <a:pt x="85" y="121"/>
                  </a:lnTo>
                  <a:lnTo>
                    <a:pt x="104" y="118"/>
                  </a:lnTo>
                  <a:lnTo>
                    <a:pt x="117" y="110"/>
                  </a:lnTo>
                  <a:lnTo>
                    <a:pt x="126" y="91"/>
                  </a:lnTo>
                  <a:lnTo>
                    <a:pt x="126" y="66"/>
                  </a:lnTo>
                  <a:lnTo>
                    <a:pt x="123" y="52"/>
                  </a:lnTo>
                  <a:lnTo>
                    <a:pt x="117" y="39"/>
                  </a:lnTo>
                  <a:lnTo>
                    <a:pt x="104" y="28"/>
                  </a:lnTo>
                  <a:lnTo>
                    <a:pt x="82" y="17"/>
                  </a:lnTo>
                  <a:lnTo>
                    <a:pt x="57" y="14"/>
                  </a:lnTo>
                  <a:lnTo>
                    <a:pt x="38" y="14"/>
                  </a:lnTo>
                  <a:lnTo>
                    <a:pt x="30" y="17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337"/>
            <p:cNvSpPr>
              <a:spLocks/>
            </p:cNvSpPr>
            <p:nvPr/>
          </p:nvSpPr>
          <p:spPr bwMode="auto">
            <a:xfrm>
              <a:off x="1846" y="1754"/>
              <a:ext cx="25" cy="211"/>
            </a:xfrm>
            <a:custGeom>
              <a:avLst/>
              <a:gdLst>
                <a:gd name="T0" fmla="*/ 3 w 25"/>
                <a:gd name="T1" fmla="*/ 0 h 211"/>
                <a:gd name="T2" fmla="*/ 0 w 25"/>
                <a:gd name="T3" fmla="*/ 39 h 211"/>
                <a:gd name="T4" fmla="*/ 3 w 25"/>
                <a:gd name="T5" fmla="*/ 110 h 211"/>
                <a:gd name="T6" fmla="*/ 5 w 25"/>
                <a:gd name="T7" fmla="*/ 181 h 211"/>
                <a:gd name="T8" fmla="*/ 8 w 25"/>
                <a:gd name="T9" fmla="*/ 211 h 211"/>
                <a:gd name="T10" fmla="*/ 25 w 25"/>
                <a:gd name="T11" fmla="*/ 181 h 211"/>
                <a:gd name="T12" fmla="*/ 22 w 25"/>
                <a:gd name="T13" fmla="*/ 156 h 211"/>
                <a:gd name="T14" fmla="*/ 22 w 25"/>
                <a:gd name="T15" fmla="*/ 107 h 211"/>
                <a:gd name="T16" fmla="*/ 19 w 25"/>
                <a:gd name="T17" fmla="*/ 55 h 211"/>
                <a:gd name="T18" fmla="*/ 19 w 25"/>
                <a:gd name="T19" fmla="*/ 28 h 211"/>
                <a:gd name="T20" fmla="*/ 14 w 25"/>
                <a:gd name="T21" fmla="*/ 19 h 211"/>
                <a:gd name="T22" fmla="*/ 8 w 25"/>
                <a:gd name="T23" fmla="*/ 11 h 211"/>
                <a:gd name="T24" fmla="*/ 5 w 25"/>
                <a:gd name="T25" fmla="*/ 3 h 211"/>
                <a:gd name="T26" fmla="*/ 3 w 25"/>
                <a:gd name="T27" fmla="*/ 0 h 211"/>
                <a:gd name="T28" fmla="*/ 3 w 25"/>
                <a:gd name="T29" fmla="*/ 0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211"/>
                <a:gd name="T47" fmla="*/ 25 w 25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211">
                  <a:moveTo>
                    <a:pt x="3" y="0"/>
                  </a:moveTo>
                  <a:lnTo>
                    <a:pt x="0" y="39"/>
                  </a:lnTo>
                  <a:lnTo>
                    <a:pt x="3" y="110"/>
                  </a:lnTo>
                  <a:lnTo>
                    <a:pt x="5" y="181"/>
                  </a:lnTo>
                  <a:lnTo>
                    <a:pt x="8" y="211"/>
                  </a:lnTo>
                  <a:lnTo>
                    <a:pt x="25" y="181"/>
                  </a:lnTo>
                  <a:lnTo>
                    <a:pt x="22" y="156"/>
                  </a:lnTo>
                  <a:lnTo>
                    <a:pt x="22" y="107"/>
                  </a:lnTo>
                  <a:lnTo>
                    <a:pt x="19" y="55"/>
                  </a:lnTo>
                  <a:lnTo>
                    <a:pt x="19" y="28"/>
                  </a:lnTo>
                  <a:lnTo>
                    <a:pt x="14" y="19"/>
                  </a:lnTo>
                  <a:lnTo>
                    <a:pt x="8" y="11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338"/>
            <p:cNvSpPr>
              <a:spLocks/>
            </p:cNvSpPr>
            <p:nvPr/>
          </p:nvSpPr>
          <p:spPr bwMode="auto">
            <a:xfrm>
              <a:off x="2311" y="1557"/>
              <a:ext cx="162" cy="27"/>
            </a:xfrm>
            <a:custGeom>
              <a:avLst/>
              <a:gdLst>
                <a:gd name="T0" fmla="*/ 17 w 162"/>
                <a:gd name="T1" fmla="*/ 0 h 27"/>
                <a:gd name="T2" fmla="*/ 47 w 162"/>
                <a:gd name="T3" fmla="*/ 6 h 27"/>
                <a:gd name="T4" fmla="*/ 91 w 162"/>
                <a:gd name="T5" fmla="*/ 6 h 27"/>
                <a:gd name="T6" fmla="*/ 132 w 162"/>
                <a:gd name="T7" fmla="*/ 3 h 27"/>
                <a:gd name="T8" fmla="*/ 154 w 162"/>
                <a:gd name="T9" fmla="*/ 0 h 27"/>
                <a:gd name="T10" fmla="*/ 154 w 162"/>
                <a:gd name="T11" fmla="*/ 0 h 27"/>
                <a:gd name="T12" fmla="*/ 159 w 162"/>
                <a:gd name="T13" fmla="*/ 3 h 27"/>
                <a:gd name="T14" fmla="*/ 162 w 162"/>
                <a:gd name="T15" fmla="*/ 6 h 27"/>
                <a:gd name="T16" fmla="*/ 156 w 162"/>
                <a:gd name="T17" fmla="*/ 14 h 27"/>
                <a:gd name="T18" fmla="*/ 124 w 162"/>
                <a:gd name="T19" fmla="*/ 22 h 27"/>
                <a:gd name="T20" fmla="*/ 74 w 162"/>
                <a:gd name="T21" fmla="*/ 27 h 27"/>
                <a:gd name="T22" fmla="*/ 22 w 162"/>
                <a:gd name="T23" fmla="*/ 27 h 27"/>
                <a:gd name="T24" fmla="*/ 0 w 162"/>
                <a:gd name="T25" fmla="*/ 27 h 27"/>
                <a:gd name="T26" fmla="*/ 0 w 162"/>
                <a:gd name="T27" fmla="*/ 22 h 27"/>
                <a:gd name="T28" fmla="*/ 6 w 162"/>
                <a:gd name="T29" fmla="*/ 11 h 27"/>
                <a:gd name="T30" fmla="*/ 14 w 162"/>
                <a:gd name="T31" fmla="*/ 3 h 27"/>
                <a:gd name="T32" fmla="*/ 17 w 162"/>
                <a:gd name="T33" fmla="*/ 0 h 27"/>
                <a:gd name="T34" fmla="*/ 17 w 162"/>
                <a:gd name="T35" fmla="*/ 0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2"/>
                <a:gd name="T55" fmla="*/ 0 h 27"/>
                <a:gd name="T56" fmla="*/ 162 w 162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2" h="27">
                  <a:moveTo>
                    <a:pt x="17" y="0"/>
                  </a:moveTo>
                  <a:lnTo>
                    <a:pt x="47" y="6"/>
                  </a:lnTo>
                  <a:lnTo>
                    <a:pt x="91" y="6"/>
                  </a:lnTo>
                  <a:lnTo>
                    <a:pt x="132" y="3"/>
                  </a:lnTo>
                  <a:lnTo>
                    <a:pt x="154" y="0"/>
                  </a:lnTo>
                  <a:lnTo>
                    <a:pt x="159" y="3"/>
                  </a:lnTo>
                  <a:lnTo>
                    <a:pt x="162" y="6"/>
                  </a:lnTo>
                  <a:lnTo>
                    <a:pt x="156" y="14"/>
                  </a:lnTo>
                  <a:lnTo>
                    <a:pt x="124" y="22"/>
                  </a:lnTo>
                  <a:lnTo>
                    <a:pt x="74" y="27"/>
                  </a:lnTo>
                  <a:lnTo>
                    <a:pt x="22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6" y="11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339"/>
            <p:cNvSpPr>
              <a:spLocks/>
            </p:cNvSpPr>
            <p:nvPr/>
          </p:nvSpPr>
          <p:spPr bwMode="auto">
            <a:xfrm>
              <a:off x="2432" y="1237"/>
              <a:ext cx="120" cy="170"/>
            </a:xfrm>
            <a:custGeom>
              <a:avLst/>
              <a:gdLst>
                <a:gd name="T0" fmla="*/ 8 w 120"/>
                <a:gd name="T1" fmla="*/ 98 h 170"/>
                <a:gd name="T2" fmla="*/ 33 w 120"/>
                <a:gd name="T3" fmla="*/ 66 h 170"/>
                <a:gd name="T4" fmla="*/ 63 w 120"/>
                <a:gd name="T5" fmla="*/ 33 h 170"/>
                <a:gd name="T6" fmla="*/ 87 w 120"/>
                <a:gd name="T7" fmla="*/ 8 h 170"/>
                <a:gd name="T8" fmla="*/ 101 w 120"/>
                <a:gd name="T9" fmla="*/ 0 h 170"/>
                <a:gd name="T10" fmla="*/ 107 w 120"/>
                <a:gd name="T11" fmla="*/ 0 h 170"/>
                <a:gd name="T12" fmla="*/ 115 w 120"/>
                <a:gd name="T13" fmla="*/ 3 h 170"/>
                <a:gd name="T14" fmla="*/ 117 w 120"/>
                <a:gd name="T15" fmla="*/ 5 h 170"/>
                <a:gd name="T16" fmla="*/ 120 w 120"/>
                <a:gd name="T17" fmla="*/ 8 h 170"/>
                <a:gd name="T18" fmla="*/ 115 w 120"/>
                <a:gd name="T19" fmla="*/ 13 h 170"/>
                <a:gd name="T20" fmla="*/ 101 w 120"/>
                <a:gd name="T21" fmla="*/ 27 h 170"/>
                <a:gd name="T22" fmla="*/ 85 w 120"/>
                <a:gd name="T23" fmla="*/ 46 h 170"/>
                <a:gd name="T24" fmla="*/ 65 w 120"/>
                <a:gd name="T25" fmla="*/ 66 h 170"/>
                <a:gd name="T26" fmla="*/ 44 w 120"/>
                <a:gd name="T27" fmla="*/ 87 h 170"/>
                <a:gd name="T28" fmla="*/ 24 w 120"/>
                <a:gd name="T29" fmla="*/ 123 h 170"/>
                <a:gd name="T30" fmla="*/ 5 w 120"/>
                <a:gd name="T31" fmla="*/ 156 h 170"/>
                <a:gd name="T32" fmla="*/ 0 w 120"/>
                <a:gd name="T33" fmla="*/ 170 h 170"/>
                <a:gd name="T34" fmla="*/ 8 w 120"/>
                <a:gd name="T35" fmla="*/ 98 h 170"/>
                <a:gd name="T36" fmla="*/ 8 w 120"/>
                <a:gd name="T37" fmla="*/ 98 h 1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70"/>
                <a:gd name="T59" fmla="*/ 120 w 120"/>
                <a:gd name="T60" fmla="*/ 170 h 1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70">
                  <a:moveTo>
                    <a:pt x="8" y="98"/>
                  </a:moveTo>
                  <a:lnTo>
                    <a:pt x="33" y="66"/>
                  </a:lnTo>
                  <a:lnTo>
                    <a:pt x="63" y="33"/>
                  </a:lnTo>
                  <a:lnTo>
                    <a:pt x="87" y="8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5" y="3"/>
                  </a:lnTo>
                  <a:lnTo>
                    <a:pt x="117" y="5"/>
                  </a:lnTo>
                  <a:lnTo>
                    <a:pt x="120" y="8"/>
                  </a:lnTo>
                  <a:lnTo>
                    <a:pt x="115" y="13"/>
                  </a:lnTo>
                  <a:lnTo>
                    <a:pt x="101" y="27"/>
                  </a:lnTo>
                  <a:lnTo>
                    <a:pt x="85" y="46"/>
                  </a:lnTo>
                  <a:lnTo>
                    <a:pt x="65" y="66"/>
                  </a:lnTo>
                  <a:lnTo>
                    <a:pt x="44" y="87"/>
                  </a:lnTo>
                  <a:lnTo>
                    <a:pt x="24" y="123"/>
                  </a:lnTo>
                  <a:lnTo>
                    <a:pt x="5" y="156"/>
                  </a:lnTo>
                  <a:lnTo>
                    <a:pt x="0" y="170"/>
                  </a:lnTo>
                  <a:lnTo>
                    <a:pt x="8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340"/>
            <p:cNvSpPr>
              <a:spLocks/>
            </p:cNvSpPr>
            <p:nvPr/>
          </p:nvSpPr>
          <p:spPr bwMode="auto">
            <a:xfrm>
              <a:off x="2842" y="2250"/>
              <a:ext cx="36" cy="101"/>
            </a:xfrm>
            <a:custGeom>
              <a:avLst/>
              <a:gdLst>
                <a:gd name="T0" fmla="*/ 20 w 36"/>
                <a:gd name="T1" fmla="*/ 5 h 101"/>
                <a:gd name="T2" fmla="*/ 14 w 36"/>
                <a:gd name="T3" fmla="*/ 24 h 101"/>
                <a:gd name="T4" fmla="*/ 9 w 36"/>
                <a:gd name="T5" fmla="*/ 57 h 101"/>
                <a:gd name="T6" fmla="*/ 3 w 36"/>
                <a:gd name="T7" fmla="*/ 85 h 101"/>
                <a:gd name="T8" fmla="*/ 0 w 36"/>
                <a:gd name="T9" fmla="*/ 98 h 101"/>
                <a:gd name="T10" fmla="*/ 3 w 36"/>
                <a:gd name="T11" fmla="*/ 98 h 101"/>
                <a:gd name="T12" fmla="*/ 6 w 36"/>
                <a:gd name="T13" fmla="*/ 101 h 101"/>
                <a:gd name="T14" fmla="*/ 11 w 36"/>
                <a:gd name="T15" fmla="*/ 101 h 101"/>
                <a:gd name="T16" fmla="*/ 14 w 36"/>
                <a:gd name="T17" fmla="*/ 96 h 101"/>
                <a:gd name="T18" fmla="*/ 17 w 36"/>
                <a:gd name="T19" fmla="*/ 76 h 101"/>
                <a:gd name="T20" fmla="*/ 25 w 36"/>
                <a:gd name="T21" fmla="*/ 49 h 101"/>
                <a:gd name="T22" fmla="*/ 33 w 36"/>
                <a:gd name="T23" fmla="*/ 19 h 101"/>
                <a:gd name="T24" fmla="*/ 36 w 36"/>
                <a:gd name="T25" fmla="*/ 2 h 101"/>
                <a:gd name="T26" fmla="*/ 31 w 36"/>
                <a:gd name="T27" fmla="*/ 0 h 101"/>
                <a:gd name="T28" fmla="*/ 25 w 36"/>
                <a:gd name="T29" fmla="*/ 2 h 101"/>
                <a:gd name="T30" fmla="*/ 20 w 36"/>
                <a:gd name="T31" fmla="*/ 2 h 101"/>
                <a:gd name="T32" fmla="*/ 20 w 36"/>
                <a:gd name="T33" fmla="*/ 5 h 101"/>
                <a:gd name="T34" fmla="*/ 20 w 36"/>
                <a:gd name="T35" fmla="*/ 5 h 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101"/>
                <a:gd name="T56" fmla="*/ 36 w 36"/>
                <a:gd name="T57" fmla="*/ 101 h 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101">
                  <a:moveTo>
                    <a:pt x="20" y="5"/>
                  </a:moveTo>
                  <a:lnTo>
                    <a:pt x="14" y="24"/>
                  </a:lnTo>
                  <a:lnTo>
                    <a:pt x="9" y="57"/>
                  </a:lnTo>
                  <a:lnTo>
                    <a:pt x="3" y="85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101"/>
                  </a:lnTo>
                  <a:lnTo>
                    <a:pt x="11" y="101"/>
                  </a:lnTo>
                  <a:lnTo>
                    <a:pt x="14" y="96"/>
                  </a:lnTo>
                  <a:lnTo>
                    <a:pt x="17" y="76"/>
                  </a:lnTo>
                  <a:lnTo>
                    <a:pt x="25" y="49"/>
                  </a:lnTo>
                  <a:lnTo>
                    <a:pt x="33" y="19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341"/>
            <p:cNvSpPr>
              <a:spLocks/>
            </p:cNvSpPr>
            <p:nvPr/>
          </p:nvSpPr>
          <p:spPr bwMode="auto">
            <a:xfrm>
              <a:off x="2779" y="3230"/>
              <a:ext cx="52" cy="33"/>
            </a:xfrm>
            <a:custGeom>
              <a:avLst/>
              <a:gdLst>
                <a:gd name="T0" fmla="*/ 0 w 52"/>
                <a:gd name="T1" fmla="*/ 0 h 33"/>
                <a:gd name="T2" fmla="*/ 0 w 52"/>
                <a:gd name="T3" fmla="*/ 16 h 33"/>
                <a:gd name="T4" fmla="*/ 9 w 52"/>
                <a:gd name="T5" fmla="*/ 24 h 33"/>
                <a:gd name="T6" fmla="*/ 14 w 52"/>
                <a:gd name="T7" fmla="*/ 24 h 33"/>
                <a:gd name="T8" fmla="*/ 22 w 52"/>
                <a:gd name="T9" fmla="*/ 27 h 33"/>
                <a:gd name="T10" fmla="*/ 28 w 52"/>
                <a:gd name="T11" fmla="*/ 27 h 33"/>
                <a:gd name="T12" fmla="*/ 36 w 52"/>
                <a:gd name="T13" fmla="*/ 30 h 33"/>
                <a:gd name="T14" fmla="*/ 44 w 52"/>
                <a:gd name="T15" fmla="*/ 33 h 33"/>
                <a:gd name="T16" fmla="*/ 47 w 52"/>
                <a:gd name="T17" fmla="*/ 33 h 33"/>
                <a:gd name="T18" fmla="*/ 50 w 52"/>
                <a:gd name="T19" fmla="*/ 30 h 33"/>
                <a:gd name="T20" fmla="*/ 52 w 52"/>
                <a:gd name="T21" fmla="*/ 27 h 33"/>
                <a:gd name="T22" fmla="*/ 44 w 52"/>
                <a:gd name="T23" fmla="*/ 24 h 33"/>
                <a:gd name="T24" fmla="*/ 39 w 52"/>
                <a:gd name="T25" fmla="*/ 24 h 33"/>
                <a:gd name="T26" fmla="*/ 31 w 52"/>
                <a:gd name="T27" fmla="*/ 22 h 33"/>
                <a:gd name="T28" fmla="*/ 25 w 52"/>
                <a:gd name="T29" fmla="*/ 22 h 33"/>
                <a:gd name="T30" fmla="*/ 17 w 52"/>
                <a:gd name="T31" fmla="*/ 22 h 33"/>
                <a:gd name="T32" fmla="*/ 9 w 52"/>
                <a:gd name="T33" fmla="*/ 16 h 33"/>
                <a:gd name="T34" fmla="*/ 6 w 52"/>
                <a:gd name="T35" fmla="*/ 8 h 33"/>
                <a:gd name="T36" fmla="*/ 6 w 52"/>
                <a:gd name="T37" fmla="*/ 2 h 33"/>
                <a:gd name="T38" fmla="*/ 0 w 52"/>
                <a:gd name="T39" fmla="*/ 0 h 33"/>
                <a:gd name="T40" fmla="*/ 0 w 52"/>
                <a:gd name="T41" fmla="*/ 0 h 33"/>
                <a:gd name="T42" fmla="*/ 0 w 52"/>
                <a:gd name="T43" fmla="*/ 0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"/>
                <a:gd name="T67" fmla="*/ 0 h 33"/>
                <a:gd name="T68" fmla="*/ 52 w 52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" h="33">
                  <a:moveTo>
                    <a:pt x="0" y="0"/>
                  </a:moveTo>
                  <a:lnTo>
                    <a:pt x="0" y="16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22" y="27"/>
                  </a:lnTo>
                  <a:lnTo>
                    <a:pt x="28" y="27"/>
                  </a:lnTo>
                  <a:lnTo>
                    <a:pt x="36" y="30"/>
                  </a:lnTo>
                  <a:lnTo>
                    <a:pt x="44" y="33"/>
                  </a:lnTo>
                  <a:lnTo>
                    <a:pt x="47" y="33"/>
                  </a:lnTo>
                  <a:lnTo>
                    <a:pt x="50" y="30"/>
                  </a:lnTo>
                  <a:lnTo>
                    <a:pt x="52" y="27"/>
                  </a:lnTo>
                  <a:lnTo>
                    <a:pt x="44" y="24"/>
                  </a:lnTo>
                  <a:lnTo>
                    <a:pt x="39" y="24"/>
                  </a:lnTo>
                  <a:lnTo>
                    <a:pt x="31" y="22"/>
                  </a:lnTo>
                  <a:lnTo>
                    <a:pt x="25" y="22"/>
                  </a:lnTo>
                  <a:lnTo>
                    <a:pt x="17" y="22"/>
                  </a:lnTo>
                  <a:lnTo>
                    <a:pt x="9" y="16"/>
                  </a:lnTo>
                  <a:lnTo>
                    <a:pt x="6" y="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342"/>
            <p:cNvSpPr>
              <a:spLocks/>
            </p:cNvSpPr>
            <p:nvPr/>
          </p:nvSpPr>
          <p:spPr bwMode="auto">
            <a:xfrm>
              <a:off x="2785" y="3205"/>
              <a:ext cx="55" cy="22"/>
            </a:xfrm>
            <a:custGeom>
              <a:avLst/>
              <a:gdLst>
                <a:gd name="T0" fmla="*/ 0 w 55"/>
                <a:gd name="T1" fmla="*/ 6 h 22"/>
                <a:gd name="T2" fmla="*/ 5 w 55"/>
                <a:gd name="T3" fmla="*/ 0 h 22"/>
                <a:gd name="T4" fmla="*/ 11 w 55"/>
                <a:gd name="T5" fmla="*/ 0 h 22"/>
                <a:gd name="T6" fmla="*/ 16 w 55"/>
                <a:gd name="T7" fmla="*/ 0 h 22"/>
                <a:gd name="T8" fmla="*/ 22 w 55"/>
                <a:gd name="T9" fmla="*/ 8 h 22"/>
                <a:gd name="T10" fmla="*/ 25 w 55"/>
                <a:gd name="T11" fmla="*/ 14 h 22"/>
                <a:gd name="T12" fmla="*/ 33 w 55"/>
                <a:gd name="T13" fmla="*/ 14 h 22"/>
                <a:gd name="T14" fmla="*/ 38 w 55"/>
                <a:gd name="T15" fmla="*/ 11 h 22"/>
                <a:gd name="T16" fmla="*/ 44 w 55"/>
                <a:gd name="T17" fmla="*/ 11 h 22"/>
                <a:gd name="T18" fmla="*/ 49 w 55"/>
                <a:gd name="T19" fmla="*/ 11 h 22"/>
                <a:gd name="T20" fmla="*/ 55 w 55"/>
                <a:gd name="T21" fmla="*/ 19 h 22"/>
                <a:gd name="T22" fmla="*/ 52 w 55"/>
                <a:gd name="T23" fmla="*/ 22 h 22"/>
                <a:gd name="T24" fmla="*/ 46 w 55"/>
                <a:gd name="T25" fmla="*/ 19 h 22"/>
                <a:gd name="T26" fmla="*/ 36 w 55"/>
                <a:gd name="T27" fmla="*/ 19 h 22"/>
                <a:gd name="T28" fmla="*/ 27 w 55"/>
                <a:gd name="T29" fmla="*/ 19 h 22"/>
                <a:gd name="T30" fmla="*/ 16 w 55"/>
                <a:gd name="T31" fmla="*/ 11 h 22"/>
                <a:gd name="T32" fmla="*/ 11 w 55"/>
                <a:gd name="T33" fmla="*/ 8 h 22"/>
                <a:gd name="T34" fmla="*/ 8 w 55"/>
                <a:gd name="T35" fmla="*/ 8 h 22"/>
                <a:gd name="T36" fmla="*/ 3 w 55"/>
                <a:gd name="T37" fmla="*/ 11 h 22"/>
                <a:gd name="T38" fmla="*/ 0 w 55"/>
                <a:gd name="T39" fmla="*/ 6 h 22"/>
                <a:gd name="T40" fmla="*/ 0 w 55"/>
                <a:gd name="T41" fmla="*/ 6 h 22"/>
                <a:gd name="T42" fmla="*/ 0 w 55"/>
                <a:gd name="T43" fmla="*/ 6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22"/>
                <a:gd name="T68" fmla="*/ 55 w 55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22">
                  <a:moveTo>
                    <a:pt x="0" y="6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8"/>
                  </a:lnTo>
                  <a:lnTo>
                    <a:pt x="25" y="14"/>
                  </a:lnTo>
                  <a:lnTo>
                    <a:pt x="33" y="14"/>
                  </a:lnTo>
                  <a:lnTo>
                    <a:pt x="38" y="11"/>
                  </a:lnTo>
                  <a:lnTo>
                    <a:pt x="44" y="11"/>
                  </a:lnTo>
                  <a:lnTo>
                    <a:pt x="49" y="11"/>
                  </a:lnTo>
                  <a:lnTo>
                    <a:pt x="55" y="19"/>
                  </a:lnTo>
                  <a:lnTo>
                    <a:pt x="52" y="22"/>
                  </a:lnTo>
                  <a:lnTo>
                    <a:pt x="46" y="19"/>
                  </a:lnTo>
                  <a:lnTo>
                    <a:pt x="36" y="19"/>
                  </a:lnTo>
                  <a:lnTo>
                    <a:pt x="27" y="19"/>
                  </a:lnTo>
                  <a:lnTo>
                    <a:pt x="16" y="11"/>
                  </a:lnTo>
                  <a:lnTo>
                    <a:pt x="11" y="8"/>
                  </a:lnTo>
                  <a:lnTo>
                    <a:pt x="8" y="8"/>
                  </a:lnTo>
                  <a:lnTo>
                    <a:pt x="3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343"/>
            <p:cNvSpPr>
              <a:spLocks/>
            </p:cNvSpPr>
            <p:nvPr/>
          </p:nvSpPr>
          <p:spPr bwMode="auto">
            <a:xfrm>
              <a:off x="2793" y="3172"/>
              <a:ext cx="66" cy="19"/>
            </a:xfrm>
            <a:custGeom>
              <a:avLst/>
              <a:gdLst>
                <a:gd name="T0" fmla="*/ 0 w 66"/>
                <a:gd name="T1" fmla="*/ 19 h 19"/>
                <a:gd name="T2" fmla="*/ 8 w 66"/>
                <a:gd name="T3" fmla="*/ 8 h 19"/>
                <a:gd name="T4" fmla="*/ 19 w 66"/>
                <a:gd name="T5" fmla="*/ 8 h 19"/>
                <a:gd name="T6" fmla="*/ 22 w 66"/>
                <a:gd name="T7" fmla="*/ 11 h 19"/>
                <a:gd name="T8" fmla="*/ 28 w 66"/>
                <a:gd name="T9" fmla="*/ 11 h 19"/>
                <a:gd name="T10" fmla="*/ 30 w 66"/>
                <a:gd name="T11" fmla="*/ 6 h 19"/>
                <a:gd name="T12" fmla="*/ 38 w 66"/>
                <a:gd name="T13" fmla="*/ 3 h 19"/>
                <a:gd name="T14" fmla="*/ 47 w 66"/>
                <a:gd name="T15" fmla="*/ 0 h 19"/>
                <a:gd name="T16" fmla="*/ 58 w 66"/>
                <a:gd name="T17" fmla="*/ 3 h 19"/>
                <a:gd name="T18" fmla="*/ 63 w 66"/>
                <a:gd name="T19" fmla="*/ 6 h 19"/>
                <a:gd name="T20" fmla="*/ 66 w 66"/>
                <a:gd name="T21" fmla="*/ 11 h 19"/>
                <a:gd name="T22" fmla="*/ 63 w 66"/>
                <a:gd name="T23" fmla="*/ 14 h 19"/>
                <a:gd name="T24" fmla="*/ 58 w 66"/>
                <a:gd name="T25" fmla="*/ 11 h 19"/>
                <a:gd name="T26" fmla="*/ 44 w 66"/>
                <a:gd name="T27" fmla="*/ 11 h 19"/>
                <a:gd name="T28" fmla="*/ 36 w 66"/>
                <a:gd name="T29" fmla="*/ 19 h 19"/>
                <a:gd name="T30" fmla="*/ 28 w 66"/>
                <a:gd name="T31" fmla="*/ 17 h 19"/>
                <a:gd name="T32" fmla="*/ 19 w 66"/>
                <a:gd name="T33" fmla="*/ 14 h 19"/>
                <a:gd name="T34" fmla="*/ 8 w 66"/>
                <a:gd name="T35" fmla="*/ 17 h 19"/>
                <a:gd name="T36" fmla="*/ 3 w 66"/>
                <a:gd name="T37" fmla="*/ 19 h 19"/>
                <a:gd name="T38" fmla="*/ 0 w 66"/>
                <a:gd name="T39" fmla="*/ 19 h 19"/>
                <a:gd name="T40" fmla="*/ 0 w 66"/>
                <a:gd name="T41" fmla="*/ 19 h 19"/>
                <a:gd name="T42" fmla="*/ 0 w 66"/>
                <a:gd name="T43" fmla="*/ 19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19"/>
                <a:gd name="T68" fmla="*/ 66 w 66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19">
                  <a:moveTo>
                    <a:pt x="0" y="19"/>
                  </a:moveTo>
                  <a:lnTo>
                    <a:pt x="8" y="8"/>
                  </a:lnTo>
                  <a:lnTo>
                    <a:pt x="19" y="8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0" y="6"/>
                  </a:lnTo>
                  <a:lnTo>
                    <a:pt x="38" y="3"/>
                  </a:lnTo>
                  <a:lnTo>
                    <a:pt x="47" y="0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44" y="11"/>
                  </a:lnTo>
                  <a:lnTo>
                    <a:pt x="36" y="19"/>
                  </a:lnTo>
                  <a:lnTo>
                    <a:pt x="28" y="17"/>
                  </a:lnTo>
                  <a:lnTo>
                    <a:pt x="19" y="14"/>
                  </a:lnTo>
                  <a:lnTo>
                    <a:pt x="8" y="17"/>
                  </a:lnTo>
                  <a:lnTo>
                    <a:pt x="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344"/>
            <p:cNvSpPr>
              <a:spLocks/>
            </p:cNvSpPr>
            <p:nvPr/>
          </p:nvSpPr>
          <p:spPr bwMode="auto">
            <a:xfrm>
              <a:off x="1268" y="2105"/>
              <a:ext cx="30" cy="147"/>
            </a:xfrm>
            <a:custGeom>
              <a:avLst/>
              <a:gdLst>
                <a:gd name="T0" fmla="*/ 11 w 30"/>
                <a:gd name="T1" fmla="*/ 5 h 147"/>
                <a:gd name="T2" fmla="*/ 8 w 30"/>
                <a:gd name="T3" fmla="*/ 19 h 147"/>
                <a:gd name="T4" fmla="*/ 11 w 30"/>
                <a:gd name="T5" fmla="*/ 41 h 147"/>
                <a:gd name="T6" fmla="*/ 14 w 30"/>
                <a:gd name="T7" fmla="*/ 63 h 147"/>
                <a:gd name="T8" fmla="*/ 17 w 30"/>
                <a:gd name="T9" fmla="*/ 79 h 147"/>
                <a:gd name="T10" fmla="*/ 14 w 30"/>
                <a:gd name="T11" fmla="*/ 93 h 147"/>
                <a:gd name="T12" fmla="*/ 8 w 30"/>
                <a:gd name="T13" fmla="*/ 115 h 147"/>
                <a:gd name="T14" fmla="*/ 0 w 30"/>
                <a:gd name="T15" fmla="*/ 134 h 147"/>
                <a:gd name="T16" fmla="*/ 0 w 30"/>
                <a:gd name="T17" fmla="*/ 145 h 147"/>
                <a:gd name="T18" fmla="*/ 6 w 30"/>
                <a:gd name="T19" fmla="*/ 147 h 147"/>
                <a:gd name="T20" fmla="*/ 8 w 30"/>
                <a:gd name="T21" fmla="*/ 142 h 147"/>
                <a:gd name="T22" fmla="*/ 17 w 30"/>
                <a:gd name="T23" fmla="*/ 126 h 147"/>
                <a:gd name="T24" fmla="*/ 25 w 30"/>
                <a:gd name="T25" fmla="*/ 109 h 147"/>
                <a:gd name="T26" fmla="*/ 30 w 30"/>
                <a:gd name="T27" fmla="*/ 90 h 147"/>
                <a:gd name="T28" fmla="*/ 30 w 30"/>
                <a:gd name="T29" fmla="*/ 68 h 147"/>
                <a:gd name="T30" fmla="*/ 28 w 30"/>
                <a:gd name="T31" fmla="*/ 41 h 147"/>
                <a:gd name="T32" fmla="*/ 28 w 30"/>
                <a:gd name="T33" fmla="*/ 16 h 147"/>
                <a:gd name="T34" fmla="*/ 28 w 30"/>
                <a:gd name="T35" fmla="*/ 2 h 147"/>
                <a:gd name="T36" fmla="*/ 25 w 30"/>
                <a:gd name="T37" fmla="*/ 0 h 147"/>
                <a:gd name="T38" fmla="*/ 19 w 30"/>
                <a:gd name="T39" fmla="*/ 2 h 147"/>
                <a:gd name="T40" fmla="*/ 14 w 30"/>
                <a:gd name="T41" fmla="*/ 2 h 147"/>
                <a:gd name="T42" fmla="*/ 11 w 30"/>
                <a:gd name="T43" fmla="*/ 5 h 147"/>
                <a:gd name="T44" fmla="*/ 11 w 30"/>
                <a:gd name="T45" fmla="*/ 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147"/>
                <a:gd name="T71" fmla="*/ 30 w 30"/>
                <a:gd name="T72" fmla="*/ 147 h 1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147">
                  <a:moveTo>
                    <a:pt x="11" y="5"/>
                  </a:moveTo>
                  <a:lnTo>
                    <a:pt x="8" y="19"/>
                  </a:lnTo>
                  <a:lnTo>
                    <a:pt x="11" y="41"/>
                  </a:lnTo>
                  <a:lnTo>
                    <a:pt x="14" y="63"/>
                  </a:lnTo>
                  <a:lnTo>
                    <a:pt x="17" y="79"/>
                  </a:lnTo>
                  <a:lnTo>
                    <a:pt x="14" y="93"/>
                  </a:lnTo>
                  <a:lnTo>
                    <a:pt x="8" y="115"/>
                  </a:lnTo>
                  <a:lnTo>
                    <a:pt x="0" y="134"/>
                  </a:lnTo>
                  <a:lnTo>
                    <a:pt x="0" y="145"/>
                  </a:lnTo>
                  <a:lnTo>
                    <a:pt x="6" y="147"/>
                  </a:lnTo>
                  <a:lnTo>
                    <a:pt x="8" y="142"/>
                  </a:lnTo>
                  <a:lnTo>
                    <a:pt x="17" y="126"/>
                  </a:lnTo>
                  <a:lnTo>
                    <a:pt x="25" y="109"/>
                  </a:lnTo>
                  <a:lnTo>
                    <a:pt x="30" y="90"/>
                  </a:lnTo>
                  <a:lnTo>
                    <a:pt x="30" y="68"/>
                  </a:lnTo>
                  <a:lnTo>
                    <a:pt x="28" y="41"/>
                  </a:lnTo>
                  <a:lnTo>
                    <a:pt x="28" y="16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345"/>
            <p:cNvSpPr>
              <a:spLocks/>
            </p:cNvSpPr>
            <p:nvPr/>
          </p:nvSpPr>
          <p:spPr bwMode="auto">
            <a:xfrm>
              <a:off x="3798" y="1617"/>
              <a:ext cx="14" cy="55"/>
            </a:xfrm>
            <a:custGeom>
              <a:avLst/>
              <a:gdLst>
                <a:gd name="T0" fmla="*/ 3 w 14"/>
                <a:gd name="T1" fmla="*/ 0 h 55"/>
                <a:gd name="T2" fmla="*/ 3 w 14"/>
                <a:gd name="T3" fmla="*/ 11 h 55"/>
                <a:gd name="T4" fmla="*/ 3 w 14"/>
                <a:gd name="T5" fmla="*/ 30 h 55"/>
                <a:gd name="T6" fmla="*/ 0 w 14"/>
                <a:gd name="T7" fmla="*/ 47 h 55"/>
                <a:gd name="T8" fmla="*/ 0 w 14"/>
                <a:gd name="T9" fmla="*/ 55 h 55"/>
                <a:gd name="T10" fmla="*/ 3 w 14"/>
                <a:gd name="T11" fmla="*/ 52 h 55"/>
                <a:gd name="T12" fmla="*/ 11 w 14"/>
                <a:gd name="T13" fmla="*/ 50 h 55"/>
                <a:gd name="T14" fmla="*/ 11 w 14"/>
                <a:gd name="T15" fmla="*/ 41 h 55"/>
                <a:gd name="T16" fmla="*/ 11 w 14"/>
                <a:gd name="T17" fmla="*/ 30 h 55"/>
                <a:gd name="T18" fmla="*/ 11 w 14"/>
                <a:gd name="T19" fmla="*/ 17 h 55"/>
                <a:gd name="T20" fmla="*/ 14 w 14"/>
                <a:gd name="T21" fmla="*/ 9 h 55"/>
                <a:gd name="T22" fmla="*/ 8 w 14"/>
                <a:gd name="T23" fmla="*/ 3 h 55"/>
                <a:gd name="T24" fmla="*/ 3 w 14"/>
                <a:gd name="T25" fmla="*/ 0 h 55"/>
                <a:gd name="T26" fmla="*/ 3 w 14"/>
                <a:gd name="T27" fmla="*/ 0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55"/>
                <a:gd name="T44" fmla="*/ 14 w 14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55">
                  <a:moveTo>
                    <a:pt x="3" y="0"/>
                  </a:moveTo>
                  <a:lnTo>
                    <a:pt x="3" y="11"/>
                  </a:lnTo>
                  <a:lnTo>
                    <a:pt x="3" y="3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3" y="52"/>
                  </a:lnTo>
                  <a:lnTo>
                    <a:pt x="11" y="50"/>
                  </a:lnTo>
                  <a:lnTo>
                    <a:pt x="11" y="41"/>
                  </a:lnTo>
                  <a:lnTo>
                    <a:pt x="11" y="30"/>
                  </a:lnTo>
                  <a:lnTo>
                    <a:pt x="11" y="17"/>
                  </a:lnTo>
                  <a:lnTo>
                    <a:pt x="14" y="9"/>
                  </a:lnTo>
                  <a:lnTo>
                    <a:pt x="8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346"/>
            <p:cNvSpPr>
              <a:spLocks/>
            </p:cNvSpPr>
            <p:nvPr/>
          </p:nvSpPr>
          <p:spPr bwMode="auto">
            <a:xfrm>
              <a:off x="3757" y="1330"/>
              <a:ext cx="55" cy="235"/>
            </a:xfrm>
            <a:custGeom>
              <a:avLst/>
              <a:gdLst>
                <a:gd name="T0" fmla="*/ 44 w 55"/>
                <a:gd name="T1" fmla="*/ 0 h 235"/>
                <a:gd name="T2" fmla="*/ 41 w 55"/>
                <a:gd name="T3" fmla="*/ 25 h 235"/>
                <a:gd name="T4" fmla="*/ 38 w 55"/>
                <a:gd name="T5" fmla="*/ 63 h 235"/>
                <a:gd name="T6" fmla="*/ 35 w 55"/>
                <a:gd name="T7" fmla="*/ 104 h 235"/>
                <a:gd name="T8" fmla="*/ 35 w 55"/>
                <a:gd name="T9" fmla="*/ 134 h 235"/>
                <a:gd name="T10" fmla="*/ 30 w 55"/>
                <a:gd name="T11" fmla="*/ 159 h 235"/>
                <a:gd name="T12" fmla="*/ 19 w 55"/>
                <a:gd name="T13" fmla="*/ 192 h 235"/>
                <a:gd name="T14" fmla="*/ 3 w 55"/>
                <a:gd name="T15" fmla="*/ 222 h 235"/>
                <a:gd name="T16" fmla="*/ 0 w 55"/>
                <a:gd name="T17" fmla="*/ 235 h 235"/>
                <a:gd name="T18" fmla="*/ 16 w 55"/>
                <a:gd name="T19" fmla="*/ 224 h 235"/>
                <a:gd name="T20" fmla="*/ 19 w 55"/>
                <a:gd name="T21" fmla="*/ 213 h 235"/>
                <a:gd name="T22" fmla="*/ 27 w 55"/>
                <a:gd name="T23" fmla="*/ 189 h 235"/>
                <a:gd name="T24" fmla="*/ 38 w 55"/>
                <a:gd name="T25" fmla="*/ 150 h 235"/>
                <a:gd name="T26" fmla="*/ 44 w 55"/>
                <a:gd name="T27" fmla="*/ 109 h 235"/>
                <a:gd name="T28" fmla="*/ 49 w 55"/>
                <a:gd name="T29" fmla="*/ 68 h 235"/>
                <a:gd name="T30" fmla="*/ 52 w 55"/>
                <a:gd name="T31" fmla="*/ 33 h 235"/>
                <a:gd name="T32" fmla="*/ 52 w 55"/>
                <a:gd name="T33" fmla="*/ 11 h 235"/>
                <a:gd name="T34" fmla="*/ 55 w 55"/>
                <a:gd name="T35" fmla="*/ 0 h 235"/>
                <a:gd name="T36" fmla="*/ 44 w 55"/>
                <a:gd name="T37" fmla="*/ 0 h 235"/>
                <a:gd name="T38" fmla="*/ 44 w 55"/>
                <a:gd name="T39" fmla="*/ 0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235"/>
                <a:gd name="T62" fmla="*/ 55 w 55"/>
                <a:gd name="T63" fmla="*/ 235 h 2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235">
                  <a:moveTo>
                    <a:pt x="44" y="0"/>
                  </a:moveTo>
                  <a:lnTo>
                    <a:pt x="41" y="25"/>
                  </a:lnTo>
                  <a:lnTo>
                    <a:pt x="38" y="63"/>
                  </a:lnTo>
                  <a:lnTo>
                    <a:pt x="35" y="104"/>
                  </a:lnTo>
                  <a:lnTo>
                    <a:pt x="35" y="134"/>
                  </a:lnTo>
                  <a:lnTo>
                    <a:pt x="30" y="159"/>
                  </a:lnTo>
                  <a:lnTo>
                    <a:pt x="19" y="192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6" y="224"/>
                  </a:lnTo>
                  <a:lnTo>
                    <a:pt x="19" y="213"/>
                  </a:lnTo>
                  <a:lnTo>
                    <a:pt x="27" y="189"/>
                  </a:lnTo>
                  <a:lnTo>
                    <a:pt x="38" y="150"/>
                  </a:lnTo>
                  <a:lnTo>
                    <a:pt x="44" y="109"/>
                  </a:lnTo>
                  <a:lnTo>
                    <a:pt x="49" y="68"/>
                  </a:lnTo>
                  <a:lnTo>
                    <a:pt x="52" y="33"/>
                  </a:lnTo>
                  <a:lnTo>
                    <a:pt x="52" y="11"/>
                  </a:lnTo>
                  <a:lnTo>
                    <a:pt x="55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47"/>
            <p:cNvSpPr>
              <a:spLocks/>
            </p:cNvSpPr>
            <p:nvPr/>
          </p:nvSpPr>
          <p:spPr bwMode="auto">
            <a:xfrm>
              <a:off x="3601" y="1160"/>
              <a:ext cx="621" cy="775"/>
            </a:xfrm>
            <a:custGeom>
              <a:avLst/>
              <a:gdLst>
                <a:gd name="T0" fmla="*/ 74 w 621"/>
                <a:gd name="T1" fmla="*/ 608 h 775"/>
                <a:gd name="T2" fmla="*/ 0 w 621"/>
                <a:gd name="T3" fmla="*/ 701 h 775"/>
                <a:gd name="T4" fmla="*/ 118 w 621"/>
                <a:gd name="T5" fmla="*/ 756 h 775"/>
                <a:gd name="T6" fmla="*/ 208 w 621"/>
                <a:gd name="T7" fmla="*/ 518 h 775"/>
                <a:gd name="T8" fmla="*/ 339 w 621"/>
                <a:gd name="T9" fmla="*/ 526 h 775"/>
                <a:gd name="T10" fmla="*/ 402 w 621"/>
                <a:gd name="T11" fmla="*/ 512 h 775"/>
                <a:gd name="T12" fmla="*/ 367 w 621"/>
                <a:gd name="T13" fmla="*/ 452 h 775"/>
                <a:gd name="T14" fmla="*/ 358 w 621"/>
                <a:gd name="T15" fmla="*/ 419 h 775"/>
                <a:gd name="T16" fmla="*/ 216 w 621"/>
                <a:gd name="T17" fmla="*/ 446 h 775"/>
                <a:gd name="T18" fmla="*/ 337 w 621"/>
                <a:gd name="T19" fmla="*/ 285 h 775"/>
                <a:gd name="T20" fmla="*/ 504 w 621"/>
                <a:gd name="T21" fmla="*/ 290 h 775"/>
                <a:gd name="T22" fmla="*/ 432 w 621"/>
                <a:gd name="T23" fmla="*/ 241 h 775"/>
                <a:gd name="T24" fmla="*/ 534 w 621"/>
                <a:gd name="T25" fmla="*/ 134 h 775"/>
                <a:gd name="T26" fmla="*/ 621 w 621"/>
                <a:gd name="T27" fmla="*/ 25 h 775"/>
                <a:gd name="T28" fmla="*/ 525 w 621"/>
                <a:gd name="T29" fmla="*/ 85 h 775"/>
                <a:gd name="T30" fmla="*/ 463 w 621"/>
                <a:gd name="T31" fmla="*/ 118 h 775"/>
                <a:gd name="T32" fmla="*/ 435 w 621"/>
                <a:gd name="T33" fmla="*/ 14 h 775"/>
                <a:gd name="T34" fmla="*/ 405 w 621"/>
                <a:gd name="T35" fmla="*/ 28 h 775"/>
                <a:gd name="T36" fmla="*/ 441 w 621"/>
                <a:gd name="T37" fmla="*/ 153 h 775"/>
                <a:gd name="T38" fmla="*/ 315 w 621"/>
                <a:gd name="T39" fmla="*/ 247 h 775"/>
                <a:gd name="T40" fmla="*/ 252 w 621"/>
                <a:gd name="T41" fmla="*/ 214 h 775"/>
                <a:gd name="T42" fmla="*/ 260 w 621"/>
                <a:gd name="T43" fmla="*/ 115 h 775"/>
                <a:gd name="T44" fmla="*/ 317 w 621"/>
                <a:gd name="T45" fmla="*/ 55 h 775"/>
                <a:gd name="T46" fmla="*/ 252 w 621"/>
                <a:gd name="T47" fmla="*/ 60 h 775"/>
                <a:gd name="T48" fmla="*/ 227 w 621"/>
                <a:gd name="T49" fmla="*/ 25 h 775"/>
                <a:gd name="T50" fmla="*/ 208 w 621"/>
                <a:gd name="T51" fmla="*/ 123 h 775"/>
                <a:gd name="T52" fmla="*/ 213 w 621"/>
                <a:gd name="T53" fmla="*/ 148 h 775"/>
                <a:gd name="T54" fmla="*/ 227 w 621"/>
                <a:gd name="T55" fmla="*/ 44 h 775"/>
                <a:gd name="T56" fmla="*/ 243 w 621"/>
                <a:gd name="T57" fmla="*/ 58 h 775"/>
                <a:gd name="T58" fmla="*/ 257 w 621"/>
                <a:gd name="T59" fmla="*/ 93 h 775"/>
                <a:gd name="T60" fmla="*/ 315 w 621"/>
                <a:gd name="T61" fmla="*/ 66 h 775"/>
                <a:gd name="T62" fmla="*/ 243 w 621"/>
                <a:gd name="T63" fmla="*/ 115 h 775"/>
                <a:gd name="T64" fmla="*/ 238 w 621"/>
                <a:gd name="T65" fmla="*/ 205 h 775"/>
                <a:gd name="T66" fmla="*/ 238 w 621"/>
                <a:gd name="T67" fmla="*/ 304 h 775"/>
                <a:gd name="T68" fmla="*/ 350 w 621"/>
                <a:gd name="T69" fmla="*/ 236 h 775"/>
                <a:gd name="T70" fmla="*/ 452 w 621"/>
                <a:gd name="T71" fmla="*/ 159 h 775"/>
                <a:gd name="T72" fmla="*/ 408 w 621"/>
                <a:gd name="T73" fmla="*/ 47 h 775"/>
                <a:gd name="T74" fmla="*/ 427 w 621"/>
                <a:gd name="T75" fmla="*/ 22 h 775"/>
                <a:gd name="T76" fmla="*/ 460 w 621"/>
                <a:gd name="T77" fmla="*/ 137 h 775"/>
                <a:gd name="T78" fmla="*/ 558 w 621"/>
                <a:gd name="T79" fmla="*/ 71 h 775"/>
                <a:gd name="T80" fmla="*/ 605 w 621"/>
                <a:gd name="T81" fmla="*/ 28 h 775"/>
                <a:gd name="T82" fmla="*/ 515 w 621"/>
                <a:gd name="T83" fmla="*/ 143 h 775"/>
                <a:gd name="T84" fmla="*/ 421 w 621"/>
                <a:gd name="T85" fmla="*/ 249 h 775"/>
                <a:gd name="T86" fmla="*/ 504 w 621"/>
                <a:gd name="T87" fmla="*/ 266 h 775"/>
                <a:gd name="T88" fmla="*/ 424 w 621"/>
                <a:gd name="T89" fmla="*/ 268 h 775"/>
                <a:gd name="T90" fmla="*/ 271 w 621"/>
                <a:gd name="T91" fmla="*/ 309 h 775"/>
                <a:gd name="T92" fmla="*/ 211 w 621"/>
                <a:gd name="T93" fmla="*/ 389 h 775"/>
                <a:gd name="T94" fmla="*/ 230 w 621"/>
                <a:gd name="T95" fmla="*/ 482 h 775"/>
                <a:gd name="T96" fmla="*/ 356 w 621"/>
                <a:gd name="T97" fmla="*/ 433 h 775"/>
                <a:gd name="T98" fmla="*/ 402 w 621"/>
                <a:gd name="T99" fmla="*/ 424 h 775"/>
                <a:gd name="T100" fmla="*/ 353 w 621"/>
                <a:gd name="T101" fmla="*/ 452 h 775"/>
                <a:gd name="T102" fmla="*/ 315 w 621"/>
                <a:gd name="T103" fmla="*/ 493 h 775"/>
                <a:gd name="T104" fmla="*/ 405 w 621"/>
                <a:gd name="T105" fmla="*/ 523 h 775"/>
                <a:gd name="T106" fmla="*/ 342 w 621"/>
                <a:gd name="T107" fmla="*/ 515 h 775"/>
                <a:gd name="T108" fmla="*/ 285 w 621"/>
                <a:gd name="T109" fmla="*/ 487 h 775"/>
                <a:gd name="T110" fmla="*/ 200 w 621"/>
                <a:gd name="T111" fmla="*/ 501 h 775"/>
                <a:gd name="T112" fmla="*/ 126 w 621"/>
                <a:gd name="T113" fmla="*/ 706 h 775"/>
                <a:gd name="T114" fmla="*/ 16 w 621"/>
                <a:gd name="T115" fmla="*/ 712 h 775"/>
                <a:gd name="T116" fmla="*/ 112 w 621"/>
                <a:gd name="T117" fmla="*/ 542 h 775"/>
                <a:gd name="T118" fmla="*/ 178 w 621"/>
                <a:gd name="T119" fmla="*/ 375 h 7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21"/>
                <a:gd name="T181" fmla="*/ 0 h 775"/>
                <a:gd name="T182" fmla="*/ 621 w 621"/>
                <a:gd name="T183" fmla="*/ 775 h 7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21" h="775">
                  <a:moveTo>
                    <a:pt x="159" y="394"/>
                  </a:moveTo>
                  <a:lnTo>
                    <a:pt x="145" y="422"/>
                  </a:lnTo>
                  <a:lnTo>
                    <a:pt x="128" y="463"/>
                  </a:lnTo>
                  <a:lnTo>
                    <a:pt x="109" y="512"/>
                  </a:lnTo>
                  <a:lnTo>
                    <a:pt x="93" y="567"/>
                  </a:lnTo>
                  <a:lnTo>
                    <a:pt x="74" y="608"/>
                  </a:lnTo>
                  <a:lnTo>
                    <a:pt x="60" y="635"/>
                  </a:lnTo>
                  <a:lnTo>
                    <a:pt x="46" y="652"/>
                  </a:lnTo>
                  <a:lnTo>
                    <a:pt x="33" y="671"/>
                  </a:lnTo>
                  <a:lnTo>
                    <a:pt x="16" y="685"/>
                  </a:lnTo>
                  <a:lnTo>
                    <a:pt x="5" y="693"/>
                  </a:lnTo>
                  <a:lnTo>
                    <a:pt x="0" y="701"/>
                  </a:lnTo>
                  <a:lnTo>
                    <a:pt x="3" y="712"/>
                  </a:lnTo>
                  <a:lnTo>
                    <a:pt x="16" y="731"/>
                  </a:lnTo>
                  <a:lnTo>
                    <a:pt x="52" y="756"/>
                  </a:lnTo>
                  <a:lnTo>
                    <a:pt x="85" y="772"/>
                  </a:lnTo>
                  <a:lnTo>
                    <a:pt x="107" y="775"/>
                  </a:lnTo>
                  <a:lnTo>
                    <a:pt x="118" y="756"/>
                  </a:lnTo>
                  <a:lnTo>
                    <a:pt x="134" y="728"/>
                  </a:lnTo>
                  <a:lnTo>
                    <a:pt x="148" y="690"/>
                  </a:lnTo>
                  <a:lnTo>
                    <a:pt x="170" y="643"/>
                  </a:lnTo>
                  <a:lnTo>
                    <a:pt x="186" y="594"/>
                  </a:lnTo>
                  <a:lnTo>
                    <a:pt x="200" y="550"/>
                  </a:lnTo>
                  <a:lnTo>
                    <a:pt x="208" y="518"/>
                  </a:lnTo>
                  <a:lnTo>
                    <a:pt x="211" y="507"/>
                  </a:lnTo>
                  <a:lnTo>
                    <a:pt x="293" y="496"/>
                  </a:lnTo>
                  <a:lnTo>
                    <a:pt x="298" y="498"/>
                  </a:lnTo>
                  <a:lnTo>
                    <a:pt x="309" y="512"/>
                  </a:lnTo>
                  <a:lnTo>
                    <a:pt x="323" y="520"/>
                  </a:lnTo>
                  <a:lnTo>
                    <a:pt x="339" y="526"/>
                  </a:lnTo>
                  <a:lnTo>
                    <a:pt x="358" y="526"/>
                  </a:lnTo>
                  <a:lnTo>
                    <a:pt x="383" y="531"/>
                  </a:lnTo>
                  <a:lnTo>
                    <a:pt x="402" y="539"/>
                  </a:lnTo>
                  <a:lnTo>
                    <a:pt x="413" y="542"/>
                  </a:lnTo>
                  <a:lnTo>
                    <a:pt x="419" y="518"/>
                  </a:lnTo>
                  <a:lnTo>
                    <a:pt x="402" y="512"/>
                  </a:lnTo>
                  <a:lnTo>
                    <a:pt x="369" y="504"/>
                  </a:lnTo>
                  <a:lnTo>
                    <a:pt x="334" y="493"/>
                  </a:lnTo>
                  <a:lnTo>
                    <a:pt x="320" y="485"/>
                  </a:lnTo>
                  <a:lnTo>
                    <a:pt x="328" y="474"/>
                  </a:lnTo>
                  <a:lnTo>
                    <a:pt x="348" y="463"/>
                  </a:lnTo>
                  <a:lnTo>
                    <a:pt x="367" y="452"/>
                  </a:lnTo>
                  <a:lnTo>
                    <a:pt x="378" y="446"/>
                  </a:lnTo>
                  <a:lnTo>
                    <a:pt x="424" y="435"/>
                  </a:lnTo>
                  <a:lnTo>
                    <a:pt x="397" y="397"/>
                  </a:lnTo>
                  <a:lnTo>
                    <a:pt x="391" y="397"/>
                  </a:lnTo>
                  <a:lnTo>
                    <a:pt x="378" y="405"/>
                  </a:lnTo>
                  <a:lnTo>
                    <a:pt x="358" y="419"/>
                  </a:lnTo>
                  <a:lnTo>
                    <a:pt x="337" y="435"/>
                  </a:lnTo>
                  <a:lnTo>
                    <a:pt x="306" y="452"/>
                  </a:lnTo>
                  <a:lnTo>
                    <a:pt x="276" y="466"/>
                  </a:lnTo>
                  <a:lnTo>
                    <a:pt x="243" y="471"/>
                  </a:lnTo>
                  <a:lnTo>
                    <a:pt x="222" y="471"/>
                  </a:lnTo>
                  <a:lnTo>
                    <a:pt x="216" y="446"/>
                  </a:lnTo>
                  <a:lnTo>
                    <a:pt x="222" y="405"/>
                  </a:lnTo>
                  <a:lnTo>
                    <a:pt x="230" y="364"/>
                  </a:lnTo>
                  <a:lnTo>
                    <a:pt x="238" y="345"/>
                  </a:lnTo>
                  <a:lnTo>
                    <a:pt x="254" y="331"/>
                  </a:lnTo>
                  <a:lnTo>
                    <a:pt x="296" y="307"/>
                  </a:lnTo>
                  <a:lnTo>
                    <a:pt x="337" y="285"/>
                  </a:lnTo>
                  <a:lnTo>
                    <a:pt x="361" y="274"/>
                  </a:lnTo>
                  <a:lnTo>
                    <a:pt x="386" y="274"/>
                  </a:lnTo>
                  <a:lnTo>
                    <a:pt x="432" y="285"/>
                  </a:lnTo>
                  <a:lnTo>
                    <a:pt x="476" y="293"/>
                  </a:lnTo>
                  <a:lnTo>
                    <a:pt x="498" y="296"/>
                  </a:lnTo>
                  <a:lnTo>
                    <a:pt x="504" y="290"/>
                  </a:lnTo>
                  <a:lnTo>
                    <a:pt x="520" y="274"/>
                  </a:lnTo>
                  <a:lnTo>
                    <a:pt x="534" y="257"/>
                  </a:lnTo>
                  <a:lnTo>
                    <a:pt x="531" y="252"/>
                  </a:lnTo>
                  <a:lnTo>
                    <a:pt x="506" y="249"/>
                  </a:lnTo>
                  <a:lnTo>
                    <a:pt x="468" y="244"/>
                  </a:lnTo>
                  <a:lnTo>
                    <a:pt x="432" y="241"/>
                  </a:lnTo>
                  <a:lnTo>
                    <a:pt x="419" y="238"/>
                  </a:lnTo>
                  <a:lnTo>
                    <a:pt x="424" y="233"/>
                  </a:lnTo>
                  <a:lnTo>
                    <a:pt x="438" y="219"/>
                  </a:lnTo>
                  <a:lnTo>
                    <a:pt x="465" y="195"/>
                  </a:lnTo>
                  <a:lnTo>
                    <a:pt x="501" y="167"/>
                  </a:lnTo>
                  <a:lnTo>
                    <a:pt x="534" y="134"/>
                  </a:lnTo>
                  <a:lnTo>
                    <a:pt x="564" y="104"/>
                  </a:lnTo>
                  <a:lnTo>
                    <a:pt x="583" y="80"/>
                  </a:lnTo>
                  <a:lnTo>
                    <a:pt x="597" y="63"/>
                  </a:lnTo>
                  <a:lnTo>
                    <a:pt x="605" y="49"/>
                  </a:lnTo>
                  <a:lnTo>
                    <a:pt x="613" y="38"/>
                  </a:lnTo>
                  <a:lnTo>
                    <a:pt x="621" y="25"/>
                  </a:lnTo>
                  <a:lnTo>
                    <a:pt x="621" y="17"/>
                  </a:lnTo>
                  <a:lnTo>
                    <a:pt x="610" y="6"/>
                  </a:lnTo>
                  <a:lnTo>
                    <a:pt x="608" y="0"/>
                  </a:lnTo>
                  <a:lnTo>
                    <a:pt x="591" y="17"/>
                  </a:lnTo>
                  <a:lnTo>
                    <a:pt x="561" y="49"/>
                  </a:lnTo>
                  <a:lnTo>
                    <a:pt x="525" y="85"/>
                  </a:lnTo>
                  <a:lnTo>
                    <a:pt x="504" y="110"/>
                  </a:lnTo>
                  <a:lnTo>
                    <a:pt x="495" y="118"/>
                  </a:lnTo>
                  <a:lnTo>
                    <a:pt x="484" y="126"/>
                  </a:lnTo>
                  <a:lnTo>
                    <a:pt x="476" y="132"/>
                  </a:lnTo>
                  <a:lnTo>
                    <a:pt x="471" y="132"/>
                  </a:lnTo>
                  <a:lnTo>
                    <a:pt x="463" y="118"/>
                  </a:lnTo>
                  <a:lnTo>
                    <a:pt x="454" y="93"/>
                  </a:lnTo>
                  <a:lnTo>
                    <a:pt x="443" y="66"/>
                  </a:lnTo>
                  <a:lnTo>
                    <a:pt x="438" y="49"/>
                  </a:lnTo>
                  <a:lnTo>
                    <a:pt x="435" y="33"/>
                  </a:lnTo>
                  <a:lnTo>
                    <a:pt x="435" y="22"/>
                  </a:lnTo>
                  <a:lnTo>
                    <a:pt x="435" y="14"/>
                  </a:lnTo>
                  <a:lnTo>
                    <a:pt x="427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8" y="22"/>
                  </a:lnTo>
                  <a:lnTo>
                    <a:pt x="405" y="28"/>
                  </a:lnTo>
                  <a:lnTo>
                    <a:pt x="400" y="41"/>
                  </a:lnTo>
                  <a:lnTo>
                    <a:pt x="400" y="63"/>
                  </a:lnTo>
                  <a:lnTo>
                    <a:pt x="405" y="88"/>
                  </a:lnTo>
                  <a:lnTo>
                    <a:pt x="416" y="110"/>
                  </a:lnTo>
                  <a:lnTo>
                    <a:pt x="430" y="134"/>
                  </a:lnTo>
                  <a:lnTo>
                    <a:pt x="441" y="153"/>
                  </a:lnTo>
                  <a:lnTo>
                    <a:pt x="446" y="162"/>
                  </a:lnTo>
                  <a:lnTo>
                    <a:pt x="438" y="167"/>
                  </a:lnTo>
                  <a:lnTo>
                    <a:pt x="419" y="184"/>
                  </a:lnTo>
                  <a:lnTo>
                    <a:pt x="389" y="203"/>
                  </a:lnTo>
                  <a:lnTo>
                    <a:pt x="353" y="225"/>
                  </a:lnTo>
                  <a:lnTo>
                    <a:pt x="315" y="247"/>
                  </a:lnTo>
                  <a:lnTo>
                    <a:pt x="282" y="268"/>
                  </a:lnTo>
                  <a:lnTo>
                    <a:pt x="254" y="282"/>
                  </a:lnTo>
                  <a:lnTo>
                    <a:pt x="246" y="288"/>
                  </a:lnTo>
                  <a:lnTo>
                    <a:pt x="246" y="271"/>
                  </a:lnTo>
                  <a:lnTo>
                    <a:pt x="249" y="244"/>
                  </a:lnTo>
                  <a:lnTo>
                    <a:pt x="252" y="214"/>
                  </a:lnTo>
                  <a:lnTo>
                    <a:pt x="252" y="184"/>
                  </a:lnTo>
                  <a:lnTo>
                    <a:pt x="246" y="156"/>
                  </a:lnTo>
                  <a:lnTo>
                    <a:pt x="246" y="134"/>
                  </a:lnTo>
                  <a:lnTo>
                    <a:pt x="246" y="123"/>
                  </a:lnTo>
                  <a:lnTo>
                    <a:pt x="249" y="121"/>
                  </a:lnTo>
                  <a:lnTo>
                    <a:pt x="260" y="115"/>
                  </a:lnTo>
                  <a:lnTo>
                    <a:pt x="287" y="99"/>
                  </a:lnTo>
                  <a:lnTo>
                    <a:pt x="315" y="85"/>
                  </a:lnTo>
                  <a:lnTo>
                    <a:pt x="326" y="71"/>
                  </a:lnTo>
                  <a:lnTo>
                    <a:pt x="320" y="60"/>
                  </a:lnTo>
                  <a:lnTo>
                    <a:pt x="320" y="58"/>
                  </a:lnTo>
                  <a:lnTo>
                    <a:pt x="317" y="55"/>
                  </a:lnTo>
                  <a:lnTo>
                    <a:pt x="312" y="60"/>
                  </a:lnTo>
                  <a:lnTo>
                    <a:pt x="298" y="66"/>
                  </a:lnTo>
                  <a:lnTo>
                    <a:pt x="282" y="77"/>
                  </a:lnTo>
                  <a:lnTo>
                    <a:pt x="263" y="85"/>
                  </a:lnTo>
                  <a:lnTo>
                    <a:pt x="254" y="85"/>
                  </a:lnTo>
                  <a:lnTo>
                    <a:pt x="252" y="60"/>
                  </a:lnTo>
                  <a:lnTo>
                    <a:pt x="254" y="44"/>
                  </a:lnTo>
                  <a:lnTo>
                    <a:pt x="252" y="30"/>
                  </a:lnTo>
                  <a:lnTo>
                    <a:pt x="249" y="25"/>
                  </a:lnTo>
                  <a:lnTo>
                    <a:pt x="241" y="19"/>
                  </a:lnTo>
                  <a:lnTo>
                    <a:pt x="235" y="22"/>
                  </a:lnTo>
                  <a:lnTo>
                    <a:pt x="227" y="25"/>
                  </a:lnTo>
                  <a:lnTo>
                    <a:pt x="224" y="28"/>
                  </a:lnTo>
                  <a:lnTo>
                    <a:pt x="219" y="33"/>
                  </a:lnTo>
                  <a:lnTo>
                    <a:pt x="216" y="47"/>
                  </a:lnTo>
                  <a:lnTo>
                    <a:pt x="213" y="69"/>
                  </a:lnTo>
                  <a:lnTo>
                    <a:pt x="211" y="96"/>
                  </a:lnTo>
                  <a:lnTo>
                    <a:pt x="208" y="123"/>
                  </a:lnTo>
                  <a:lnTo>
                    <a:pt x="205" y="148"/>
                  </a:lnTo>
                  <a:lnTo>
                    <a:pt x="205" y="162"/>
                  </a:lnTo>
                  <a:lnTo>
                    <a:pt x="205" y="170"/>
                  </a:lnTo>
                  <a:lnTo>
                    <a:pt x="211" y="175"/>
                  </a:lnTo>
                  <a:lnTo>
                    <a:pt x="211" y="167"/>
                  </a:lnTo>
                  <a:lnTo>
                    <a:pt x="213" y="148"/>
                  </a:lnTo>
                  <a:lnTo>
                    <a:pt x="216" y="126"/>
                  </a:lnTo>
                  <a:lnTo>
                    <a:pt x="219" y="112"/>
                  </a:lnTo>
                  <a:lnTo>
                    <a:pt x="219" y="96"/>
                  </a:lnTo>
                  <a:lnTo>
                    <a:pt x="219" y="77"/>
                  </a:lnTo>
                  <a:lnTo>
                    <a:pt x="222" y="55"/>
                  </a:lnTo>
                  <a:lnTo>
                    <a:pt x="227" y="44"/>
                  </a:lnTo>
                  <a:lnTo>
                    <a:pt x="230" y="36"/>
                  </a:lnTo>
                  <a:lnTo>
                    <a:pt x="238" y="30"/>
                  </a:lnTo>
                  <a:lnTo>
                    <a:pt x="243" y="28"/>
                  </a:lnTo>
                  <a:lnTo>
                    <a:pt x="246" y="30"/>
                  </a:lnTo>
                  <a:lnTo>
                    <a:pt x="243" y="41"/>
                  </a:lnTo>
                  <a:lnTo>
                    <a:pt x="243" y="58"/>
                  </a:lnTo>
                  <a:lnTo>
                    <a:pt x="243" y="77"/>
                  </a:lnTo>
                  <a:lnTo>
                    <a:pt x="243" y="88"/>
                  </a:lnTo>
                  <a:lnTo>
                    <a:pt x="249" y="90"/>
                  </a:lnTo>
                  <a:lnTo>
                    <a:pt x="254" y="93"/>
                  </a:lnTo>
                  <a:lnTo>
                    <a:pt x="257" y="93"/>
                  </a:lnTo>
                  <a:lnTo>
                    <a:pt x="268" y="88"/>
                  </a:lnTo>
                  <a:lnTo>
                    <a:pt x="287" y="80"/>
                  </a:lnTo>
                  <a:lnTo>
                    <a:pt x="304" y="71"/>
                  </a:lnTo>
                  <a:lnTo>
                    <a:pt x="312" y="66"/>
                  </a:lnTo>
                  <a:lnTo>
                    <a:pt x="315" y="66"/>
                  </a:lnTo>
                  <a:lnTo>
                    <a:pt x="315" y="69"/>
                  </a:lnTo>
                  <a:lnTo>
                    <a:pt x="312" y="77"/>
                  </a:lnTo>
                  <a:lnTo>
                    <a:pt x="298" y="85"/>
                  </a:lnTo>
                  <a:lnTo>
                    <a:pt x="279" y="96"/>
                  </a:lnTo>
                  <a:lnTo>
                    <a:pt x="254" y="107"/>
                  </a:lnTo>
                  <a:lnTo>
                    <a:pt x="243" y="115"/>
                  </a:lnTo>
                  <a:lnTo>
                    <a:pt x="241" y="126"/>
                  </a:lnTo>
                  <a:lnTo>
                    <a:pt x="238" y="148"/>
                  </a:lnTo>
                  <a:lnTo>
                    <a:pt x="235" y="170"/>
                  </a:lnTo>
                  <a:lnTo>
                    <a:pt x="238" y="186"/>
                  </a:lnTo>
                  <a:lnTo>
                    <a:pt x="238" y="195"/>
                  </a:lnTo>
                  <a:lnTo>
                    <a:pt x="238" y="205"/>
                  </a:lnTo>
                  <a:lnTo>
                    <a:pt x="238" y="216"/>
                  </a:lnTo>
                  <a:lnTo>
                    <a:pt x="241" y="230"/>
                  </a:lnTo>
                  <a:lnTo>
                    <a:pt x="238" y="249"/>
                  </a:lnTo>
                  <a:lnTo>
                    <a:pt x="238" y="271"/>
                  </a:lnTo>
                  <a:lnTo>
                    <a:pt x="235" y="293"/>
                  </a:lnTo>
                  <a:lnTo>
                    <a:pt x="238" y="304"/>
                  </a:lnTo>
                  <a:lnTo>
                    <a:pt x="246" y="301"/>
                  </a:lnTo>
                  <a:lnTo>
                    <a:pt x="263" y="293"/>
                  </a:lnTo>
                  <a:lnTo>
                    <a:pt x="285" y="277"/>
                  </a:lnTo>
                  <a:lnTo>
                    <a:pt x="304" y="263"/>
                  </a:lnTo>
                  <a:lnTo>
                    <a:pt x="326" y="249"/>
                  </a:lnTo>
                  <a:lnTo>
                    <a:pt x="350" y="236"/>
                  </a:lnTo>
                  <a:lnTo>
                    <a:pt x="375" y="222"/>
                  </a:lnTo>
                  <a:lnTo>
                    <a:pt x="397" y="208"/>
                  </a:lnTo>
                  <a:lnTo>
                    <a:pt x="416" y="195"/>
                  </a:lnTo>
                  <a:lnTo>
                    <a:pt x="435" y="184"/>
                  </a:lnTo>
                  <a:lnTo>
                    <a:pt x="449" y="170"/>
                  </a:lnTo>
                  <a:lnTo>
                    <a:pt x="452" y="159"/>
                  </a:lnTo>
                  <a:lnTo>
                    <a:pt x="443" y="137"/>
                  </a:lnTo>
                  <a:lnTo>
                    <a:pt x="430" y="118"/>
                  </a:lnTo>
                  <a:lnTo>
                    <a:pt x="419" y="93"/>
                  </a:lnTo>
                  <a:lnTo>
                    <a:pt x="410" y="80"/>
                  </a:lnTo>
                  <a:lnTo>
                    <a:pt x="408" y="63"/>
                  </a:lnTo>
                  <a:lnTo>
                    <a:pt x="408" y="47"/>
                  </a:lnTo>
                  <a:lnTo>
                    <a:pt x="408" y="36"/>
                  </a:lnTo>
                  <a:lnTo>
                    <a:pt x="410" y="28"/>
                  </a:lnTo>
                  <a:lnTo>
                    <a:pt x="413" y="25"/>
                  </a:lnTo>
                  <a:lnTo>
                    <a:pt x="421" y="22"/>
                  </a:lnTo>
                  <a:lnTo>
                    <a:pt x="424" y="19"/>
                  </a:lnTo>
                  <a:lnTo>
                    <a:pt x="427" y="22"/>
                  </a:lnTo>
                  <a:lnTo>
                    <a:pt x="430" y="36"/>
                  </a:lnTo>
                  <a:lnTo>
                    <a:pt x="438" y="66"/>
                  </a:lnTo>
                  <a:lnTo>
                    <a:pt x="449" y="96"/>
                  </a:lnTo>
                  <a:lnTo>
                    <a:pt x="454" y="118"/>
                  </a:lnTo>
                  <a:lnTo>
                    <a:pt x="457" y="126"/>
                  </a:lnTo>
                  <a:lnTo>
                    <a:pt x="460" y="137"/>
                  </a:lnTo>
                  <a:lnTo>
                    <a:pt x="465" y="145"/>
                  </a:lnTo>
                  <a:lnTo>
                    <a:pt x="473" y="145"/>
                  </a:lnTo>
                  <a:lnTo>
                    <a:pt x="493" y="132"/>
                  </a:lnTo>
                  <a:lnTo>
                    <a:pt x="515" y="112"/>
                  </a:lnTo>
                  <a:lnTo>
                    <a:pt x="536" y="88"/>
                  </a:lnTo>
                  <a:lnTo>
                    <a:pt x="558" y="71"/>
                  </a:lnTo>
                  <a:lnTo>
                    <a:pt x="569" y="52"/>
                  </a:lnTo>
                  <a:lnTo>
                    <a:pt x="583" y="41"/>
                  </a:lnTo>
                  <a:lnTo>
                    <a:pt x="594" y="30"/>
                  </a:lnTo>
                  <a:lnTo>
                    <a:pt x="602" y="25"/>
                  </a:lnTo>
                  <a:lnTo>
                    <a:pt x="605" y="22"/>
                  </a:lnTo>
                  <a:lnTo>
                    <a:pt x="605" y="28"/>
                  </a:lnTo>
                  <a:lnTo>
                    <a:pt x="605" y="30"/>
                  </a:lnTo>
                  <a:lnTo>
                    <a:pt x="608" y="36"/>
                  </a:lnTo>
                  <a:lnTo>
                    <a:pt x="597" y="49"/>
                  </a:lnTo>
                  <a:lnTo>
                    <a:pt x="569" y="80"/>
                  </a:lnTo>
                  <a:lnTo>
                    <a:pt x="539" y="115"/>
                  </a:lnTo>
                  <a:lnTo>
                    <a:pt x="515" y="143"/>
                  </a:lnTo>
                  <a:lnTo>
                    <a:pt x="487" y="164"/>
                  </a:lnTo>
                  <a:lnTo>
                    <a:pt x="452" y="195"/>
                  </a:lnTo>
                  <a:lnTo>
                    <a:pt x="416" y="222"/>
                  </a:lnTo>
                  <a:lnTo>
                    <a:pt x="400" y="238"/>
                  </a:lnTo>
                  <a:lnTo>
                    <a:pt x="405" y="244"/>
                  </a:lnTo>
                  <a:lnTo>
                    <a:pt x="421" y="249"/>
                  </a:lnTo>
                  <a:lnTo>
                    <a:pt x="435" y="252"/>
                  </a:lnTo>
                  <a:lnTo>
                    <a:pt x="449" y="252"/>
                  </a:lnTo>
                  <a:lnTo>
                    <a:pt x="460" y="255"/>
                  </a:lnTo>
                  <a:lnTo>
                    <a:pt x="479" y="257"/>
                  </a:lnTo>
                  <a:lnTo>
                    <a:pt x="498" y="263"/>
                  </a:lnTo>
                  <a:lnTo>
                    <a:pt x="504" y="266"/>
                  </a:lnTo>
                  <a:lnTo>
                    <a:pt x="501" y="271"/>
                  </a:lnTo>
                  <a:lnTo>
                    <a:pt x="495" y="277"/>
                  </a:lnTo>
                  <a:lnTo>
                    <a:pt x="490" y="282"/>
                  </a:lnTo>
                  <a:lnTo>
                    <a:pt x="484" y="285"/>
                  </a:lnTo>
                  <a:lnTo>
                    <a:pt x="463" y="279"/>
                  </a:lnTo>
                  <a:lnTo>
                    <a:pt x="424" y="268"/>
                  </a:lnTo>
                  <a:lnTo>
                    <a:pt x="386" y="260"/>
                  </a:lnTo>
                  <a:lnTo>
                    <a:pt x="361" y="260"/>
                  </a:lnTo>
                  <a:lnTo>
                    <a:pt x="345" y="266"/>
                  </a:lnTo>
                  <a:lnTo>
                    <a:pt x="317" y="282"/>
                  </a:lnTo>
                  <a:lnTo>
                    <a:pt x="290" y="299"/>
                  </a:lnTo>
                  <a:lnTo>
                    <a:pt x="271" y="309"/>
                  </a:lnTo>
                  <a:lnTo>
                    <a:pt x="257" y="318"/>
                  </a:lnTo>
                  <a:lnTo>
                    <a:pt x="243" y="323"/>
                  </a:lnTo>
                  <a:lnTo>
                    <a:pt x="230" y="331"/>
                  </a:lnTo>
                  <a:lnTo>
                    <a:pt x="224" y="340"/>
                  </a:lnTo>
                  <a:lnTo>
                    <a:pt x="216" y="359"/>
                  </a:lnTo>
                  <a:lnTo>
                    <a:pt x="211" y="389"/>
                  </a:lnTo>
                  <a:lnTo>
                    <a:pt x="205" y="419"/>
                  </a:lnTo>
                  <a:lnTo>
                    <a:pt x="200" y="446"/>
                  </a:lnTo>
                  <a:lnTo>
                    <a:pt x="200" y="466"/>
                  </a:lnTo>
                  <a:lnTo>
                    <a:pt x="211" y="476"/>
                  </a:lnTo>
                  <a:lnTo>
                    <a:pt x="219" y="479"/>
                  </a:lnTo>
                  <a:lnTo>
                    <a:pt x="230" y="482"/>
                  </a:lnTo>
                  <a:lnTo>
                    <a:pt x="246" y="476"/>
                  </a:lnTo>
                  <a:lnTo>
                    <a:pt x="265" y="474"/>
                  </a:lnTo>
                  <a:lnTo>
                    <a:pt x="287" y="468"/>
                  </a:lnTo>
                  <a:lnTo>
                    <a:pt x="312" y="460"/>
                  </a:lnTo>
                  <a:lnTo>
                    <a:pt x="334" y="444"/>
                  </a:lnTo>
                  <a:lnTo>
                    <a:pt x="356" y="433"/>
                  </a:lnTo>
                  <a:lnTo>
                    <a:pt x="369" y="419"/>
                  </a:lnTo>
                  <a:lnTo>
                    <a:pt x="383" y="414"/>
                  </a:lnTo>
                  <a:lnTo>
                    <a:pt x="391" y="411"/>
                  </a:lnTo>
                  <a:lnTo>
                    <a:pt x="397" y="416"/>
                  </a:lnTo>
                  <a:lnTo>
                    <a:pt x="397" y="419"/>
                  </a:lnTo>
                  <a:lnTo>
                    <a:pt x="402" y="424"/>
                  </a:lnTo>
                  <a:lnTo>
                    <a:pt x="405" y="430"/>
                  </a:lnTo>
                  <a:lnTo>
                    <a:pt x="405" y="435"/>
                  </a:lnTo>
                  <a:lnTo>
                    <a:pt x="397" y="435"/>
                  </a:lnTo>
                  <a:lnTo>
                    <a:pt x="386" y="435"/>
                  </a:lnTo>
                  <a:lnTo>
                    <a:pt x="369" y="441"/>
                  </a:lnTo>
                  <a:lnTo>
                    <a:pt x="353" y="452"/>
                  </a:lnTo>
                  <a:lnTo>
                    <a:pt x="334" y="463"/>
                  </a:lnTo>
                  <a:lnTo>
                    <a:pt x="320" y="471"/>
                  </a:lnTo>
                  <a:lnTo>
                    <a:pt x="309" y="476"/>
                  </a:lnTo>
                  <a:lnTo>
                    <a:pt x="306" y="485"/>
                  </a:lnTo>
                  <a:lnTo>
                    <a:pt x="309" y="490"/>
                  </a:lnTo>
                  <a:lnTo>
                    <a:pt x="315" y="493"/>
                  </a:lnTo>
                  <a:lnTo>
                    <a:pt x="323" y="496"/>
                  </a:lnTo>
                  <a:lnTo>
                    <a:pt x="334" y="501"/>
                  </a:lnTo>
                  <a:lnTo>
                    <a:pt x="350" y="504"/>
                  </a:lnTo>
                  <a:lnTo>
                    <a:pt x="375" y="509"/>
                  </a:lnTo>
                  <a:lnTo>
                    <a:pt x="394" y="515"/>
                  </a:lnTo>
                  <a:lnTo>
                    <a:pt x="405" y="523"/>
                  </a:lnTo>
                  <a:lnTo>
                    <a:pt x="402" y="528"/>
                  </a:lnTo>
                  <a:lnTo>
                    <a:pt x="402" y="531"/>
                  </a:lnTo>
                  <a:lnTo>
                    <a:pt x="394" y="528"/>
                  </a:lnTo>
                  <a:lnTo>
                    <a:pt x="375" y="520"/>
                  </a:lnTo>
                  <a:lnTo>
                    <a:pt x="356" y="515"/>
                  </a:lnTo>
                  <a:lnTo>
                    <a:pt x="342" y="515"/>
                  </a:lnTo>
                  <a:lnTo>
                    <a:pt x="331" y="512"/>
                  </a:lnTo>
                  <a:lnTo>
                    <a:pt x="317" y="504"/>
                  </a:lnTo>
                  <a:lnTo>
                    <a:pt x="306" y="493"/>
                  </a:lnTo>
                  <a:lnTo>
                    <a:pt x="301" y="487"/>
                  </a:lnTo>
                  <a:lnTo>
                    <a:pt x="293" y="482"/>
                  </a:lnTo>
                  <a:lnTo>
                    <a:pt x="285" y="487"/>
                  </a:lnTo>
                  <a:lnTo>
                    <a:pt x="268" y="490"/>
                  </a:lnTo>
                  <a:lnTo>
                    <a:pt x="254" y="496"/>
                  </a:lnTo>
                  <a:lnTo>
                    <a:pt x="233" y="496"/>
                  </a:lnTo>
                  <a:lnTo>
                    <a:pt x="216" y="498"/>
                  </a:lnTo>
                  <a:lnTo>
                    <a:pt x="205" y="498"/>
                  </a:lnTo>
                  <a:lnTo>
                    <a:pt x="200" y="501"/>
                  </a:lnTo>
                  <a:lnTo>
                    <a:pt x="197" y="518"/>
                  </a:lnTo>
                  <a:lnTo>
                    <a:pt x="186" y="550"/>
                  </a:lnTo>
                  <a:lnTo>
                    <a:pt x="172" y="594"/>
                  </a:lnTo>
                  <a:lnTo>
                    <a:pt x="159" y="633"/>
                  </a:lnTo>
                  <a:lnTo>
                    <a:pt x="145" y="668"/>
                  </a:lnTo>
                  <a:lnTo>
                    <a:pt x="126" y="706"/>
                  </a:lnTo>
                  <a:lnTo>
                    <a:pt x="109" y="739"/>
                  </a:lnTo>
                  <a:lnTo>
                    <a:pt x="98" y="753"/>
                  </a:lnTo>
                  <a:lnTo>
                    <a:pt x="76" y="748"/>
                  </a:lnTo>
                  <a:lnTo>
                    <a:pt x="49" y="734"/>
                  </a:lnTo>
                  <a:lnTo>
                    <a:pt x="27" y="717"/>
                  </a:lnTo>
                  <a:lnTo>
                    <a:pt x="16" y="712"/>
                  </a:lnTo>
                  <a:lnTo>
                    <a:pt x="24" y="704"/>
                  </a:lnTo>
                  <a:lnTo>
                    <a:pt x="44" y="685"/>
                  </a:lnTo>
                  <a:lnTo>
                    <a:pt x="63" y="657"/>
                  </a:lnTo>
                  <a:lnTo>
                    <a:pt x="76" y="635"/>
                  </a:lnTo>
                  <a:lnTo>
                    <a:pt x="90" y="597"/>
                  </a:lnTo>
                  <a:lnTo>
                    <a:pt x="112" y="542"/>
                  </a:lnTo>
                  <a:lnTo>
                    <a:pt x="134" y="487"/>
                  </a:lnTo>
                  <a:lnTo>
                    <a:pt x="148" y="455"/>
                  </a:lnTo>
                  <a:lnTo>
                    <a:pt x="159" y="435"/>
                  </a:lnTo>
                  <a:lnTo>
                    <a:pt x="170" y="414"/>
                  </a:lnTo>
                  <a:lnTo>
                    <a:pt x="175" y="392"/>
                  </a:lnTo>
                  <a:lnTo>
                    <a:pt x="178" y="375"/>
                  </a:lnTo>
                  <a:lnTo>
                    <a:pt x="159" y="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48"/>
            <p:cNvSpPr>
              <a:spLocks/>
            </p:cNvSpPr>
            <p:nvPr/>
          </p:nvSpPr>
          <p:spPr bwMode="auto">
            <a:xfrm>
              <a:off x="3031" y="1669"/>
              <a:ext cx="50" cy="36"/>
            </a:xfrm>
            <a:custGeom>
              <a:avLst/>
              <a:gdLst>
                <a:gd name="T0" fmla="*/ 6 w 50"/>
                <a:gd name="T1" fmla="*/ 17 h 36"/>
                <a:gd name="T2" fmla="*/ 14 w 50"/>
                <a:gd name="T3" fmla="*/ 6 h 36"/>
                <a:gd name="T4" fmla="*/ 28 w 50"/>
                <a:gd name="T5" fmla="*/ 3 h 36"/>
                <a:gd name="T6" fmla="*/ 36 w 50"/>
                <a:gd name="T7" fmla="*/ 0 h 36"/>
                <a:gd name="T8" fmla="*/ 41 w 50"/>
                <a:gd name="T9" fmla="*/ 0 h 36"/>
                <a:gd name="T10" fmla="*/ 41 w 50"/>
                <a:gd name="T11" fmla="*/ 0 h 36"/>
                <a:gd name="T12" fmla="*/ 47 w 50"/>
                <a:gd name="T13" fmla="*/ 0 h 36"/>
                <a:gd name="T14" fmla="*/ 50 w 50"/>
                <a:gd name="T15" fmla="*/ 3 h 36"/>
                <a:gd name="T16" fmla="*/ 50 w 50"/>
                <a:gd name="T17" fmla="*/ 6 h 36"/>
                <a:gd name="T18" fmla="*/ 41 w 50"/>
                <a:gd name="T19" fmla="*/ 9 h 36"/>
                <a:gd name="T20" fmla="*/ 28 w 50"/>
                <a:gd name="T21" fmla="*/ 17 h 36"/>
                <a:gd name="T22" fmla="*/ 14 w 50"/>
                <a:gd name="T23" fmla="*/ 25 h 36"/>
                <a:gd name="T24" fmla="*/ 3 w 50"/>
                <a:gd name="T25" fmla="*/ 33 h 36"/>
                <a:gd name="T26" fmla="*/ 0 w 50"/>
                <a:gd name="T27" fmla="*/ 36 h 36"/>
                <a:gd name="T28" fmla="*/ 0 w 50"/>
                <a:gd name="T29" fmla="*/ 28 h 36"/>
                <a:gd name="T30" fmla="*/ 3 w 50"/>
                <a:gd name="T31" fmla="*/ 19 h 36"/>
                <a:gd name="T32" fmla="*/ 6 w 50"/>
                <a:gd name="T33" fmla="*/ 17 h 36"/>
                <a:gd name="T34" fmla="*/ 6 w 50"/>
                <a:gd name="T35" fmla="*/ 17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36"/>
                <a:gd name="T56" fmla="*/ 50 w 50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36">
                  <a:moveTo>
                    <a:pt x="6" y="17"/>
                  </a:moveTo>
                  <a:lnTo>
                    <a:pt x="14" y="6"/>
                  </a:lnTo>
                  <a:lnTo>
                    <a:pt x="28" y="3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50" y="6"/>
                  </a:lnTo>
                  <a:lnTo>
                    <a:pt x="41" y="9"/>
                  </a:lnTo>
                  <a:lnTo>
                    <a:pt x="28" y="17"/>
                  </a:lnTo>
                  <a:lnTo>
                    <a:pt x="14" y="25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349"/>
            <p:cNvSpPr>
              <a:spLocks/>
            </p:cNvSpPr>
            <p:nvPr/>
          </p:nvSpPr>
          <p:spPr bwMode="auto">
            <a:xfrm>
              <a:off x="1449" y="1360"/>
              <a:ext cx="104" cy="219"/>
            </a:xfrm>
            <a:custGeom>
              <a:avLst/>
              <a:gdLst>
                <a:gd name="T0" fmla="*/ 87 w 104"/>
                <a:gd name="T1" fmla="*/ 3 h 219"/>
                <a:gd name="T2" fmla="*/ 85 w 104"/>
                <a:gd name="T3" fmla="*/ 14 h 219"/>
                <a:gd name="T4" fmla="*/ 82 w 104"/>
                <a:gd name="T5" fmla="*/ 36 h 219"/>
                <a:gd name="T6" fmla="*/ 74 w 104"/>
                <a:gd name="T7" fmla="*/ 57 h 219"/>
                <a:gd name="T8" fmla="*/ 63 w 104"/>
                <a:gd name="T9" fmla="*/ 85 h 219"/>
                <a:gd name="T10" fmla="*/ 44 w 104"/>
                <a:gd name="T11" fmla="*/ 112 h 219"/>
                <a:gd name="T12" fmla="*/ 22 w 104"/>
                <a:gd name="T13" fmla="*/ 145 h 219"/>
                <a:gd name="T14" fmla="*/ 5 w 104"/>
                <a:gd name="T15" fmla="*/ 170 h 219"/>
                <a:gd name="T16" fmla="*/ 0 w 104"/>
                <a:gd name="T17" fmla="*/ 186 h 219"/>
                <a:gd name="T18" fmla="*/ 0 w 104"/>
                <a:gd name="T19" fmla="*/ 192 h 219"/>
                <a:gd name="T20" fmla="*/ 0 w 104"/>
                <a:gd name="T21" fmla="*/ 205 h 219"/>
                <a:gd name="T22" fmla="*/ 0 w 104"/>
                <a:gd name="T23" fmla="*/ 214 h 219"/>
                <a:gd name="T24" fmla="*/ 5 w 104"/>
                <a:gd name="T25" fmla="*/ 219 h 219"/>
                <a:gd name="T26" fmla="*/ 14 w 104"/>
                <a:gd name="T27" fmla="*/ 200 h 219"/>
                <a:gd name="T28" fmla="*/ 33 w 104"/>
                <a:gd name="T29" fmla="*/ 170 h 219"/>
                <a:gd name="T30" fmla="*/ 49 w 104"/>
                <a:gd name="T31" fmla="*/ 137 h 219"/>
                <a:gd name="T32" fmla="*/ 60 w 104"/>
                <a:gd name="T33" fmla="*/ 118 h 219"/>
                <a:gd name="T34" fmla="*/ 66 w 104"/>
                <a:gd name="T35" fmla="*/ 99 h 219"/>
                <a:gd name="T36" fmla="*/ 79 w 104"/>
                <a:gd name="T37" fmla="*/ 71 h 219"/>
                <a:gd name="T38" fmla="*/ 90 w 104"/>
                <a:gd name="T39" fmla="*/ 44 h 219"/>
                <a:gd name="T40" fmla="*/ 96 w 104"/>
                <a:gd name="T41" fmla="*/ 30 h 219"/>
                <a:gd name="T42" fmla="*/ 98 w 104"/>
                <a:gd name="T43" fmla="*/ 25 h 219"/>
                <a:gd name="T44" fmla="*/ 101 w 104"/>
                <a:gd name="T45" fmla="*/ 16 h 219"/>
                <a:gd name="T46" fmla="*/ 104 w 104"/>
                <a:gd name="T47" fmla="*/ 5 h 219"/>
                <a:gd name="T48" fmla="*/ 104 w 104"/>
                <a:gd name="T49" fmla="*/ 0 h 219"/>
                <a:gd name="T50" fmla="*/ 98 w 104"/>
                <a:gd name="T51" fmla="*/ 0 h 219"/>
                <a:gd name="T52" fmla="*/ 93 w 104"/>
                <a:gd name="T53" fmla="*/ 0 h 219"/>
                <a:gd name="T54" fmla="*/ 90 w 104"/>
                <a:gd name="T55" fmla="*/ 0 h 219"/>
                <a:gd name="T56" fmla="*/ 87 w 104"/>
                <a:gd name="T57" fmla="*/ 3 h 219"/>
                <a:gd name="T58" fmla="*/ 87 w 104"/>
                <a:gd name="T59" fmla="*/ 3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4"/>
                <a:gd name="T91" fmla="*/ 0 h 219"/>
                <a:gd name="T92" fmla="*/ 104 w 104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4" h="219">
                  <a:moveTo>
                    <a:pt x="87" y="3"/>
                  </a:moveTo>
                  <a:lnTo>
                    <a:pt x="85" y="14"/>
                  </a:lnTo>
                  <a:lnTo>
                    <a:pt x="82" y="36"/>
                  </a:lnTo>
                  <a:lnTo>
                    <a:pt x="74" y="57"/>
                  </a:lnTo>
                  <a:lnTo>
                    <a:pt x="63" y="85"/>
                  </a:lnTo>
                  <a:lnTo>
                    <a:pt x="44" y="112"/>
                  </a:lnTo>
                  <a:lnTo>
                    <a:pt x="22" y="145"/>
                  </a:lnTo>
                  <a:lnTo>
                    <a:pt x="5" y="170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5" y="219"/>
                  </a:lnTo>
                  <a:lnTo>
                    <a:pt x="14" y="200"/>
                  </a:lnTo>
                  <a:lnTo>
                    <a:pt x="33" y="170"/>
                  </a:lnTo>
                  <a:lnTo>
                    <a:pt x="49" y="137"/>
                  </a:lnTo>
                  <a:lnTo>
                    <a:pt x="60" y="118"/>
                  </a:lnTo>
                  <a:lnTo>
                    <a:pt x="66" y="99"/>
                  </a:lnTo>
                  <a:lnTo>
                    <a:pt x="79" y="71"/>
                  </a:lnTo>
                  <a:lnTo>
                    <a:pt x="90" y="44"/>
                  </a:lnTo>
                  <a:lnTo>
                    <a:pt x="96" y="30"/>
                  </a:lnTo>
                  <a:lnTo>
                    <a:pt x="98" y="25"/>
                  </a:lnTo>
                  <a:lnTo>
                    <a:pt x="101" y="16"/>
                  </a:lnTo>
                  <a:lnTo>
                    <a:pt x="104" y="5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FF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350"/>
            <p:cNvSpPr>
              <a:spLocks/>
            </p:cNvSpPr>
            <p:nvPr/>
          </p:nvSpPr>
          <p:spPr bwMode="auto">
            <a:xfrm>
              <a:off x="1769" y="2055"/>
              <a:ext cx="39" cy="126"/>
            </a:xfrm>
            <a:custGeom>
              <a:avLst/>
              <a:gdLst>
                <a:gd name="T0" fmla="*/ 11 w 39"/>
                <a:gd name="T1" fmla="*/ 0 h 126"/>
                <a:gd name="T2" fmla="*/ 19 w 39"/>
                <a:gd name="T3" fmla="*/ 14 h 126"/>
                <a:gd name="T4" fmla="*/ 28 w 39"/>
                <a:gd name="T5" fmla="*/ 33 h 126"/>
                <a:gd name="T6" fmla="*/ 36 w 39"/>
                <a:gd name="T7" fmla="*/ 52 h 126"/>
                <a:gd name="T8" fmla="*/ 39 w 39"/>
                <a:gd name="T9" fmla="*/ 69 h 126"/>
                <a:gd name="T10" fmla="*/ 39 w 39"/>
                <a:gd name="T11" fmla="*/ 85 h 126"/>
                <a:gd name="T12" fmla="*/ 39 w 39"/>
                <a:gd name="T13" fmla="*/ 104 h 126"/>
                <a:gd name="T14" fmla="*/ 39 w 39"/>
                <a:gd name="T15" fmla="*/ 118 h 126"/>
                <a:gd name="T16" fmla="*/ 39 w 39"/>
                <a:gd name="T17" fmla="*/ 126 h 126"/>
                <a:gd name="T18" fmla="*/ 19 w 39"/>
                <a:gd name="T19" fmla="*/ 118 h 126"/>
                <a:gd name="T20" fmla="*/ 19 w 39"/>
                <a:gd name="T21" fmla="*/ 113 h 126"/>
                <a:gd name="T22" fmla="*/ 19 w 39"/>
                <a:gd name="T23" fmla="*/ 96 h 126"/>
                <a:gd name="T24" fmla="*/ 19 w 39"/>
                <a:gd name="T25" fmla="*/ 80 h 126"/>
                <a:gd name="T26" fmla="*/ 19 w 39"/>
                <a:gd name="T27" fmla="*/ 63 h 126"/>
                <a:gd name="T28" fmla="*/ 14 w 39"/>
                <a:gd name="T29" fmla="*/ 47 h 126"/>
                <a:gd name="T30" fmla="*/ 8 w 39"/>
                <a:gd name="T31" fmla="*/ 28 h 126"/>
                <a:gd name="T32" fmla="*/ 3 w 39"/>
                <a:gd name="T33" fmla="*/ 14 h 126"/>
                <a:gd name="T34" fmla="*/ 0 w 39"/>
                <a:gd name="T35" fmla="*/ 9 h 126"/>
                <a:gd name="T36" fmla="*/ 11 w 39"/>
                <a:gd name="T37" fmla="*/ 0 h 126"/>
                <a:gd name="T38" fmla="*/ 11 w 39"/>
                <a:gd name="T39" fmla="*/ 0 h 1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26"/>
                <a:gd name="T62" fmla="*/ 39 w 39"/>
                <a:gd name="T63" fmla="*/ 126 h 1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26">
                  <a:moveTo>
                    <a:pt x="11" y="0"/>
                  </a:moveTo>
                  <a:lnTo>
                    <a:pt x="19" y="14"/>
                  </a:lnTo>
                  <a:lnTo>
                    <a:pt x="28" y="33"/>
                  </a:lnTo>
                  <a:lnTo>
                    <a:pt x="36" y="52"/>
                  </a:lnTo>
                  <a:lnTo>
                    <a:pt x="39" y="69"/>
                  </a:lnTo>
                  <a:lnTo>
                    <a:pt x="39" y="85"/>
                  </a:lnTo>
                  <a:lnTo>
                    <a:pt x="39" y="104"/>
                  </a:lnTo>
                  <a:lnTo>
                    <a:pt x="39" y="118"/>
                  </a:lnTo>
                  <a:lnTo>
                    <a:pt x="39" y="126"/>
                  </a:lnTo>
                  <a:lnTo>
                    <a:pt x="19" y="118"/>
                  </a:lnTo>
                  <a:lnTo>
                    <a:pt x="19" y="113"/>
                  </a:lnTo>
                  <a:lnTo>
                    <a:pt x="19" y="96"/>
                  </a:lnTo>
                  <a:lnTo>
                    <a:pt x="19" y="80"/>
                  </a:lnTo>
                  <a:lnTo>
                    <a:pt x="19" y="63"/>
                  </a:lnTo>
                  <a:lnTo>
                    <a:pt x="14" y="47"/>
                  </a:lnTo>
                  <a:lnTo>
                    <a:pt x="8" y="28"/>
                  </a:lnTo>
                  <a:lnTo>
                    <a:pt x="3" y="14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351"/>
            <p:cNvSpPr>
              <a:spLocks/>
            </p:cNvSpPr>
            <p:nvPr/>
          </p:nvSpPr>
          <p:spPr bwMode="auto">
            <a:xfrm>
              <a:off x="1832" y="2707"/>
              <a:ext cx="55" cy="339"/>
            </a:xfrm>
            <a:custGeom>
              <a:avLst/>
              <a:gdLst>
                <a:gd name="T0" fmla="*/ 19 w 55"/>
                <a:gd name="T1" fmla="*/ 30 h 339"/>
                <a:gd name="T2" fmla="*/ 11 w 55"/>
                <a:gd name="T3" fmla="*/ 57 h 339"/>
                <a:gd name="T4" fmla="*/ 3 w 55"/>
                <a:gd name="T5" fmla="*/ 77 h 339"/>
                <a:gd name="T6" fmla="*/ 0 w 55"/>
                <a:gd name="T7" fmla="*/ 98 h 339"/>
                <a:gd name="T8" fmla="*/ 14 w 55"/>
                <a:gd name="T9" fmla="*/ 129 h 339"/>
                <a:gd name="T10" fmla="*/ 28 w 55"/>
                <a:gd name="T11" fmla="*/ 159 h 339"/>
                <a:gd name="T12" fmla="*/ 41 w 55"/>
                <a:gd name="T13" fmla="*/ 181 h 339"/>
                <a:gd name="T14" fmla="*/ 41 w 55"/>
                <a:gd name="T15" fmla="*/ 200 h 339"/>
                <a:gd name="T16" fmla="*/ 33 w 55"/>
                <a:gd name="T17" fmla="*/ 219 h 339"/>
                <a:gd name="T18" fmla="*/ 22 w 55"/>
                <a:gd name="T19" fmla="*/ 246 h 339"/>
                <a:gd name="T20" fmla="*/ 25 w 55"/>
                <a:gd name="T21" fmla="*/ 287 h 339"/>
                <a:gd name="T22" fmla="*/ 28 w 55"/>
                <a:gd name="T23" fmla="*/ 323 h 339"/>
                <a:gd name="T24" fmla="*/ 30 w 55"/>
                <a:gd name="T25" fmla="*/ 339 h 339"/>
                <a:gd name="T26" fmla="*/ 47 w 55"/>
                <a:gd name="T27" fmla="*/ 339 h 339"/>
                <a:gd name="T28" fmla="*/ 44 w 55"/>
                <a:gd name="T29" fmla="*/ 328 h 339"/>
                <a:gd name="T30" fmla="*/ 41 w 55"/>
                <a:gd name="T31" fmla="*/ 304 h 339"/>
                <a:gd name="T32" fmla="*/ 39 w 55"/>
                <a:gd name="T33" fmla="*/ 276 h 339"/>
                <a:gd name="T34" fmla="*/ 41 w 55"/>
                <a:gd name="T35" fmla="*/ 257 h 339"/>
                <a:gd name="T36" fmla="*/ 47 w 55"/>
                <a:gd name="T37" fmla="*/ 238 h 339"/>
                <a:gd name="T38" fmla="*/ 52 w 55"/>
                <a:gd name="T39" fmla="*/ 219 h 339"/>
                <a:gd name="T40" fmla="*/ 55 w 55"/>
                <a:gd name="T41" fmla="*/ 200 h 339"/>
                <a:gd name="T42" fmla="*/ 52 w 55"/>
                <a:gd name="T43" fmla="*/ 181 h 339"/>
                <a:gd name="T44" fmla="*/ 41 w 55"/>
                <a:gd name="T45" fmla="*/ 161 h 339"/>
                <a:gd name="T46" fmla="*/ 30 w 55"/>
                <a:gd name="T47" fmla="*/ 137 h 339"/>
                <a:gd name="T48" fmla="*/ 22 w 55"/>
                <a:gd name="T49" fmla="*/ 115 h 339"/>
                <a:gd name="T50" fmla="*/ 25 w 55"/>
                <a:gd name="T51" fmla="*/ 98 h 339"/>
                <a:gd name="T52" fmla="*/ 30 w 55"/>
                <a:gd name="T53" fmla="*/ 74 h 339"/>
                <a:gd name="T54" fmla="*/ 39 w 55"/>
                <a:gd name="T55" fmla="*/ 49 h 339"/>
                <a:gd name="T56" fmla="*/ 41 w 55"/>
                <a:gd name="T57" fmla="*/ 25 h 339"/>
                <a:gd name="T58" fmla="*/ 36 w 55"/>
                <a:gd name="T59" fmla="*/ 5 h 339"/>
                <a:gd name="T60" fmla="*/ 28 w 55"/>
                <a:gd name="T61" fmla="*/ 0 h 339"/>
                <a:gd name="T62" fmla="*/ 22 w 55"/>
                <a:gd name="T63" fmla="*/ 11 h 339"/>
                <a:gd name="T64" fmla="*/ 19 w 55"/>
                <a:gd name="T65" fmla="*/ 25 h 339"/>
                <a:gd name="T66" fmla="*/ 19 w 55"/>
                <a:gd name="T67" fmla="*/ 30 h 339"/>
                <a:gd name="T68" fmla="*/ 19 w 55"/>
                <a:gd name="T69" fmla="*/ 30 h 3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"/>
                <a:gd name="T106" fmla="*/ 0 h 339"/>
                <a:gd name="T107" fmla="*/ 55 w 55"/>
                <a:gd name="T108" fmla="*/ 339 h 3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" h="339">
                  <a:moveTo>
                    <a:pt x="19" y="30"/>
                  </a:moveTo>
                  <a:lnTo>
                    <a:pt x="11" y="57"/>
                  </a:lnTo>
                  <a:lnTo>
                    <a:pt x="3" y="77"/>
                  </a:lnTo>
                  <a:lnTo>
                    <a:pt x="0" y="98"/>
                  </a:lnTo>
                  <a:lnTo>
                    <a:pt x="14" y="129"/>
                  </a:lnTo>
                  <a:lnTo>
                    <a:pt x="28" y="159"/>
                  </a:lnTo>
                  <a:lnTo>
                    <a:pt x="41" y="181"/>
                  </a:lnTo>
                  <a:lnTo>
                    <a:pt x="41" y="200"/>
                  </a:lnTo>
                  <a:lnTo>
                    <a:pt x="33" y="219"/>
                  </a:lnTo>
                  <a:lnTo>
                    <a:pt x="22" y="246"/>
                  </a:lnTo>
                  <a:lnTo>
                    <a:pt x="25" y="287"/>
                  </a:lnTo>
                  <a:lnTo>
                    <a:pt x="28" y="323"/>
                  </a:lnTo>
                  <a:lnTo>
                    <a:pt x="30" y="339"/>
                  </a:lnTo>
                  <a:lnTo>
                    <a:pt x="47" y="339"/>
                  </a:lnTo>
                  <a:lnTo>
                    <a:pt x="44" y="328"/>
                  </a:lnTo>
                  <a:lnTo>
                    <a:pt x="41" y="304"/>
                  </a:lnTo>
                  <a:lnTo>
                    <a:pt x="39" y="276"/>
                  </a:lnTo>
                  <a:lnTo>
                    <a:pt x="41" y="257"/>
                  </a:lnTo>
                  <a:lnTo>
                    <a:pt x="47" y="238"/>
                  </a:lnTo>
                  <a:lnTo>
                    <a:pt x="52" y="219"/>
                  </a:lnTo>
                  <a:lnTo>
                    <a:pt x="55" y="200"/>
                  </a:lnTo>
                  <a:lnTo>
                    <a:pt x="52" y="181"/>
                  </a:lnTo>
                  <a:lnTo>
                    <a:pt x="41" y="161"/>
                  </a:lnTo>
                  <a:lnTo>
                    <a:pt x="30" y="137"/>
                  </a:lnTo>
                  <a:lnTo>
                    <a:pt x="22" y="115"/>
                  </a:lnTo>
                  <a:lnTo>
                    <a:pt x="25" y="98"/>
                  </a:lnTo>
                  <a:lnTo>
                    <a:pt x="30" y="74"/>
                  </a:lnTo>
                  <a:lnTo>
                    <a:pt x="39" y="49"/>
                  </a:lnTo>
                  <a:lnTo>
                    <a:pt x="41" y="25"/>
                  </a:lnTo>
                  <a:lnTo>
                    <a:pt x="36" y="5"/>
                  </a:lnTo>
                  <a:lnTo>
                    <a:pt x="28" y="0"/>
                  </a:lnTo>
                  <a:lnTo>
                    <a:pt x="22" y="11"/>
                  </a:lnTo>
                  <a:lnTo>
                    <a:pt x="19" y="25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52"/>
            <p:cNvSpPr>
              <a:spLocks/>
            </p:cNvSpPr>
            <p:nvPr/>
          </p:nvSpPr>
          <p:spPr bwMode="auto">
            <a:xfrm>
              <a:off x="1925" y="2102"/>
              <a:ext cx="1046" cy="862"/>
            </a:xfrm>
            <a:custGeom>
              <a:avLst/>
              <a:gdLst>
                <a:gd name="T0" fmla="*/ 47 w 1046"/>
                <a:gd name="T1" fmla="*/ 153 h 862"/>
                <a:gd name="T2" fmla="*/ 228 w 1046"/>
                <a:gd name="T3" fmla="*/ 134 h 862"/>
                <a:gd name="T4" fmla="*/ 403 w 1046"/>
                <a:gd name="T5" fmla="*/ 129 h 862"/>
                <a:gd name="T6" fmla="*/ 586 w 1046"/>
                <a:gd name="T7" fmla="*/ 139 h 862"/>
                <a:gd name="T8" fmla="*/ 734 w 1046"/>
                <a:gd name="T9" fmla="*/ 156 h 862"/>
                <a:gd name="T10" fmla="*/ 901 w 1046"/>
                <a:gd name="T11" fmla="*/ 148 h 862"/>
                <a:gd name="T12" fmla="*/ 934 w 1046"/>
                <a:gd name="T13" fmla="*/ 129 h 862"/>
                <a:gd name="T14" fmla="*/ 928 w 1046"/>
                <a:gd name="T15" fmla="*/ 49 h 862"/>
                <a:gd name="T16" fmla="*/ 928 w 1046"/>
                <a:gd name="T17" fmla="*/ 5 h 862"/>
                <a:gd name="T18" fmla="*/ 959 w 1046"/>
                <a:gd name="T19" fmla="*/ 0 h 862"/>
                <a:gd name="T20" fmla="*/ 991 w 1046"/>
                <a:gd name="T21" fmla="*/ 5 h 862"/>
                <a:gd name="T22" fmla="*/ 1035 w 1046"/>
                <a:gd name="T23" fmla="*/ 3 h 862"/>
                <a:gd name="T24" fmla="*/ 1046 w 1046"/>
                <a:gd name="T25" fmla="*/ 33 h 862"/>
                <a:gd name="T26" fmla="*/ 1041 w 1046"/>
                <a:gd name="T27" fmla="*/ 156 h 862"/>
                <a:gd name="T28" fmla="*/ 1035 w 1046"/>
                <a:gd name="T29" fmla="*/ 252 h 862"/>
                <a:gd name="T30" fmla="*/ 1032 w 1046"/>
                <a:gd name="T31" fmla="*/ 405 h 862"/>
                <a:gd name="T32" fmla="*/ 1024 w 1046"/>
                <a:gd name="T33" fmla="*/ 561 h 862"/>
                <a:gd name="T34" fmla="*/ 1032 w 1046"/>
                <a:gd name="T35" fmla="*/ 797 h 862"/>
                <a:gd name="T36" fmla="*/ 1005 w 1046"/>
                <a:gd name="T37" fmla="*/ 849 h 862"/>
                <a:gd name="T38" fmla="*/ 920 w 1046"/>
                <a:gd name="T39" fmla="*/ 862 h 862"/>
                <a:gd name="T40" fmla="*/ 896 w 1046"/>
                <a:gd name="T41" fmla="*/ 827 h 862"/>
                <a:gd name="T42" fmla="*/ 898 w 1046"/>
                <a:gd name="T43" fmla="*/ 775 h 862"/>
                <a:gd name="T44" fmla="*/ 882 w 1046"/>
                <a:gd name="T45" fmla="*/ 772 h 862"/>
                <a:gd name="T46" fmla="*/ 775 w 1046"/>
                <a:gd name="T47" fmla="*/ 802 h 862"/>
                <a:gd name="T48" fmla="*/ 635 w 1046"/>
                <a:gd name="T49" fmla="*/ 821 h 862"/>
                <a:gd name="T50" fmla="*/ 485 w 1046"/>
                <a:gd name="T51" fmla="*/ 832 h 862"/>
                <a:gd name="T52" fmla="*/ 375 w 1046"/>
                <a:gd name="T53" fmla="*/ 797 h 862"/>
                <a:gd name="T54" fmla="*/ 258 w 1046"/>
                <a:gd name="T55" fmla="*/ 791 h 862"/>
                <a:gd name="T56" fmla="*/ 173 w 1046"/>
                <a:gd name="T57" fmla="*/ 780 h 862"/>
                <a:gd name="T58" fmla="*/ 99 w 1046"/>
                <a:gd name="T59" fmla="*/ 777 h 862"/>
                <a:gd name="T60" fmla="*/ 74 w 1046"/>
                <a:gd name="T61" fmla="*/ 736 h 862"/>
                <a:gd name="T62" fmla="*/ 165 w 1046"/>
                <a:gd name="T63" fmla="*/ 742 h 862"/>
                <a:gd name="T64" fmla="*/ 280 w 1046"/>
                <a:gd name="T65" fmla="*/ 753 h 862"/>
                <a:gd name="T66" fmla="*/ 364 w 1046"/>
                <a:gd name="T67" fmla="*/ 777 h 862"/>
                <a:gd name="T68" fmla="*/ 477 w 1046"/>
                <a:gd name="T69" fmla="*/ 802 h 862"/>
                <a:gd name="T70" fmla="*/ 619 w 1046"/>
                <a:gd name="T71" fmla="*/ 805 h 862"/>
                <a:gd name="T72" fmla="*/ 772 w 1046"/>
                <a:gd name="T73" fmla="*/ 788 h 862"/>
                <a:gd name="T74" fmla="*/ 865 w 1046"/>
                <a:gd name="T75" fmla="*/ 761 h 862"/>
                <a:gd name="T76" fmla="*/ 909 w 1046"/>
                <a:gd name="T77" fmla="*/ 744 h 862"/>
                <a:gd name="T78" fmla="*/ 909 w 1046"/>
                <a:gd name="T79" fmla="*/ 791 h 862"/>
                <a:gd name="T80" fmla="*/ 917 w 1046"/>
                <a:gd name="T81" fmla="*/ 838 h 862"/>
                <a:gd name="T82" fmla="*/ 969 w 1046"/>
                <a:gd name="T83" fmla="*/ 835 h 862"/>
                <a:gd name="T84" fmla="*/ 1013 w 1046"/>
                <a:gd name="T85" fmla="*/ 824 h 862"/>
                <a:gd name="T86" fmla="*/ 1019 w 1046"/>
                <a:gd name="T87" fmla="*/ 731 h 862"/>
                <a:gd name="T88" fmla="*/ 1013 w 1046"/>
                <a:gd name="T89" fmla="*/ 602 h 862"/>
                <a:gd name="T90" fmla="*/ 1013 w 1046"/>
                <a:gd name="T91" fmla="*/ 430 h 862"/>
                <a:gd name="T92" fmla="*/ 1021 w 1046"/>
                <a:gd name="T93" fmla="*/ 282 h 862"/>
                <a:gd name="T94" fmla="*/ 1030 w 1046"/>
                <a:gd name="T95" fmla="*/ 150 h 862"/>
                <a:gd name="T96" fmla="*/ 1024 w 1046"/>
                <a:gd name="T97" fmla="*/ 35 h 862"/>
                <a:gd name="T98" fmla="*/ 983 w 1046"/>
                <a:gd name="T99" fmla="*/ 27 h 862"/>
                <a:gd name="T100" fmla="*/ 953 w 1046"/>
                <a:gd name="T101" fmla="*/ 25 h 862"/>
                <a:gd name="T102" fmla="*/ 956 w 1046"/>
                <a:gd name="T103" fmla="*/ 85 h 862"/>
                <a:gd name="T104" fmla="*/ 953 w 1046"/>
                <a:gd name="T105" fmla="*/ 156 h 862"/>
                <a:gd name="T106" fmla="*/ 876 w 1046"/>
                <a:gd name="T107" fmla="*/ 167 h 862"/>
                <a:gd name="T108" fmla="*/ 783 w 1046"/>
                <a:gd name="T109" fmla="*/ 172 h 862"/>
                <a:gd name="T110" fmla="*/ 674 w 1046"/>
                <a:gd name="T111" fmla="*/ 170 h 862"/>
                <a:gd name="T112" fmla="*/ 534 w 1046"/>
                <a:gd name="T113" fmla="*/ 153 h 862"/>
                <a:gd name="T114" fmla="*/ 389 w 1046"/>
                <a:gd name="T115" fmla="*/ 148 h 862"/>
                <a:gd name="T116" fmla="*/ 269 w 1046"/>
                <a:gd name="T117" fmla="*/ 153 h 862"/>
                <a:gd name="T118" fmla="*/ 121 w 1046"/>
                <a:gd name="T119" fmla="*/ 164 h 862"/>
                <a:gd name="T120" fmla="*/ 8 w 1046"/>
                <a:gd name="T121" fmla="*/ 178 h 862"/>
                <a:gd name="T122" fmla="*/ 0 w 1046"/>
                <a:gd name="T123" fmla="*/ 161 h 8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6"/>
                <a:gd name="T187" fmla="*/ 0 h 862"/>
                <a:gd name="T188" fmla="*/ 1046 w 1046"/>
                <a:gd name="T189" fmla="*/ 862 h 8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6" h="862">
                  <a:moveTo>
                    <a:pt x="0" y="161"/>
                  </a:moveTo>
                  <a:lnTo>
                    <a:pt x="47" y="153"/>
                  </a:lnTo>
                  <a:lnTo>
                    <a:pt x="132" y="145"/>
                  </a:lnTo>
                  <a:lnTo>
                    <a:pt x="228" y="134"/>
                  </a:lnTo>
                  <a:lnTo>
                    <a:pt x="318" y="131"/>
                  </a:lnTo>
                  <a:lnTo>
                    <a:pt x="403" y="129"/>
                  </a:lnTo>
                  <a:lnTo>
                    <a:pt x="499" y="131"/>
                  </a:lnTo>
                  <a:lnTo>
                    <a:pt x="586" y="139"/>
                  </a:lnTo>
                  <a:lnTo>
                    <a:pt x="660" y="150"/>
                  </a:lnTo>
                  <a:lnTo>
                    <a:pt x="734" y="156"/>
                  </a:lnTo>
                  <a:lnTo>
                    <a:pt x="824" y="153"/>
                  </a:lnTo>
                  <a:lnTo>
                    <a:pt x="901" y="148"/>
                  </a:lnTo>
                  <a:lnTo>
                    <a:pt x="937" y="148"/>
                  </a:lnTo>
                  <a:lnTo>
                    <a:pt x="934" y="129"/>
                  </a:lnTo>
                  <a:lnTo>
                    <a:pt x="931" y="90"/>
                  </a:lnTo>
                  <a:lnTo>
                    <a:pt x="928" y="49"/>
                  </a:lnTo>
                  <a:lnTo>
                    <a:pt x="926" y="19"/>
                  </a:lnTo>
                  <a:lnTo>
                    <a:pt x="928" y="5"/>
                  </a:lnTo>
                  <a:lnTo>
                    <a:pt x="942" y="3"/>
                  </a:lnTo>
                  <a:lnTo>
                    <a:pt x="959" y="0"/>
                  </a:lnTo>
                  <a:lnTo>
                    <a:pt x="975" y="5"/>
                  </a:lnTo>
                  <a:lnTo>
                    <a:pt x="991" y="5"/>
                  </a:lnTo>
                  <a:lnTo>
                    <a:pt x="1013" y="5"/>
                  </a:lnTo>
                  <a:lnTo>
                    <a:pt x="1035" y="3"/>
                  </a:lnTo>
                  <a:lnTo>
                    <a:pt x="1046" y="5"/>
                  </a:lnTo>
                  <a:lnTo>
                    <a:pt x="1046" y="33"/>
                  </a:lnTo>
                  <a:lnTo>
                    <a:pt x="1043" y="90"/>
                  </a:lnTo>
                  <a:lnTo>
                    <a:pt x="1041" y="156"/>
                  </a:lnTo>
                  <a:lnTo>
                    <a:pt x="1038" y="205"/>
                  </a:lnTo>
                  <a:lnTo>
                    <a:pt x="1035" y="252"/>
                  </a:lnTo>
                  <a:lnTo>
                    <a:pt x="1035" y="326"/>
                  </a:lnTo>
                  <a:lnTo>
                    <a:pt x="1032" y="405"/>
                  </a:lnTo>
                  <a:lnTo>
                    <a:pt x="1030" y="473"/>
                  </a:lnTo>
                  <a:lnTo>
                    <a:pt x="1024" y="561"/>
                  </a:lnTo>
                  <a:lnTo>
                    <a:pt x="1030" y="684"/>
                  </a:lnTo>
                  <a:lnTo>
                    <a:pt x="1032" y="797"/>
                  </a:lnTo>
                  <a:lnTo>
                    <a:pt x="1030" y="846"/>
                  </a:lnTo>
                  <a:lnTo>
                    <a:pt x="1005" y="849"/>
                  </a:lnTo>
                  <a:lnTo>
                    <a:pt x="961" y="857"/>
                  </a:lnTo>
                  <a:lnTo>
                    <a:pt x="920" y="862"/>
                  </a:lnTo>
                  <a:lnTo>
                    <a:pt x="898" y="851"/>
                  </a:lnTo>
                  <a:lnTo>
                    <a:pt x="896" y="827"/>
                  </a:lnTo>
                  <a:lnTo>
                    <a:pt x="896" y="799"/>
                  </a:lnTo>
                  <a:lnTo>
                    <a:pt x="898" y="775"/>
                  </a:lnTo>
                  <a:lnTo>
                    <a:pt x="898" y="766"/>
                  </a:lnTo>
                  <a:lnTo>
                    <a:pt x="882" y="772"/>
                  </a:lnTo>
                  <a:lnTo>
                    <a:pt x="835" y="786"/>
                  </a:lnTo>
                  <a:lnTo>
                    <a:pt x="775" y="802"/>
                  </a:lnTo>
                  <a:lnTo>
                    <a:pt x="709" y="816"/>
                  </a:lnTo>
                  <a:lnTo>
                    <a:pt x="635" y="821"/>
                  </a:lnTo>
                  <a:lnTo>
                    <a:pt x="559" y="832"/>
                  </a:lnTo>
                  <a:lnTo>
                    <a:pt x="485" y="832"/>
                  </a:lnTo>
                  <a:lnTo>
                    <a:pt x="430" y="816"/>
                  </a:lnTo>
                  <a:lnTo>
                    <a:pt x="375" y="797"/>
                  </a:lnTo>
                  <a:lnTo>
                    <a:pt x="315" y="791"/>
                  </a:lnTo>
                  <a:lnTo>
                    <a:pt x="258" y="791"/>
                  </a:lnTo>
                  <a:lnTo>
                    <a:pt x="214" y="788"/>
                  </a:lnTo>
                  <a:lnTo>
                    <a:pt x="173" y="780"/>
                  </a:lnTo>
                  <a:lnTo>
                    <a:pt x="132" y="777"/>
                  </a:lnTo>
                  <a:lnTo>
                    <a:pt x="99" y="777"/>
                  </a:lnTo>
                  <a:lnTo>
                    <a:pt x="85" y="780"/>
                  </a:lnTo>
                  <a:lnTo>
                    <a:pt x="74" y="736"/>
                  </a:lnTo>
                  <a:lnTo>
                    <a:pt x="102" y="736"/>
                  </a:lnTo>
                  <a:lnTo>
                    <a:pt x="165" y="742"/>
                  </a:lnTo>
                  <a:lnTo>
                    <a:pt x="233" y="747"/>
                  </a:lnTo>
                  <a:lnTo>
                    <a:pt x="280" y="753"/>
                  </a:lnTo>
                  <a:lnTo>
                    <a:pt x="312" y="764"/>
                  </a:lnTo>
                  <a:lnTo>
                    <a:pt x="364" y="777"/>
                  </a:lnTo>
                  <a:lnTo>
                    <a:pt x="422" y="788"/>
                  </a:lnTo>
                  <a:lnTo>
                    <a:pt x="477" y="802"/>
                  </a:lnTo>
                  <a:lnTo>
                    <a:pt x="537" y="805"/>
                  </a:lnTo>
                  <a:lnTo>
                    <a:pt x="619" y="805"/>
                  </a:lnTo>
                  <a:lnTo>
                    <a:pt x="704" y="797"/>
                  </a:lnTo>
                  <a:lnTo>
                    <a:pt x="772" y="788"/>
                  </a:lnTo>
                  <a:lnTo>
                    <a:pt x="822" y="772"/>
                  </a:lnTo>
                  <a:lnTo>
                    <a:pt x="865" y="761"/>
                  </a:lnTo>
                  <a:lnTo>
                    <a:pt x="898" y="747"/>
                  </a:lnTo>
                  <a:lnTo>
                    <a:pt x="909" y="744"/>
                  </a:lnTo>
                  <a:lnTo>
                    <a:pt x="909" y="761"/>
                  </a:lnTo>
                  <a:lnTo>
                    <a:pt x="909" y="791"/>
                  </a:lnTo>
                  <a:lnTo>
                    <a:pt x="909" y="821"/>
                  </a:lnTo>
                  <a:lnTo>
                    <a:pt x="917" y="838"/>
                  </a:lnTo>
                  <a:lnTo>
                    <a:pt x="937" y="838"/>
                  </a:lnTo>
                  <a:lnTo>
                    <a:pt x="969" y="835"/>
                  </a:lnTo>
                  <a:lnTo>
                    <a:pt x="1000" y="829"/>
                  </a:lnTo>
                  <a:lnTo>
                    <a:pt x="1013" y="824"/>
                  </a:lnTo>
                  <a:lnTo>
                    <a:pt x="1016" y="791"/>
                  </a:lnTo>
                  <a:lnTo>
                    <a:pt x="1019" y="731"/>
                  </a:lnTo>
                  <a:lnTo>
                    <a:pt x="1019" y="660"/>
                  </a:lnTo>
                  <a:lnTo>
                    <a:pt x="1013" y="602"/>
                  </a:lnTo>
                  <a:lnTo>
                    <a:pt x="1011" y="531"/>
                  </a:lnTo>
                  <a:lnTo>
                    <a:pt x="1013" y="430"/>
                  </a:lnTo>
                  <a:lnTo>
                    <a:pt x="1016" y="334"/>
                  </a:lnTo>
                  <a:lnTo>
                    <a:pt x="1021" y="282"/>
                  </a:lnTo>
                  <a:lnTo>
                    <a:pt x="1024" y="233"/>
                  </a:lnTo>
                  <a:lnTo>
                    <a:pt x="1030" y="150"/>
                  </a:lnTo>
                  <a:lnTo>
                    <a:pt x="1030" y="74"/>
                  </a:lnTo>
                  <a:lnTo>
                    <a:pt x="1024" y="35"/>
                  </a:lnTo>
                  <a:lnTo>
                    <a:pt x="1008" y="30"/>
                  </a:lnTo>
                  <a:lnTo>
                    <a:pt x="983" y="27"/>
                  </a:lnTo>
                  <a:lnTo>
                    <a:pt x="961" y="25"/>
                  </a:lnTo>
                  <a:lnTo>
                    <a:pt x="953" y="25"/>
                  </a:lnTo>
                  <a:lnTo>
                    <a:pt x="953" y="44"/>
                  </a:lnTo>
                  <a:lnTo>
                    <a:pt x="956" y="85"/>
                  </a:lnTo>
                  <a:lnTo>
                    <a:pt x="956" y="131"/>
                  </a:lnTo>
                  <a:lnTo>
                    <a:pt x="953" y="156"/>
                  </a:lnTo>
                  <a:lnTo>
                    <a:pt x="926" y="161"/>
                  </a:lnTo>
                  <a:lnTo>
                    <a:pt x="876" y="167"/>
                  </a:lnTo>
                  <a:lnTo>
                    <a:pt x="819" y="170"/>
                  </a:lnTo>
                  <a:lnTo>
                    <a:pt x="783" y="172"/>
                  </a:lnTo>
                  <a:lnTo>
                    <a:pt x="739" y="172"/>
                  </a:lnTo>
                  <a:lnTo>
                    <a:pt x="674" y="170"/>
                  </a:lnTo>
                  <a:lnTo>
                    <a:pt x="597" y="164"/>
                  </a:lnTo>
                  <a:lnTo>
                    <a:pt x="534" y="153"/>
                  </a:lnTo>
                  <a:lnTo>
                    <a:pt x="468" y="145"/>
                  </a:lnTo>
                  <a:lnTo>
                    <a:pt x="389" y="148"/>
                  </a:lnTo>
                  <a:lnTo>
                    <a:pt x="315" y="150"/>
                  </a:lnTo>
                  <a:lnTo>
                    <a:pt x="269" y="153"/>
                  </a:lnTo>
                  <a:lnTo>
                    <a:pt x="208" y="156"/>
                  </a:lnTo>
                  <a:lnTo>
                    <a:pt x="121" y="164"/>
                  </a:lnTo>
                  <a:lnTo>
                    <a:pt x="41" y="172"/>
                  </a:lnTo>
                  <a:lnTo>
                    <a:pt x="8" y="17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53"/>
            <p:cNvSpPr>
              <a:spLocks/>
            </p:cNvSpPr>
            <p:nvPr/>
          </p:nvSpPr>
          <p:spPr bwMode="auto">
            <a:xfrm>
              <a:off x="1931" y="2326"/>
              <a:ext cx="931" cy="58"/>
            </a:xfrm>
            <a:custGeom>
              <a:avLst/>
              <a:gdLst>
                <a:gd name="T0" fmla="*/ 0 w 931"/>
                <a:gd name="T1" fmla="*/ 20 h 58"/>
                <a:gd name="T2" fmla="*/ 16 w 931"/>
                <a:gd name="T3" fmla="*/ 11 h 58"/>
                <a:gd name="T4" fmla="*/ 52 w 931"/>
                <a:gd name="T5" fmla="*/ 6 h 58"/>
                <a:gd name="T6" fmla="*/ 87 w 931"/>
                <a:gd name="T7" fmla="*/ 0 h 58"/>
                <a:gd name="T8" fmla="*/ 115 w 931"/>
                <a:gd name="T9" fmla="*/ 9 h 58"/>
                <a:gd name="T10" fmla="*/ 145 w 931"/>
                <a:gd name="T11" fmla="*/ 22 h 58"/>
                <a:gd name="T12" fmla="*/ 194 w 931"/>
                <a:gd name="T13" fmla="*/ 33 h 58"/>
                <a:gd name="T14" fmla="*/ 249 w 931"/>
                <a:gd name="T15" fmla="*/ 41 h 58"/>
                <a:gd name="T16" fmla="*/ 306 w 931"/>
                <a:gd name="T17" fmla="*/ 41 h 58"/>
                <a:gd name="T18" fmla="*/ 361 w 931"/>
                <a:gd name="T19" fmla="*/ 33 h 58"/>
                <a:gd name="T20" fmla="*/ 421 w 931"/>
                <a:gd name="T21" fmla="*/ 28 h 58"/>
                <a:gd name="T22" fmla="*/ 473 w 931"/>
                <a:gd name="T23" fmla="*/ 22 h 58"/>
                <a:gd name="T24" fmla="*/ 517 w 931"/>
                <a:gd name="T25" fmla="*/ 20 h 58"/>
                <a:gd name="T26" fmla="*/ 566 w 931"/>
                <a:gd name="T27" fmla="*/ 11 h 58"/>
                <a:gd name="T28" fmla="*/ 629 w 931"/>
                <a:gd name="T29" fmla="*/ 11 h 58"/>
                <a:gd name="T30" fmla="*/ 692 w 931"/>
                <a:gd name="T31" fmla="*/ 11 h 58"/>
                <a:gd name="T32" fmla="*/ 736 w 931"/>
                <a:gd name="T33" fmla="*/ 20 h 58"/>
                <a:gd name="T34" fmla="*/ 783 w 931"/>
                <a:gd name="T35" fmla="*/ 22 h 58"/>
                <a:gd name="T36" fmla="*/ 848 w 931"/>
                <a:gd name="T37" fmla="*/ 17 h 58"/>
                <a:gd name="T38" fmla="*/ 903 w 931"/>
                <a:gd name="T39" fmla="*/ 9 h 58"/>
                <a:gd name="T40" fmla="*/ 931 w 931"/>
                <a:gd name="T41" fmla="*/ 9 h 58"/>
                <a:gd name="T42" fmla="*/ 931 w 931"/>
                <a:gd name="T43" fmla="*/ 30 h 58"/>
                <a:gd name="T44" fmla="*/ 903 w 931"/>
                <a:gd name="T45" fmla="*/ 36 h 58"/>
                <a:gd name="T46" fmla="*/ 840 w 931"/>
                <a:gd name="T47" fmla="*/ 44 h 58"/>
                <a:gd name="T48" fmla="*/ 769 w 931"/>
                <a:gd name="T49" fmla="*/ 47 h 58"/>
                <a:gd name="T50" fmla="*/ 714 w 931"/>
                <a:gd name="T51" fmla="*/ 44 h 58"/>
                <a:gd name="T52" fmla="*/ 668 w 931"/>
                <a:gd name="T53" fmla="*/ 36 h 58"/>
                <a:gd name="T54" fmla="*/ 613 w 931"/>
                <a:gd name="T55" fmla="*/ 30 h 58"/>
                <a:gd name="T56" fmla="*/ 564 w 931"/>
                <a:gd name="T57" fmla="*/ 30 h 58"/>
                <a:gd name="T58" fmla="*/ 528 w 931"/>
                <a:gd name="T59" fmla="*/ 36 h 58"/>
                <a:gd name="T60" fmla="*/ 479 w 931"/>
                <a:gd name="T61" fmla="*/ 44 h 58"/>
                <a:gd name="T62" fmla="*/ 402 w 931"/>
                <a:gd name="T63" fmla="*/ 52 h 58"/>
                <a:gd name="T64" fmla="*/ 320 w 931"/>
                <a:gd name="T65" fmla="*/ 58 h 58"/>
                <a:gd name="T66" fmla="*/ 254 w 931"/>
                <a:gd name="T67" fmla="*/ 58 h 58"/>
                <a:gd name="T68" fmla="*/ 208 w 931"/>
                <a:gd name="T69" fmla="*/ 52 h 58"/>
                <a:gd name="T70" fmla="*/ 167 w 931"/>
                <a:gd name="T71" fmla="*/ 44 h 58"/>
                <a:gd name="T72" fmla="*/ 134 w 931"/>
                <a:gd name="T73" fmla="*/ 36 h 58"/>
                <a:gd name="T74" fmla="*/ 109 w 931"/>
                <a:gd name="T75" fmla="*/ 28 h 58"/>
                <a:gd name="T76" fmla="*/ 79 w 931"/>
                <a:gd name="T77" fmla="*/ 20 h 58"/>
                <a:gd name="T78" fmla="*/ 46 w 931"/>
                <a:gd name="T79" fmla="*/ 25 h 58"/>
                <a:gd name="T80" fmla="*/ 16 w 931"/>
                <a:gd name="T81" fmla="*/ 33 h 58"/>
                <a:gd name="T82" fmla="*/ 2 w 931"/>
                <a:gd name="T83" fmla="*/ 39 h 58"/>
                <a:gd name="T84" fmla="*/ 0 w 931"/>
                <a:gd name="T85" fmla="*/ 20 h 58"/>
                <a:gd name="T86" fmla="*/ 0 w 931"/>
                <a:gd name="T87" fmla="*/ 2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1"/>
                <a:gd name="T133" fmla="*/ 0 h 58"/>
                <a:gd name="T134" fmla="*/ 931 w 931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1" h="58">
                  <a:moveTo>
                    <a:pt x="0" y="20"/>
                  </a:moveTo>
                  <a:lnTo>
                    <a:pt x="16" y="11"/>
                  </a:lnTo>
                  <a:lnTo>
                    <a:pt x="52" y="6"/>
                  </a:lnTo>
                  <a:lnTo>
                    <a:pt x="87" y="0"/>
                  </a:lnTo>
                  <a:lnTo>
                    <a:pt x="115" y="9"/>
                  </a:lnTo>
                  <a:lnTo>
                    <a:pt x="145" y="22"/>
                  </a:lnTo>
                  <a:lnTo>
                    <a:pt x="194" y="33"/>
                  </a:lnTo>
                  <a:lnTo>
                    <a:pt x="249" y="41"/>
                  </a:lnTo>
                  <a:lnTo>
                    <a:pt x="306" y="41"/>
                  </a:lnTo>
                  <a:lnTo>
                    <a:pt x="361" y="33"/>
                  </a:lnTo>
                  <a:lnTo>
                    <a:pt x="421" y="28"/>
                  </a:lnTo>
                  <a:lnTo>
                    <a:pt x="473" y="22"/>
                  </a:lnTo>
                  <a:lnTo>
                    <a:pt x="517" y="20"/>
                  </a:lnTo>
                  <a:lnTo>
                    <a:pt x="566" y="11"/>
                  </a:lnTo>
                  <a:lnTo>
                    <a:pt x="629" y="11"/>
                  </a:lnTo>
                  <a:lnTo>
                    <a:pt x="692" y="11"/>
                  </a:lnTo>
                  <a:lnTo>
                    <a:pt x="736" y="20"/>
                  </a:lnTo>
                  <a:lnTo>
                    <a:pt x="783" y="22"/>
                  </a:lnTo>
                  <a:lnTo>
                    <a:pt x="848" y="17"/>
                  </a:lnTo>
                  <a:lnTo>
                    <a:pt x="903" y="9"/>
                  </a:lnTo>
                  <a:lnTo>
                    <a:pt x="931" y="9"/>
                  </a:lnTo>
                  <a:lnTo>
                    <a:pt x="931" y="30"/>
                  </a:lnTo>
                  <a:lnTo>
                    <a:pt x="903" y="36"/>
                  </a:lnTo>
                  <a:lnTo>
                    <a:pt x="840" y="44"/>
                  </a:lnTo>
                  <a:lnTo>
                    <a:pt x="769" y="47"/>
                  </a:lnTo>
                  <a:lnTo>
                    <a:pt x="714" y="44"/>
                  </a:lnTo>
                  <a:lnTo>
                    <a:pt x="668" y="36"/>
                  </a:lnTo>
                  <a:lnTo>
                    <a:pt x="613" y="30"/>
                  </a:lnTo>
                  <a:lnTo>
                    <a:pt x="564" y="30"/>
                  </a:lnTo>
                  <a:lnTo>
                    <a:pt x="528" y="36"/>
                  </a:lnTo>
                  <a:lnTo>
                    <a:pt x="479" y="44"/>
                  </a:lnTo>
                  <a:lnTo>
                    <a:pt x="402" y="52"/>
                  </a:lnTo>
                  <a:lnTo>
                    <a:pt x="320" y="58"/>
                  </a:lnTo>
                  <a:lnTo>
                    <a:pt x="254" y="58"/>
                  </a:lnTo>
                  <a:lnTo>
                    <a:pt x="208" y="52"/>
                  </a:lnTo>
                  <a:lnTo>
                    <a:pt x="167" y="44"/>
                  </a:lnTo>
                  <a:lnTo>
                    <a:pt x="134" y="36"/>
                  </a:lnTo>
                  <a:lnTo>
                    <a:pt x="109" y="28"/>
                  </a:lnTo>
                  <a:lnTo>
                    <a:pt x="79" y="20"/>
                  </a:lnTo>
                  <a:lnTo>
                    <a:pt x="46" y="25"/>
                  </a:lnTo>
                  <a:lnTo>
                    <a:pt x="16" y="33"/>
                  </a:lnTo>
                  <a:lnTo>
                    <a:pt x="2" y="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54"/>
            <p:cNvSpPr>
              <a:spLocks/>
            </p:cNvSpPr>
            <p:nvPr/>
          </p:nvSpPr>
          <p:spPr bwMode="auto">
            <a:xfrm>
              <a:off x="3806" y="2343"/>
              <a:ext cx="602" cy="49"/>
            </a:xfrm>
            <a:custGeom>
              <a:avLst/>
              <a:gdLst>
                <a:gd name="T0" fmla="*/ 3 w 602"/>
                <a:gd name="T1" fmla="*/ 27 h 49"/>
                <a:gd name="T2" fmla="*/ 33 w 602"/>
                <a:gd name="T3" fmla="*/ 22 h 49"/>
                <a:gd name="T4" fmla="*/ 82 w 602"/>
                <a:gd name="T5" fmla="*/ 19 h 49"/>
                <a:gd name="T6" fmla="*/ 137 w 602"/>
                <a:gd name="T7" fmla="*/ 19 h 49"/>
                <a:gd name="T8" fmla="*/ 178 w 602"/>
                <a:gd name="T9" fmla="*/ 19 h 49"/>
                <a:gd name="T10" fmla="*/ 208 w 602"/>
                <a:gd name="T11" fmla="*/ 16 h 49"/>
                <a:gd name="T12" fmla="*/ 249 w 602"/>
                <a:gd name="T13" fmla="*/ 11 h 49"/>
                <a:gd name="T14" fmla="*/ 293 w 602"/>
                <a:gd name="T15" fmla="*/ 3 h 49"/>
                <a:gd name="T16" fmla="*/ 334 w 602"/>
                <a:gd name="T17" fmla="*/ 0 h 49"/>
                <a:gd name="T18" fmla="*/ 397 w 602"/>
                <a:gd name="T19" fmla="*/ 3 h 49"/>
                <a:gd name="T20" fmla="*/ 487 w 602"/>
                <a:gd name="T21" fmla="*/ 11 h 49"/>
                <a:gd name="T22" fmla="*/ 567 w 602"/>
                <a:gd name="T23" fmla="*/ 19 h 49"/>
                <a:gd name="T24" fmla="*/ 602 w 602"/>
                <a:gd name="T25" fmla="*/ 24 h 49"/>
                <a:gd name="T26" fmla="*/ 594 w 602"/>
                <a:gd name="T27" fmla="*/ 49 h 49"/>
                <a:gd name="T28" fmla="*/ 572 w 602"/>
                <a:gd name="T29" fmla="*/ 46 h 49"/>
                <a:gd name="T30" fmla="*/ 515 w 602"/>
                <a:gd name="T31" fmla="*/ 38 h 49"/>
                <a:gd name="T32" fmla="*/ 446 w 602"/>
                <a:gd name="T33" fmla="*/ 30 h 49"/>
                <a:gd name="T34" fmla="*/ 392 w 602"/>
                <a:gd name="T35" fmla="*/ 22 h 49"/>
                <a:gd name="T36" fmla="*/ 351 w 602"/>
                <a:gd name="T37" fmla="*/ 16 h 49"/>
                <a:gd name="T38" fmla="*/ 312 w 602"/>
                <a:gd name="T39" fmla="*/ 16 h 49"/>
                <a:gd name="T40" fmla="*/ 279 w 602"/>
                <a:gd name="T41" fmla="*/ 22 h 49"/>
                <a:gd name="T42" fmla="*/ 249 w 602"/>
                <a:gd name="T43" fmla="*/ 30 h 49"/>
                <a:gd name="T44" fmla="*/ 219 w 602"/>
                <a:gd name="T45" fmla="*/ 35 h 49"/>
                <a:gd name="T46" fmla="*/ 189 w 602"/>
                <a:gd name="T47" fmla="*/ 41 h 49"/>
                <a:gd name="T48" fmla="*/ 153 w 602"/>
                <a:gd name="T49" fmla="*/ 41 h 49"/>
                <a:gd name="T50" fmla="*/ 118 w 602"/>
                <a:gd name="T51" fmla="*/ 35 h 49"/>
                <a:gd name="T52" fmla="*/ 77 w 602"/>
                <a:gd name="T53" fmla="*/ 33 h 49"/>
                <a:gd name="T54" fmla="*/ 38 w 602"/>
                <a:gd name="T55" fmla="*/ 38 h 49"/>
                <a:gd name="T56" fmla="*/ 11 w 602"/>
                <a:gd name="T57" fmla="*/ 44 h 49"/>
                <a:gd name="T58" fmla="*/ 0 w 602"/>
                <a:gd name="T59" fmla="*/ 49 h 49"/>
                <a:gd name="T60" fmla="*/ 3 w 602"/>
                <a:gd name="T61" fmla="*/ 27 h 49"/>
                <a:gd name="T62" fmla="*/ 3 w 602"/>
                <a:gd name="T63" fmla="*/ 27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2"/>
                <a:gd name="T97" fmla="*/ 0 h 49"/>
                <a:gd name="T98" fmla="*/ 602 w 602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2" h="49">
                  <a:moveTo>
                    <a:pt x="3" y="27"/>
                  </a:moveTo>
                  <a:lnTo>
                    <a:pt x="33" y="22"/>
                  </a:lnTo>
                  <a:lnTo>
                    <a:pt x="82" y="19"/>
                  </a:lnTo>
                  <a:lnTo>
                    <a:pt x="137" y="19"/>
                  </a:lnTo>
                  <a:lnTo>
                    <a:pt x="178" y="19"/>
                  </a:lnTo>
                  <a:lnTo>
                    <a:pt x="208" y="16"/>
                  </a:lnTo>
                  <a:lnTo>
                    <a:pt x="249" y="11"/>
                  </a:lnTo>
                  <a:lnTo>
                    <a:pt x="293" y="3"/>
                  </a:lnTo>
                  <a:lnTo>
                    <a:pt x="334" y="0"/>
                  </a:lnTo>
                  <a:lnTo>
                    <a:pt x="397" y="3"/>
                  </a:lnTo>
                  <a:lnTo>
                    <a:pt x="487" y="11"/>
                  </a:lnTo>
                  <a:lnTo>
                    <a:pt x="567" y="19"/>
                  </a:lnTo>
                  <a:lnTo>
                    <a:pt x="602" y="24"/>
                  </a:lnTo>
                  <a:lnTo>
                    <a:pt x="594" y="49"/>
                  </a:lnTo>
                  <a:lnTo>
                    <a:pt x="572" y="46"/>
                  </a:lnTo>
                  <a:lnTo>
                    <a:pt x="515" y="38"/>
                  </a:lnTo>
                  <a:lnTo>
                    <a:pt x="446" y="30"/>
                  </a:lnTo>
                  <a:lnTo>
                    <a:pt x="392" y="22"/>
                  </a:lnTo>
                  <a:lnTo>
                    <a:pt x="351" y="16"/>
                  </a:lnTo>
                  <a:lnTo>
                    <a:pt x="312" y="16"/>
                  </a:lnTo>
                  <a:lnTo>
                    <a:pt x="279" y="22"/>
                  </a:lnTo>
                  <a:lnTo>
                    <a:pt x="249" y="30"/>
                  </a:lnTo>
                  <a:lnTo>
                    <a:pt x="219" y="35"/>
                  </a:lnTo>
                  <a:lnTo>
                    <a:pt x="189" y="41"/>
                  </a:lnTo>
                  <a:lnTo>
                    <a:pt x="153" y="41"/>
                  </a:lnTo>
                  <a:lnTo>
                    <a:pt x="118" y="35"/>
                  </a:lnTo>
                  <a:lnTo>
                    <a:pt x="77" y="33"/>
                  </a:lnTo>
                  <a:lnTo>
                    <a:pt x="38" y="38"/>
                  </a:lnTo>
                  <a:lnTo>
                    <a:pt x="11" y="44"/>
                  </a:lnTo>
                  <a:lnTo>
                    <a:pt x="0" y="4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55"/>
            <p:cNvSpPr>
              <a:spLocks/>
            </p:cNvSpPr>
            <p:nvPr/>
          </p:nvSpPr>
          <p:spPr bwMode="auto">
            <a:xfrm>
              <a:off x="2144" y="1064"/>
              <a:ext cx="77" cy="82"/>
            </a:xfrm>
            <a:custGeom>
              <a:avLst/>
              <a:gdLst>
                <a:gd name="T0" fmla="*/ 66 w 77"/>
                <a:gd name="T1" fmla="*/ 11 h 82"/>
                <a:gd name="T2" fmla="*/ 58 w 77"/>
                <a:gd name="T3" fmla="*/ 19 h 82"/>
                <a:gd name="T4" fmla="*/ 50 w 77"/>
                <a:gd name="T5" fmla="*/ 28 h 82"/>
                <a:gd name="T6" fmla="*/ 41 w 77"/>
                <a:gd name="T7" fmla="*/ 33 h 82"/>
                <a:gd name="T8" fmla="*/ 36 w 77"/>
                <a:gd name="T9" fmla="*/ 44 h 82"/>
                <a:gd name="T10" fmla="*/ 25 w 77"/>
                <a:gd name="T11" fmla="*/ 52 h 82"/>
                <a:gd name="T12" fmla="*/ 14 w 77"/>
                <a:gd name="T13" fmla="*/ 66 h 82"/>
                <a:gd name="T14" fmla="*/ 3 w 77"/>
                <a:gd name="T15" fmla="*/ 74 h 82"/>
                <a:gd name="T16" fmla="*/ 0 w 77"/>
                <a:gd name="T17" fmla="*/ 80 h 82"/>
                <a:gd name="T18" fmla="*/ 0 w 77"/>
                <a:gd name="T19" fmla="*/ 82 h 82"/>
                <a:gd name="T20" fmla="*/ 11 w 77"/>
                <a:gd name="T21" fmla="*/ 80 h 82"/>
                <a:gd name="T22" fmla="*/ 19 w 77"/>
                <a:gd name="T23" fmla="*/ 69 h 82"/>
                <a:gd name="T24" fmla="*/ 36 w 77"/>
                <a:gd name="T25" fmla="*/ 55 h 82"/>
                <a:gd name="T26" fmla="*/ 52 w 77"/>
                <a:gd name="T27" fmla="*/ 39 h 82"/>
                <a:gd name="T28" fmla="*/ 61 w 77"/>
                <a:gd name="T29" fmla="*/ 28 h 82"/>
                <a:gd name="T30" fmla="*/ 66 w 77"/>
                <a:gd name="T31" fmla="*/ 19 h 82"/>
                <a:gd name="T32" fmla="*/ 71 w 77"/>
                <a:gd name="T33" fmla="*/ 14 h 82"/>
                <a:gd name="T34" fmla="*/ 74 w 77"/>
                <a:gd name="T35" fmla="*/ 6 h 82"/>
                <a:gd name="T36" fmla="*/ 77 w 77"/>
                <a:gd name="T37" fmla="*/ 3 h 82"/>
                <a:gd name="T38" fmla="*/ 74 w 77"/>
                <a:gd name="T39" fmla="*/ 0 h 82"/>
                <a:gd name="T40" fmla="*/ 71 w 77"/>
                <a:gd name="T41" fmla="*/ 3 h 82"/>
                <a:gd name="T42" fmla="*/ 66 w 77"/>
                <a:gd name="T43" fmla="*/ 9 h 82"/>
                <a:gd name="T44" fmla="*/ 66 w 77"/>
                <a:gd name="T45" fmla="*/ 11 h 82"/>
                <a:gd name="T46" fmla="*/ 66 w 77"/>
                <a:gd name="T47" fmla="*/ 11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"/>
                <a:gd name="T73" fmla="*/ 0 h 82"/>
                <a:gd name="T74" fmla="*/ 77 w 77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" h="82">
                  <a:moveTo>
                    <a:pt x="66" y="11"/>
                  </a:moveTo>
                  <a:lnTo>
                    <a:pt x="58" y="19"/>
                  </a:lnTo>
                  <a:lnTo>
                    <a:pt x="50" y="28"/>
                  </a:lnTo>
                  <a:lnTo>
                    <a:pt x="41" y="33"/>
                  </a:lnTo>
                  <a:lnTo>
                    <a:pt x="36" y="44"/>
                  </a:lnTo>
                  <a:lnTo>
                    <a:pt x="25" y="52"/>
                  </a:lnTo>
                  <a:lnTo>
                    <a:pt x="14" y="66"/>
                  </a:lnTo>
                  <a:lnTo>
                    <a:pt x="3" y="74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11" y="80"/>
                  </a:lnTo>
                  <a:lnTo>
                    <a:pt x="19" y="69"/>
                  </a:lnTo>
                  <a:lnTo>
                    <a:pt x="36" y="55"/>
                  </a:lnTo>
                  <a:lnTo>
                    <a:pt x="52" y="39"/>
                  </a:lnTo>
                  <a:lnTo>
                    <a:pt x="61" y="28"/>
                  </a:lnTo>
                  <a:lnTo>
                    <a:pt x="66" y="19"/>
                  </a:lnTo>
                  <a:lnTo>
                    <a:pt x="71" y="14"/>
                  </a:lnTo>
                  <a:lnTo>
                    <a:pt x="74" y="6"/>
                  </a:lnTo>
                  <a:lnTo>
                    <a:pt x="77" y="3"/>
                  </a:lnTo>
                  <a:lnTo>
                    <a:pt x="74" y="0"/>
                  </a:lnTo>
                  <a:lnTo>
                    <a:pt x="71" y="3"/>
                  </a:lnTo>
                  <a:lnTo>
                    <a:pt x="66" y="9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56"/>
            <p:cNvSpPr>
              <a:spLocks/>
            </p:cNvSpPr>
            <p:nvPr/>
          </p:nvSpPr>
          <p:spPr bwMode="auto">
            <a:xfrm>
              <a:off x="1756" y="1363"/>
              <a:ext cx="117" cy="68"/>
            </a:xfrm>
            <a:custGeom>
              <a:avLst/>
              <a:gdLst>
                <a:gd name="T0" fmla="*/ 13 w 117"/>
                <a:gd name="T1" fmla="*/ 13 h 68"/>
                <a:gd name="T2" fmla="*/ 16 w 117"/>
                <a:gd name="T3" fmla="*/ 16 h 68"/>
                <a:gd name="T4" fmla="*/ 19 w 117"/>
                <a:gd name="T5" fmla="*/ 19 h 68"/>
                <a:gd name="T6" fmla="*/ 19 w 117"/>
                <a:gd name="T7" fmla="*/ 24 h 68"/>
                <a:gd name="T8" fmla="*/ 21 w 117"/>
                <a:gd name="T9" fmla="*/ 33 h 68"/>
                <a:gd name="T10" fmla="*/ 21 w 117"/>
                <a:gd name="T11" fmla="*/ 38 h 68"/>
                <a:gd name="T12" fmla="*/ 27 w 117"/>
                <a:gd name="T13" fmla="*/ 41 h 68"/>
                <a:gd name="T14" fmla="*/ 35 w 117"/>
                <a:gd name="T15" fmla="*/ 44 h 68"/>
                <a:gd name="T16" fmla="*/ 41 w 117"/>
                <a:gd name="T17" fmla="*/ 46 h 68"/>
                <a:gd name="T18" fmla="*/ 46 w 117"/>
                <a:gd name="T19" fmla="*/ 49 h 68"/>
                <a:gd name="T20" fmla="*/ 54 w 117"/>
                <a:gd name="T21" fmla="*/ 54 h 68"/>
                <a:gd name="T22" fmla="*/ 62 w 117"/>
                <a:gd name="T23" fmla="*/ 57 h 68"/>
                <a:gd name="T24" fmla="*/ 71 w 117"/>
                <a:gd name="T25" fmla="*/ 57 h 68"/>
                <a:gd name="T26" fmla="*/ 76 w 117"/>
                <a:gd name="T27" fmla="*/ 44 h 68"/>
                <a:gd name="T28" fmla="*/ 87 w 117"/>
                <a:gd name="T29" fmla="*/ 27 h 68"/>
                <a:gd name="T30" fmla="*/ 95 w 117"/>
                <a:gd name="T31" fmla="*/ 13 h 68"/>
                <a:gd name="T32" fmla="*/ 101 w 117"/>
                <a:gd name="T33" fmla="*/ 5 h 68"/>
                <a:gd name="T34" fmla="*/ 109 w 117"/>
                <a:gd name="T35" fmla="*/ 0 h 68"/>
                <a:gd name="T36" fmla="*/ 117 w 117"/>
                <a:gd name="T37" fmla="*/ 2 h 68"/>
                <a:gd name="T38" fmla="*/ 109 w 117"/>
                <a:gd name="T39" fmla="*/ 11 h 68"/>
                <a:gd name="T40" fmla="*/ 95 w 117"/>
                <a:gd name="T41" fmla="*/ 33 h 68"/>
                <a:gd name="T42" fmla="*/ 79 w 117"/>
                <a:gd name="T43" fmla="*/ 54 h 68"/>
                <a:gd name="T44" fmla="*/ 68 w 117"/>
                <a:gd name="T45" fmla="*/ 68 h 68"/>
                <a:gd name="T46" fmla="*/ 57 w 117"/>
                <a:gd name="T47" fmla="*/ 65 h 68"/>
                <a:gd name="T48" fmla="*/ 52 w 117"/>
                <a:gd name="T49" fmla="*/ 63 h 68"/>
                <a:gd name="T50" fmla="*/ 41 w 117"/>
                <a:gd name="T51" fmla="*/ 57 h 68"/>
                <a:gd name="T52" fmla="*/ 35 w 117"/>
                <a:gd name="T53" fmla="*/ 54 h 68"/>
                <a:gd name="T54" fmla="*/ 30 w 117"/>
                <a:gd name="T55" fmla="*/ 52 h 68"/>
                <a:gd name="T56" fmla="*/ 21 w 117"/>
                <a:gd name="T57" fmla="*/ 49 h 68"/>
                <a:gd name="T58" fmla="*/ 16 w 117"/>
                <a:gd name="T59" fmla="*/ 41 h 68"/>
                <a:gd name="T60" fmla="*/ 13 w 117"/>
                <a:gd name="T61" fmla="*/ 38 h 68"/>
                <a:gd name="T62" fmla="*/ 13 w 117"/>
                <a:gd name="T63" fmla="*/ 33 h 68"/>
                <a:gd name="T64" fmla="*/ 13 w 117"/>
                <a:gd name="T65" fmla="*/ 27 h 68"/>
                <a:gd name="T66" fmla="*/ 10 w 117"/>
                <a:gd name="T67" fmla="*/ 22 h 68"/>
                <a:gd name="T68" fmla="*/ 10 w 117"/>
                <a:gd name="T69" fmla="*/ 22 h 68"/>
                <a:gd name="T70" fmla="*/ 8 w 117"/>
                <a:gd name="T71" fmla="*/ 16 h 68"/>
                <a:gd name="T72" fmla="*/ 2 w 117"/>
                <a:gd name="T73" fmla="*/ 11 h 68"/>
                <a:gd name="T74" fmla="*/ 0 w 117"/>
                <a:gd name="T75" fmla="*/ 2 h 68"/>
                <a:gd name="T76" fmla="*/ 2 w 117"/>
                <a:gd name="T77" fmla="*/ 2 h 68"/>
                <a:gd name="T78" fmla="*/ 2 w 117"/>
                <a:gd name="T79" fmla="*/ 2 h 68"/>
                <a:gd name="T80" fmla="*/ 8 w 117"/>
                <a:gd name="T81" fmla="*/ 8 h 68"/>
                <a:gd name="T82" fmla="*/ 10 w 117"/>
                <a:gd name="T83" fmla="*/ 11 h 68"/>
                <a:gd name="T84" fmla="*/ 13 w 117"/>
                <a:gd name="T85" fmla="*/ 13 h 68"/>
                <a:gd name="T86" fmla="*/ 13 w 117"/>
                <a:gd name="T87" fmla="*/ 13 h 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"/>
                <a:gd name="T133" fmla="*/ 0 h 68"/>
                <a:gd name="T134" fmla="*/ 117 w 117"/>
                <a:gd name="T135" fmla="*/ 68 h 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" h="68">
                  <a:moveTo>
                    <a:pt x="13" y="13"/>
                  </a:moveTo>
                  <a:lnTo>
                    <a:pt x="16" y="16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21" y="33"/>
                  </a:lnTo>
                  <a:lnTo>
                    <a:pt x="21" y="38"/>
                  </a:lnTo>
                  <a:lnTo>
                    <a:pt x="27" y="41"/>
                  </a:lnTo>
                  <a:lnTo>
                    <a:pt x="35" y="44"/>
                  </a:lnTo>
                  <a:lnTo>
                    <a:pt x="41" y="46"/>
                  </a:lnTo>
                  <a:lnTo>
                    <a:pt x="46" y="49"/>
                  </a:lnTo>
                  <a:lnTo>
                    <a:pt x="54" y="54"/>
                  </a:lnTo>
                  <a:lnTo>
                    <a:pt x="62" y="57"/>
                  </a:lnTo>
                  <a:lnTo>
                    <a:pt x="71" y="57"/>
                  </a:lnTo>
                  <a:lnTo>
                    <a:pt x="76" y="44"/>
                  </a:lnTo>
                  <a:lnTo>
                    <a:pt x="87" y="27"/>
                  </a:lnTo>
                  <a:lnTo>
                    <a:pt x="95" y="13"/>
                  </a:lnTo>
                  <a:lnTo>
                    <a:pt x="101" y="5"/>
                  </a:lnTo>
                  <a:lnTo>
                    <a:pt x="109" y="0"/>
                  </a:lnTo>
                  <a:lnTo>
                    <a:pt x="117" y="2"/>
                  </a:lnTo>
                  <a:lnTo>
                    <a:pt x="109" y="11"/>
                  </a:lnTo>
                  <a:lnTo>
                    <a:pt x="95" y="33"/>
                  </a:lnTo>
                  <a:lnTo>
                    <a:pt x="79" y="54"/>
                  </a:lnTo>
                  <a:lnTo>
                    <a:pt x="68" y="68"/>
                  </a:lnTo>
                  <a:lnTo>
                    <a:pt x="57" y="65"/>
                  </a:lnTo>
                  <a:lnTo>
                    <a:pt x="52" y="63"/>
                  </a:lnTo>
                  <a:lnTo>
                    <a:pt x="41" y="57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21" y="49"/>
                  </a:lnTo>
                  <a:lnTo>
                    <a:pt x="16" y="41"/>
                  </a:lnTo>
                  <a:lnTo>
                    <a:pt x="13" y="38"/>
                  </a:lnTo>
                  <a:lnTo>
                    <a:pt x="13" y="33"/>
                  </a:lnTo>
                  <a:lnTo>
                    <a:pt x="13" y="27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2" y="11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10" y="1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57"/>
            <p:cNvSpPr>
              <a:spLocks/>
            </p:cNvSpPr>
            <p:nvPr/>
          </p:nvSpPr>
          <p:spPr bwMode="auto">
            <a:xfrm>
              <a:off x="1810" y="1990"/>
              <a:ext cx="58" cy="484"/>
            </a:xfrm>
            <a:custGeom>
              <a:avLst/>
              <a:gdLst>
                <a:gd name="T0" fmla="*/ 0 w 58"/>
                <a:gd name="T1" fmla="*/ 71 h 484"/>
                <a:gd name="T2" fmla="*/ 6 w 58"/>
                <a:gd name="T3" fmla="*/ 104 h 484"/>
                <a:gd name="T4" fmla="*/ 14 w 58"/>
                <a:gd name="T5" fmla="*/ 134 h 484"/>
                <a:gd name="T6" fmla="*/ 19 w 58"/>
                <a:gd name="T7" fmla="*/ 161 h 484"/>
                <a:gd name="T8" fmla="*/ 25 w 58"/>
                <a:gd name="T9" fmla="*/ 197 h 484"/>
                <a:gd name="T10" fmla="*/ 25 w 58"/>
                <a:gd name="T11" fmla="*/ 227 h 484"/>
                <a:gd name="T12" fmla="*/ 25 w 58"/>
                <a:gd name="T13" fmla="*/ 251 h 484"/>
                <a:gd name="T14" fmla="*/ 25 w 58"/>
                <a:gd name="T15" fmla="*/ 271 h 484"/>
                <a:gd name="T16" fmla="*/ 33 w 58"/>
                <a:gd name="T17" fmla="*/ 295 h 484"/>
                <a:gd name="T18" fmla="*/ 36 w 58"/>
                <a:gd name="T19" fmla="*/ 336 h 484"/>
                <a:gd name="T20" fmla="*/ 39 w 58"/>
                <a:gd name="T21" fmla="*/ 402 h 484"/>
                <a:gd name="T22" fmla="*/ 41 w 58"/>
                <a:gd name="T23" fmla="*/ 460 h 484"/>
                <a:gd name="T24" fmla="*/ 44 w 58"/>
                <a:gd name="T25" fmla="*/ 484 h 484"/>
                <a:gd name="T26" fmla="*/ 44 w 58"/>
                <a:gd name="T27" fmla="*/ 481 h 484"/>
                <a:gd name="T28" fmla="*/ 50 w 58"/>
                <a:gd name="T29" fmla="*/ 476 h 484"/>
                <a:gd name="T30" fmla="*/ 55 w 58"/>
                <a:gd name="T31" fmla="*/ 465 h 484"/>
                <a:gd name="T32" fmla="*/ 58 w 58"/>
                <a:gd name="T33" fmla="*/ 449 h 484"/>
                <a:gd name="T34" fmla="*/ 55 w 58"/>
                <a:gd name="T35" fmla="*/ 413 h 484"/>
                <a:gd name="T36" fmla="*/ 55 w 58"/>
                <a:gd name="T37" fmla="*/ 356 h 484"/>
                <a:gd name="T38" fmla="*/ 52 w 58"/>
                <a:gd name="T39" fmla="*/ 293 h 484"/>
                <a:gd name="T40" fmla="*/ 47 w 58"/>
                <a:gd name="T41" fmla="*/ 246 h 484"/>
                <a:gd name="T42" fmla="*/ 41 w 58"/>
                <a:gd name="T43" fmla="*/ 219 h 484"/>
                <a:gd name="T44" fmla="*/ 39 w 58"/>
                <a:gd name="T45" fmla="*/ 191 h 484"/>
                <a:gd name="T46" fmla="*/ 33 w 58"/>
                <a:gd name="T47" fmla="*/ 169 h 484"/>
                <a:gd name="T48" fmla="*/ 33 w 58"/>
                <a:gd name="T49" fmla="*/ 150 h 484"/>
                <a:gd name="T50" fmla="*/ 25 w 58"/>
                <a:gd name="T51" fmla="*/ 117 h 484"/>
                <a:gd name="T52" fmla="*/ 19 w 58"/>
                <a:gd name="T53" fmla="*/ 74 h 484"/>
                <a:gd name="T54" fmla="*/ 11 w 58"/>
                <a:gd name="T55" fmla="*/ 27 h 484"/>
                <a:gd name="T56" fmla="*/ 8 w 58"/>
                <a:gd name="T57" fmla="*/ 0 h 484"/>
                <a:gd name="T58" fmla="*/ 0 w 58"/>
                <a:gd name="T59" fmla="*/ 0 h 484"/>
                <a:gd name="T60" fmla="*/ 0 w 58"/>
                <a:gd name="T61" fmla="*/ 27 h 484"/>
                <a:gd name="T62" fmla="*/ 0 w 58"/>
                <a:gd name="T63" fmla="*/ 57 h 484"/>
                <a:gd name="T64" fmla="*/ 0 w 58"/>
                <a:gd name="T65" fmla="*/ 71 h 484"/>
                <a:gd name="T66" fmla="*/ 0 w 58"/>
                <a:gd name="T67" fmla="*/ 71 h 4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484"/>
                <a:gd name="T104" fmla="*/ 58 w 58"/>
                <a:gd name="T105" fmla="*/ 484 h 4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484">
                  <a:moveTo>
                    <a:pt x="0" y="71"/>
                  </a:moveTo>
                  <a:lnTo>
                    <a:pt x="6" y="104"/>
                  </a:lnTo>
                  <a:lnTo>
                    <a:pt x="14" y="134"/>
                  </a:lnTo>
                  <a:lnTo>
                    <a:pt x="19" y="161"/>
                  </a:lnTo>
                  <a:lnTo>
                    <a:pt x="25" y="197"/>
                  </a:lnTo>
                  <a:lnTo>
                    <a:pt x="25" y="227"/>
                  </a:lnTo>
                  <a:lnTo>
                    <a:pt x="25" y="251"/>
                  </a:lnTo>
                  <a:lnTo>
                    <a:pt x="25" y="271"/>
                  </a:lnTo>
                  <a:lnTo>
                    <a:pt x="33" y="295"/>
                  </a:lnTo>
                  <a:lnTo>
                    <a:pt x="36" y="336"/>
                  </a:lnTo>
                  <a:lnTo>
                    <a:pt x="39" y="402"/>
                  </a:lnTo>
                  <a:lnTo>
                    <a:pt x="41" y="460"/>
                  </a:lnTo>
                  <a:lnTo>
                    <a:pt x="44" y="484"/>
                  </a:lnTo>
                  <a:lnTo>
                    <a:pt x="44" y="481"/>
                  </a:lnTo>
                  <a:lnTo>
                    <a:pt x="50" y="476"/>
                  </a:lnTo>
                  <a:lnTo>
                    <a:pt x="55" y="465"/>
                  </a:lnTo>
                  <a:lnTo>
                    <a:pt x="58" y="449"/>
                  </a:lnTo>
                  <a:lnTo>
                    <a:pt x="55" y="413"/>
                  </a:lnTo>
                  <a:lnTo>
                    <a:pt x="55" y="356"/>
                  </a:lnTo>
                  <a:lnTo>
                    <a:pt x="52" y="293"/>
                  </a:lnTo>
                  <a:lnTo>
                    <a:pt x="47" y="246"/>
                  </a:lnTo>
                  <a:lnTo>
                    <a:pt x="41" y="219"/>
                  </a:lnTo>
                  <a:lnTo>
                    <a:pt x="39" y="191"/>
                  </a:lnTo>
                  <a:lnTo>
                    <a:pt x="33" y="169"/>
                  </a:lnTo>
                  <a:lnTo>
                    <a:pt x="33" y="150"/>
                  </a:lnTo>
                  <a:lnTo>
                    <a:pt x="25" y="117"/>
                  </a:lnTo>
                  <a:lnTo>
                    <a:pt x="19" y="74"/>
                  </a:lnTo>
                  <a:lnTo>
                    <a:pt x="11" y="2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58"/>
            <p:cNvSpPr>
              <a:spLocks/>
            </p:cNvSpPr>
            <p:nvPr/>
          </p:nvSpPr>
          <p:spPr bwMode="auto">
            <a:xfrm>
              <a:off x="3634" y="1018"/>
              <a:ext cx="167" cy="328"/>
            </a:xfrm>
            <a:custGeom>
              <a:avLst/>
              <a:gdLst>
                <a:gd name="T0" fmla="*/ 0 w 167"/>
                <a:gd name="T1" fmla="*/ 3 h 328"/>
                <a:gd name="T2" fmla="*/ 0 w 167"/>
                <a:gd name="T3" fmla="*/ 19 h 328"/>
                <a:gd name="T4" fmla="*/ 2 w 167"/>
                <a:gd name="T5" fmla="*/ 49 h 328"/>
                <a:gd name="T6" fmla="*/ 5 w 167"/>
                <a:gd name="T7" fmla="*/ 82 h 328"/>
                <a:gd name="T8" fmla="*/ 11 w 167"/>
                <a:gd name="T9" fmla="*/ 104 h 328"/>
                <a:gd name="T10" fmla="*/ 13 w 167"/>
                <a:gd name="T11" fmla="*/ 118 h 328"/>
                <a:gd name="T12" fmla="*/ 19 w 167"/>
                <a:gd name="T13" fmla="*/ 137 h 328"/>
                <a:gd name="T14" fmla="*/ 27 w 167"/>
                <a:gd name="T15" fmla="*/ 159 h 328"/>
                <a:gd name="T16" fmla="*/ 35 w 167"/>
                <a:gd name="T17" fmla="*/ 180 h 328"/>
                <a:gd name="T18" fmla="*/ 43 w 167"/>
                <a:gd name="T19" fmla="*/ 197 h 328"/>
                <a:gd name="T20" fmla="*/ 57 w 167"/>
                <a:gd name="T21" fmla="*/ 219 h 328"/>
                <a:gd name="T22" fmla="*/ 74 w 167"/>
                <a:gd name="T23" fmla="*/ 235 h 328"/>
                <a:gd name="T24" fmla="*/ 85 w 167"/>
                <a:gd name="T25" fmla="*/ 243 h 328"/>
                <a:gd name="T26" fmla="*/ 101 w 167"/>
                <a:gd name="T27" fmla="*/ 260 h 328"/>
                <a:gd name="T28" fmla="*/ 128 w 167"/>
                <a:gd name="T29" fmla="*/ 287 h 328"/>
                <a:gd name="T30" fmla="*/ 153 w 167"/>
                <a:gd name="T31" fmla="*/ 315 h 328"/>
                <a:gd name="T32" fmla="*/ 164 w 167"/>
                <a:gd name="T33" fmla="*/ 328 h 328"/>
                <a:gd name="T34" fmla="*/ 164 w 167"/>
                <a:gd name="T35" fmla="*/ 326 h 328"/>
                <a:gd name="T36" fmla="*/ 167 w 167"/>
                <a:gd name="T37" fmla="*/ 320 h 328"/>
                <a:gd name="T38" fmla="*/ 167 w 167"/>
                <a:gd name="T39" fmla="*/ 312 h 328"/>
                <a:gd name="T40" fmla="*/ 167 w 167"/>
                <a:gd name="T41" fmla="*/ 309 h 328"/>
                <a:gd name="T42" fmla="*/ 153 w 167"/>
                <a:gd name="T43" fmla="*/ 293 h 328"/>
                <a:gd name="T44" fmla="*/ 123 w 167"/>
                <a:gd name="T45" fmla="*/ 263 h 328"/>
                <a:gd name="T46" fmla="*/ 87 w 167"/>
                <a:gd name="T47" fmla="*/ 230 h 328"/>
                <a:gd name="T48" fmla="*/ 68 w 167"/>
                <a:gd name="T49" fmla="*/ 208 h 328"/>
                <a:gd name="T50" fmla="*/ 54 w 167"/>
                <a:gd name="T51" fmla="*/ 189 h 328"/>
                <a:gd name="T52" fmla="*/ 41 w 167"/>
                <a:gd name="T53" fmla="*/ 159 h 328"/>
                <a:gd name="T54" fmla="*/ 27 w 167"/>
                <a:gd name="T55" fmla="*/ 126 h 328"/>
                <a:gd name="T56" fmla="*/ 19 w 167"/>
                <a:gd name="T57" fmla="*/ 104 h 328"/>
                <a:gd name="T58" fmla="*/ 13 w 167"/>
                <a:gd name="T59" fmla="*/ 82 h 328"/>
                <a:gd name="T60" fmla="*/ 11 w 167"/>
                <a:gd name="T61" fmla="*/ 49 h 328"/>
                <a:gd name="T62" fmla="*/ 8 w 167"/>
                <a:gd name="T63" fmla="*/ 19 h 328"/>
                <a:gd name="T64" fmla="*/ 8 w 167"/>
                <a:gd name="T65" fmla="*/ 5 h 328"/>
                <a:gd name="T66" fmla="*/ 0 w 167"/>
                <a:gd name="T67" fmla="*/ 0 h 328"/>
                <a:gd name="T68" fmla="*/ 0 w 167"/>
                <a:gd name="T69" fmla="*/ 3 h 328"/>
                <a:gd name="T70" fmla="*/ 0 w 167"/>
                <a:gd name="T71" fmla="*/ 3 h 3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328"/>
                <a:gd name="T110" fmla="*/ 167 w 167"/>
                <a:gd name="T111" fmla="*/ 328 h 3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328">
                  <a:moveTo>
                    <a:pt x="0" y="3"/>
                  </a:moveTo>
                  <a:lnTo>
                    <a:pt x="0" y="19"/>
                  </a:lnTo>
                  <a:lnTo>
                    <a:pt x="2" y="49"/>
                  </a:lnTo>
                  <a:lnTo>
                    <a:pt x="5" y="82"/>
                  </a:lnTo>
                  <a:lnTo>
                    <a:pt x="11" y="104"/>
                  </a:lnTo>
                  <a:lnTo>
                    <a:pt x="13" y="118"/>
                  </a:lnTo>
                  <a:lnTo>
                    <a:pt x="19" y="137"/>
                  </a:lnTo>
                  <a:lnTo>
                    <a:pt x="27" y="159"/>
                  </a:lnTo>
                  <a:lnTo>
                    <a:pt x="35" y="180"/>
                  </a:lnTo>
                  <a:lnTo>
                    <a:pt x="43" y="197"/>
                  </a:lnTo>
                  <a:lnTo>
                    <a:pt x="57" y="219"/>
                  </a:lnTo>
                  <a:lnTo>
                    <a:pt x="74" y="235"/>
                  </a:lnTo>
                  <a:lnTo>
                    <a:pt x="85" y="243"/>
                  </a:lnTo>
                  <a:lnTo>
                    <a:pt x="101" y="260"/>
                  </a:lnTo>
                  <a:lnTo>
                    <a:pt x="128" y="287"/>
                  </a:lnTo>
                  <a:lnTo>
                    <a:pt x="153" y="315"/>
                  </a:lnTo>
                  <a:lnTo>
                    <a:pt x="164" y="328"/>
                  </a:lnTo>
                  <a:lnTo>
                    <a:pt x="164" y="326"/>
                  </a:lnTo>
                  <a:lnTo>
                    <a:pt x="167" y="320"/>
                  </a:lnTo>
                  <a:lnTo>
                    <a:pt x="167" y="312"/>
                  </a:lnTo>
                  <a:lnTo>
                    <a:pt x="167" y="309"/>
                  </a:lnTo>
                  <a:lnTo>
                    <a:pt x="153" y="293"/>
                  </a:lnTo>
                  <a:lnTo>
                    <a:pt x="123" y="263"/>
                  </a:lnTo>
                  <a:lnTo>
                    <a:pt x="87" y="230"/>
                  </a:lnTo>
                  <a:lnTo>
                    <a:pt x="68" y="208"/>
                  </a:lnTo>
                  <a:lnTo>
                    <a:pt x="54" y="189"/>
                  </a:lnTo>
                  <a:lnTo>
                    <a:pt x="41" y="159"/>
                  </a:lnTo>
                  <a:lnTo>
                    <a:pt x="27" y="126"/>
                  </a:lnTo>
                  <a:lnTo>
                    <a:pt x="19" y="104"/>
                  </a:lnTo>
                  <a:lnTo>
                    <a:pt x="13" y="82"/>
                  </a:lnTo>
                  <a:lnTo>
                    <a:pt x="11" y="49"/>
                  </a:lnTo>
                  <a:lnTo>
                    <a:pt x="8" y="19"/>
                  </a:lnTo>
                  <a:lnTo>
                    <a:pt x="8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59"/>
            <p:cNvSpPr>
              <a:spLocks/>
            </p:cNvSpPr>
            <p:nvPr/>
          </p:nvSpPr>
          <p:spPr bwMode="auto">
            <a:xfrm>
              <a:off x="3513" y="1083"/>
              <a:ext cx="145" cy="113"/>
            </a:xfrm>
            <a:custGeom>
              <a:avLst/>
              <a:gdLst>
                <a:gd name="T0" fmla="*/ 143 w 145"/>
                <a:gd name="T1" fmla="*/ 105 h 113"/>
                <a:gd name="T2" fmla="*/ 134 w 145"/>
                <a:gd name="T3" fmla="*/ 102 h 113"/>
                <a:gd name="T4" fmla="*/ 121 w 145"/>
                <a:gd name="T5" fmla="*/ 94 h 113"/>
                <a:gd name="T6" fmla="*/ 104 w 145"/>
                <a:gd name="T7" fmla="*/ 85 h 113"/>
                <a:gd name="T8" fmla="*/ 93 w 145"/>
                <a:gd name="T9" fmla="*/ 80 h 113"/>
                <a:gd name="T10" fmla="*/ 82 w 145"/>
                <a:gd name="T11" fmla="*/ 72 h 113"/>
                <a:gd name="T12" fmla="*/ 63 w 145"/>
                <a:gd name="T13" fmla="*/ 61 h 113"/>
                <a:gd name="T14" fmla="*/ 44 w 145"/>
                <a:gd name="T15" fmla="*/ 50 h 113"/>
                <a:gd name="T16" fmla="*/ 30 w 145"/>
                <a:gd name="T17" fmla="*/ 39 h 113"/>
                <a:gd name="T18" fmla="*/ 22 w 145"/>
                <a:gd name="T19" fmla="*/ 28 h 113"/>
                <a:gd name="T20" fmla="*/ 14 w 145"/>
                <a:gd name="T21" fmla="*/ 17 h 113"/>
                <a:gd name="T22" fmla="*/ 6 w 145"/>
                <a:gd name="T23" fmla="*/ 3 h 113"/>
                <a:gd name="T24" fmla="*/ 3 w 145"/>
                <a:gd name="T25" fmla="*/ 0 h 113"/>
                <a:gd name="T26" fmla="*/ 0 w 145"/>
                <a:gd name="T27" fmla="*/ 6 h 113"/>
                <a:gd name="T28" fmla="*/ 0 w 145"/>
                <a:gd name="T29" fmla="*/ 11 h 113"/>
                <a:gd name="T30" fmla="*/ 3 w 145"/>
                <a:gd name="T31" fmla="*/ 17 h 113"/>
                <a:gd name="T32" fmla="*/ 14 w 145"/>
                <a:gd name="T33" fmla="*/ 31 h 113"/>
                <a:gd name="T34" fmla="*/ 30 w 145"/>
                <a:gd name="T35" fmla="*/ 50 h 113"/>
                <a:gd name="T36" fmla="*/ 58 w 145"/>
                <a:gd name="T37" fmla="*/ 69 h 113"/>
                <a:gd name="T38" fmla="*/ 85 w 145"/>
                <a:gd name="T39" fmla="*/ 88 h 113"/>
                <a:gd name="T40" fmla="*/ 115 w 145"/>
                <a:gd name="T41" fmla="*/ 102 h 113"/>
                <a:gd name="T42" fmla="*/ 134 w 145"/>
                <a:gd name="T43" fmla="*/ 107 h 113"/>
                <a:gd name="T44" fmla="*/ 145 w 145"/>
                <a:gd name="T45" fmla="*/ 113 h 113"/>
                <a:gd name="T46" fmla="*/ 143 w 145"/>
                <a:gd name="T47" fmla="*/ 105 h 113"/>
                <a:gd name="T48" fmla="*/ 143 w 145"/>
                <a:gd name="T49" fmla="*/ 105 h 1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5"/>
                <a:gd name="T76" fmla="*/ 0 h 113"/>
                <a:gd name="T77" fmla="*/ 145 w 145"/>
                <a:gd name="T78" fmla="*/ 113 h 1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5" h="113">
                  <a:moveTo>
                    <a:pt x="143" y="105"/>
                  </a:moveTo>
                  <a:lnTo>
                    <a:pt x="134" y="102"/>
                  </a:lnTo>
                  <a:lnTo>
                    <a:pt x="121" y="94"/>
                  </a:lnTo>
                  <a:lnTo>
                    <a:pt x="104" y="85"/>
                  </a:lnTo>
                  <a:lnTo>
                    <a:pt x="93" y="80"/>
                  </a:lnTo>
                  <a:lnTo>
                    <a:pt x="82" y="72"/>
                  </a:lnTo>
                  <a:lnTo>
                    <a:pt x="63" y="61"/>
                  </a:lnTo>
                  <a:lnTo>
                    <a:pt x="44" y="50"/>
                  </a:lnTo>
                  <a:lnTo>
                    <a:pt x="30" y="39"/>
                  </a:lnTo>
                  <a:lnTo>
                    <a:pt x="22" y="28"/>
                  </a:lnTo>
                  <a:lnTo>
                    <a:pt x="14" y="17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14" y="31"/>
                  </a:lnTo>
                  <a:lnTo>
                    <a:pt x="30" y="50"/>
                  </a:lnTo>
                  <a:lnTo>
                    <a:pt x="58" y="69"/>
                  </a:lnTo>
                  <a:lnTo>
                    <a:pt x="85" y="88"/>
                  </a:lnTo>
                  <a:lnTo>
                    <a:pt x="115" y="102"/>
                  </a:lnTo>
                  <a:lnTo>
                    <a:pt x="134" y="107"/>
                  </a:lnTo>
                  <a:lnTo>
                    <a:pt x="145" y="113"/>
                  </a:lnTo>
                  <a:lnTo>
                    <a:pt x="143" y="105"/>
                  </a:lnTo>
                  <a:close/>
                </a:path>
              </a:pathLst>
            </a:custGeom>
            <a:solidFill>
              <a:srgbClr val="FF8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60"/>
            <p:cNvSpPr>
              <a:spLocks/>
            </p:cNvSpPr>
            <p:nvPr/>
          </p:nvSpPr>
          <p:spPr bwMode="auto">
            <a:xfrm>
              <a:off x="3721" y="834"/>
              <a:ext cx="91" cy="416"/>
            </a:xfrm>
            <a:custGeom>
              <a:avLst/>
              <a:gdLst>
                <a:gd name="T0" fmla="*/ 3 w 91"/>
                <a:gd name="T1" fmla="*/ 381 h 416"/>
                <a:gd name="T2" fmla="*/ 19 w 91"/>
                <a:gd name="T3" fmla="*/ 315 h 416"/>
                <a:gd name="T4" fmla="*/ 33 w 91"/>
                <a:gd name="T5" fmla="*/ 277 h 416"/>
                <a:gd name="T6" fmla="*/ 55 w 91"/>
                <a:gd name="T7" fmla="*/ 230 h 416"/>
                <a:gd name="T8" fmla="*/ 63 w 91"/>
                <a:gd name="T9" fmla="*/ 208 h 416"/>
                <a:gd name="T10" fmla="*/ 69 w 91"/>
                <a:gd name="T11" fmla="*/ 184 h 416"/>
                <a:gd name="T12" fmla="*/ 66 w 91"/>
                <a:gd name="T13" fmla="*/ 173 h 416"/>
                <a:gd name="T14" fmla="*/ 63 w 91"/>
                <a:gd name="T15" fmla="*/ 162 h 416"/>
                <a:gd name="T16" fmla="*/ 52 w 91"/>
                <a:gd name="T17" fmla="*/ 145 h 416"/>
                <a:gd name="T18" fmla="*/ 25 w 91"/>
                <a:gd name="T19" fmla="*/ 102 h 416"/>
                <a:gd name="T20" fmla="*/ 19 w 91"/>
                <a:gd name="T21" fmla="*/ 69 h 416"/>
                <a:gd name="T22" fmla="*/ 17 w 91"/>
                <a:gd name="T23" fmla="*/ 22 h 416"/>
                <a:gd name="T24" fmla="*/ 19 w 91"/>
                <a:gd name="T25" fmla="*/ 0 h 416"/>
                <a:gd name="T26" fmla="*/ 22 w 91"/>
                <a:gd name="T27" fmla="*/ 11 h 416"/>
                <a:gd name="T28" fmla="*/ 25 w 91"/>
                <a:gd name="T29" fmla="*/ 69 h 416"/>
                <a:gd name="T30" fmla="*/ 33 w 91"/>
                <a:gd name="T31" fmla="*/ 99 h 416"/>
                <a:gd name="T32" fmla="*/ 55 w 91"/>
                <a:gd name="T33" fmla="*/ 140 h 416"/>
                <a:gd name="T34" fmla="*/ 74 w 91"/>
                <a:gd name="T35" fmla="*/ 145 h 416"/>
                <a:gd name="T36" fmla="*/ 82 w 91"/>
                <a:gd name="T37" fmla="*/ 91 h 416"/>
                <a:gd name="T38" fmla="*/ 85 w 91"/>
                <a:gd name="T39" fmla="*/ 74 h 416"/>
                <a:gd name="T40" fmla="*/ 85 w 91"/>
                <a:gd name="T41" fmla="*/ 55 h 416"/>
                <a:gd name="T42" fmla="*/ 88 w 91"/>
                <a:gd name="T43" fmla="*/ 44 h 416"/>
                <a:gd name="T44" fmla="*/ 88 w 91"/>
                <a:gd name="T45" fmla="*/ 66 h 416"/>
                <a:gd name="T46" fmla="*/ 82 w 91"/>
                <a:gd name="T47" fmla="*/ 145 h 416"/>
                <a:gd name="T48" fmla="*/ 80 w 91"/>
                <a:gd name="T49" fmla="*/ 184 h 416"/>
                <a:gd name="T50" fmla="*/ 69 w 91"/>
                <a:gd name="T51" fmla="*/ 233 h 416"/>
                <a:gd name="T52" fmla="*/ 44 w 91"/>
                <a:gd name="T53" fmla="*/ 282 h 416"/>
                <a:gd name="T54" fmla="*/ 28 w 91"/>
                <a:gd name="T55" fmla="*/ 340 h 416"/>
                <a:gd name="T56" fmla="*/ 22 w 91"/>
                <a:gd name="T57" fmla="*/ 373 h 416"/>
                <a:gd name="T58" fmla="*/ 19 w 91"/>
                <a:gd name="T59" fmla="*/ 408 h 416"/>
                <a:gd name="T60" fmla="*/ 14 w 91"/>
                <a:gd name="T61" fmla="*/ 411 h 416"/>
                <a:gd name="T62" fmla="*/ 3 w 91"/>
                <a:gd name="T63" fmla="*/ 400 h 416"/>
                <a:gd name="T64" fmla="*/ 0 w 91"/>
                <a:gd name="T65" fmla="*/ 397 h 4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416"/>
                <a:gd name="T101" fmla="*/ 91 w 91"/>
                <a:gd name="T102" fmla="*/ 416 h 4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416">
                  <a:moveTo>
                    <a:pt x="0" y="397"/>
                  </a:moveTo>
                  <a:lnTo>
                    <a:pt x="3" y="381"/>
                  </a:lnTo>
                  <a:lnTo>
                    <a:pt x="11" y="348"/>
                  </a:lnTo>
                  <a:lnTo>
                    <a:pt x="19" y="315"/>
                  </a:lnTo>
                  <a:lnTo>
                    <a:pt x="28" y="296"/>
                  </a:lnTo>
                  <a:lnTo>
                    <a:pt x="33" y="277"/>
                  </a:lnTo>
                  <a:lnTo>
                    <a:pt x="44" y="252"/>
                  </a:lnTo>
                  <a:lnTo>
                    <a:pt x="55" y="230"/>
                  </a:lnTo>
                  <a:lnTo>
                    <a:pt x="61" y="219"/>
                  </a:lnTo>
                  <a:lnTo>
                    <a:pt x="63" y="208"/>
                  </a:lnTo>
                  <a:lnTo>
                    <a:pt x="66" y="195"/>
                  </a:lnTo>
                  <a:lnTo>
                    <a:pt x="69" y="184"/>
                  </a:lnTo>
                  <a:lnTo>
                    <a:pt x="69" y="178"/>
                  </a:lnTo>
                  <a:lnTo>
                    <a:pt x="66" y="173"/>
                  </a:lnTo>
                  <a:lnTo>
                    <a:pt x="66" y="167"/>
                  </a:lnTo>
                  <a:lnTo>
                    <a:pt x="63" y="162"/>
                  </a:lnTo>
                  <a:lnTo>
                    <a:pt x="61" y="159"/>
                  </a:lnTo>
                  <a:lnTo>
                    <a:pt x="52" y="145"/>
                  </a:lnTo>
                  <a:lnTo>
                    <a:pt x="39" y="126"/>
                  </a:lnTo>
                  <a:lnTo>
                    <a:pt x="25" y="102"/>
                  </a:lnTo>
                  <a:lnTo>
                    <a:pt x="19" y="88"/>
                  </a:lnTo>
                  <a:lnTo>
                    <a:pt x="19" y="69"/>
                  </a:lnTo>
                  <a:lnTo>
                    <a:pt x="17" y="44"/>
                  </a:lnTo>
                  <a:lnTo>
                    <a:pt x="17" y="22"/>
                  </a:lnTo>
                  <a:lnTo>
                    <a:pt x="17" y="9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5" y="39"/>
                  </a:lnTo>
                  <a:lnTo>
                    <a:pt x="25" y="69"/>
                  </a:lnTo>
                  <a:lnTo>
                    <a:pt x="28" y="88"/>
                  </a:lnTo>
                  <a:lnTo>
                    <a:pt x="33" y="99"/>
                  </a:lnTo>
                  <a:lnTo>
                    <a:pt x="44" y="121"/>
                  </a:lnTo>
                  <a:lnTo>
                    <a:pt x="55" y="140"/>
                  </a:lnTo>
                  <a:lnTo>
                    <a:pt x="66" y="156"/>
                  </a:lnTo>
                  <a:lnTo>
                    <a:pt x="74" y="145"/>
                  </a:lnTo>
                  <a:lnTo>
                    <a:pt x="80" y="121"/>
                  </a:lnTo>
                  <a:lnTo>
                    <a:pt x="82" y="91"/>
                  </a:lnTo>
                  <a:lnTo>
                    <a:pt x="85" y="77"/>
                  </a:lnTo>
                  <a:lnTo>
                    <a:pt x="85" y="74"/>
                  </a:lnTo>
                  <a:lnTo>
                    <a:pt x="85" y="66"/>
                  </a:lnTo>
                  <a:lnTo>
                    <a:pt x="85" y="55"/>
                  </a:lnTo>
                  <a:lnTo>
                    <a:pt x="85" y="47"/>
                  </a:lnTo>
                  <a:lnTo>
                    <a:pt x="88" y="44"/>
                  </a:lnTo>
                  <a:lnTo>
                    <a:pt x="91" y="47"/>
                  </a:lnTo>
                  <a:lnTo>
                    <a:pt x="88" y="66"/>
                  </a:lnTo>
                  <a:lnTo>
                    <a:pt x="85" y="107"/>
                  </a:lnTo>
                  <a:lnTo>
                    <a:pt x="82" y="145"/>
                  </a:lnTo>
                  <a:lnTo>
                    <a:pt x="80" y="170"/>
                  </a:lnTo>
                  <a:lnTo>
                    <a:pt x="80" y="184"/>
                  </a:lnTo>
                  <a:lnTo>
                    <a:pt x="74" y="208"/>
                  </a:lnTo>
                  <a:lnTo>
                    <a:pt x="69" y="233"/>
                  </a:lnTo>
                  <a:lnTo>
                    <a:pt x="58" y="260"/>
                  </a:lnTo>
                  <a:lnTo>
                    <a:pt x="44" y="282"/>
                  </a:lnTo>
                  <a:lnTo>
                    <a:pt x="36" y="312"/>
                  </a:lnTo>
                  <a:lnTo>
                    <a:pt x="28" y="340"/>
                  </a:lnTo>
                  <a:lnTo>
                    <a:pt x="28" y="359"/>
                  </a:lnTo>
                  <a:lnTo>
                    <a:pt x="22" y="373"/>
                  </a:lnTo>
                  <a:lnTo>
                    <a:pt x="22" y="392"/>
                  </a:lnTo>
                  <a:lnTo>
                    <a:pt x="19" y="408"/>
                  </a:lnTo>
                  <a:lnTo>
                    <a:pt x="19" y="416"/>
                  </a:lnTo>
                  <a:lnTo>
                    <a:pt x="14" y="411"/>
                  </a:lnTo>
                  <a:lnTo>
                    <a:pt x="8" y="406"/>
                  </a:lnTo>
                  <a:lnTo>
                    <a:pt x="3" y="400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FF8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61"/>
            <p:cNvSpPr>
              <a:spLocks/>
            </p:cNvSpPr>
            <p:nvPr/>
          </p:nvSpPr>
          <p:spPr bwMode="auto">
            <a:xfrm>
              <a:off x="2435" y="3030"/>
              <a:ext cx="57" cy="145"/>
            </a:xfrm>
            <a:custGeom>
              <a:avLst/>
              <a:gdLst>
                <a:gd name="T0" fmla="*/ 43 w 57"/>
                <a:gd name="T1" fmla="*/ 131 h 145"/>
                <a:gd name="T2" fmla="*/ 43 w 57"/>
                <a:gd name="T3" fmla="*/ 118 h 145"/>
                <a:gd name="T4" fmla="*/ 38 w 57"/>
                <a:gd name="T5" fmla="*/ 96 h 145"/>
                <a:gd name="T6" fmla="*/ 30 w 57"/>
                <a:gd name="T7" fmla="*/ 74 h 145"/>
                <a:gd name="T8" fmla="*/ 24 w 57"/>
                <a:gd name="T9" fmla="*/ 55 h 145"/>
                <a:gd name="T10" fmla="*/ 13 w 57"/>
                <a:gd name="T11" fmla="*/ 41 h 145"/>
                <a:gd name="T12" fmla="*/ 5 w 57"/>
                <a:gd name="T13" fmla="*/ 27 h 145"/>
                <a:gd name="T14" fmla="*/ 0 w 57"/>
                <a:gd name="T15" fmla="*/ 19 h 145"/>
                <a:gd name="T16" fmla="*/ 0 w 57"/>
                <a:gd name="T17" fmla="*/ 14 h 145"/>
                <a:gd name="T18" fmla="*/ 5 w 57"/>
                <a:gd name="T19" fmla="*/ 8 h 145"/>
                <a:gd name="T20" fmla="*/ 13 w 57"/>
                <a:gd name="T21" fmla="*/ 3 h 145"/>
                <a:gd name="T22" fmla="*/ 24 w 57"/>
                <a:gd name="T23" fmla="*/ 0 h 145"/>
                <a:gd name="T24" fmla="*/ 32 w 57"/>
                <a:gd name="T25" fmla="*/ 3 h 145"/>
                <a:gd name="T26" fmla="*/ 38 w 57"/>
                <a:gd name="T27" fmla="*/ 19 h 145"/>
                <a:gd name="T28" fmla="*/ 46 w 57"/>
                <a:gd name="T29" fmla="*/ 55 h 145"/>
                <a:gd name="T30" fmla="*/ 54 w 57"/>
                <a:gd name="T31" fmla="*/ 88 h 145"/>
                <a:gd name="T32" fmla="*/ 57 w 57"/>
                <a:gd name="T33" fmla="*/ 115 h 145"/>
                <a:gd name="T34" fmla="*/ 57 w 57"/>
                <a:gd name="T35" fmla="*/ 126 h 145"/>
                <a:gd name="T36" fmla="*/ 57 w 57"/>
                <a:gd name="T37" fmla="*/ 134 h 145"/>
                <a:gd name="T38" fmla="*/ 57 w 57"/>
                <a:gd name="T39" fmla="*/ 140 h 145"/>
                <a:gd name="T40" fmla="*/ 54 w 57"/>
                <a:gd name="T41" fmla="*/ 145 h 145"/>
                <a:gd name="T42" fmla="*/ 49 w 57"/>
                <a:gd name="T43" fmla="*/ 142 h 145"/>
                <a:gd name="T44" fmla="*/ 46 w 57"/>
                <a:gd name="T45" fmla="*/ 137 h 145"/>
                <a:gd name="T46" fmla="*/ 43 w 57"/>
                <a:gd name="T47" fmla="*/ 134 h 145"/>
                <a:gd name="T48" fmla="*/ 43 w 57"/>
                <a:gd name="T49" fmla="*/ 131 h 145"/>
                <a:gd name="T50" fmla="*/ 43 w 57"/>
                <a:gd name="T51" fmla="*/ 131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145"/>
                <a:gd name="T80" fmla="*/ 57 w 57"/>
                <a:gd name="T81" fmla="*/ 145 h 1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145">
                  <a:moveTo>
                    <a:pt x="43" y="131"/>
                  </a:moveTo>
                  <a:lnTo>
                    <a:pt x="43" y="118"/>
                  </a:lnTo>
                  <a:lnTo>
                    <a:pt x="38" y="96"/>
                  </a:lnTo>
                  <a:lnTo>
                    <a:pt x="30" y="74"/>
                  </a:lnTo>
                  <a:lnTo>
                    <a:pt x="24" y="55"/>
                  </a:lnTo>
                  <a:lnTo>
                    <a:pt x="13" y="41"/>
                  </a:lnTo>
                  <a:lnTo>
                    <a:pt x="5" y="27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8"/>
                  </a:lnTo>
                  <a:lnTo>
                    <a:pt x="13" y="3"/>
                  </a:lnTo>
                  <a:lnTo>
                    <a:pt x="24" y="0"/>
                  </a:lnTo>
                  <a:lnTo>
                    <a:pt x="32" y="3"/>
                  </a:lnTo>
                  <a:lnTo>
                    <a:pt x="38" y="19"/>
                  </a:lnTo>
                  <a:lnTo>
                    <a:pt x="46" y="55"/>
                  </a:lnTo>
                  <a:lnTo>
                    <a:pt x="54" y="88"/>
                  </a:lnTo>
                  <a:lnTo>
                    <a:pt x="57" y="115"/>
                  </a:lnTo>
                  <a:lnTo>
                    <a:pt x="57" y="126"/>
                  </a:lnTo>
                  <a:lnTo>
                    <a:pt x="57" y="134"/>
                  </a:lnTo>
                  <a:lnTo>
                    <a:pt x="57" y="140"/>
                  </a:lnTo>
                  <a:lnTo>
                    <a:pt x="54" y="145"/>
                  </a:lnTo>
                  <a:lnTo>
                    <a:pt x="49" y="142"/>
                  </a:lnTo>
                  <a:lnTo>
                    <a:pt x="46" y="137"/>
                  </a:lnTo>
                  <a:lnTo>
                    <a:pt x="43" y="134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62"/>
            <p:cNvSpPr>
              <a:spLocks/>
            </p:cNvSpPr>
            <p:nvPr/>
          </p:nvSpPr>
          <p:spPr bwMode="auto">
            <a:xfrm>
              <a:off x="1991" y="2003"/>
              <a:ext cx="66" cy="58"/>
            </a:xfrm>
            <a:custGeom>
              <a:avLst/>
              <a:gdLst>
                <a:gd name="T0" fmla="*/ 49 w 66"/>
                <a:gd name="T1" fmla="*/ 0 h 58"/>
                <a:gd name="T2" fmla="*/ 36 w 66"/>
                <a:gd name="T3" fmla="*/ 9 h 58"/>
                <a:gd name="T4" fmla="*/ 19 w 66"/>
                <a:gd name="T5" fmla="*/ 19 h 58"/>
                <a:gd name="T6" fmla="*/ 5 w 66"/>
                <a:gd name="T7" fmla="*/ 30 h 58"/>
                <a:gd name="T8" fmla="*/ 0 w 66"/>
                <a:gd name="T9" fmla="*/ 39 h 58"/>
                <a:gd name="T10" fmla="*/ 0 w 66"/>
                <a:gd name="T11" fmla="*/ 44 h 58"/>
                <a:gd name="T12" fmla="*/ 8 w 66"/>
                <a:gd name="T13" fmla="*/ 52 h 58"/>
                <a:gd name="T14" fmla="*/ 14 w 66"/>
                <a:gd name="T15" fmla="*/ 55 h 58"/>
                <a:gd name="T16" fmla="*/ 16 w 66"/>
                <a:gd name="T17" fmla="*/ 58 h 58"/>
                <a:gd name="T18" fmla="*/ 66 w 66"/>
                <a:gd name="T19" fmla="*/ 9 h 58"/>
                <a:gd name="T20" fmla="*/ 49 w 66"/>
                <a:gd name="T21" fmla="*/ 0 h 58"/>
                <a:gd name="T22" fmla="*/ 49 w 66"/>
                <a:gd name="T23" fmla="*/ 0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58"/>
                <a:gd name="T38" fmla="*/ 66 w 66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58">
                  <a:moveTo>
                    <a:pt x="49" y="0"/>
                  </a:moveTo>
                  <a:lnTo>
                    <a:pt x="36" y="9"/>
                  </a:lnTo>
                  <a:lnTo>
                    <a:pt x="19" y="19"/>
                  </a:lnTo>
                  <a:lnTo>
                    <a:pt x="5" y="30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14" y="55"/>
                  </a:lnTo>
                  <a:lnTo>
                    <a:pt x="16" y="58"/>
                  </a:lnTo>
                  <a:lnTo>
                    <a:pt x="6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63"/>
            <p:cNvSpPr>
              <a:spLocks/>
            </p:cNvSpPr>
            <p:nvPr/>
          </p:nvSpPr>
          <p:spPr bwMode="auto">
            <a:xfrm>
              <a:off x="3341" y="1431"/>
              <a:ext cx="74" cy="58"/>
            </a:xfrm>
            <a:custGeom>
              <a:avLst/>
              <a:gdLst>
                <a:gd name="T0" fmla="*/ 44 w 74"/>
                <a:gd name="T1" fmla="*/ 14 h 58"/>
                <a:gd name="T2" fmla="*/ 27 w 74"/>
                <a:gd name="T3" fmla="*/ 22 h 58"/>
                <a:gd name="T4" fmla="*/ 13 w 74"/>
                <a:gd name="T5" fmla="*/ 33 h 58"/>
                <a:gd name="T6" fmla="*/ 2 w 74"/>
                <a:gd name="T7" fmla="*/ 44 h 58"/>
                <a:gd name="T8" fmla="*/ 0 w 74"/>
                <a:gd name="T9" fmla="*/ 52 h 58"/>
                <a:gd name="T10" fmla="*/ 2 w 74"/>
                <a:gd name="T11" fmla="*/ 58 h 58"/>
                <a:gd name="T12" fmla="*/ 11 w 74"/>
                <a:gd name="T13" fmla="*/ 58 h 58"/>
                <a:gd name="T14" fmla="*/ 16 w 74"/>
                <a:gd name="T15" fmla="*/ 58 h 58"/>
                <a:gd name="T16" fmla="*/ 19 w 74"/>
                <a:gd name="T17" fmla="*/ 58 h 58"/>
                <a:gd name="T18" fmla="*/ 27 w 74"/>
                <a:gd name="T19" fmla="*/ 49 h 58"/>
                <a:gd name="T20" fmla="*/ 49 w 74"/>
                <a:gd name="T21" fmla="*/ 33 h 58"/>
                <a:gd name="T22" fmla="*/ 68 w 74"/>
                <a:gd name="T23" fmla="*/ 17 h 58"/>
                <a:gd name="T24" fmla="*/ 74 w 74"/>
                <a:gd name="T25" fmla="*/ 3 h 58"/>
                <a:gd name="T26" fmla="*/ 63 w 74"/>
                <a:gd name="T27" fmla="*/ 0 h 58"/>
                <a:gd name="T28" fmla="*/ 54 w 74"/>
                <a:gd name="T29" fmla="*/ 6 h 58"/>
                <a:gd name="T30" fmla="*/ 46 w 74"/>
                <a:gd name="T31" fmla="*/ 11 h 58"/>
                <a:gd name="T32" fmla="*/ 44 w 74"/>
                <a:gd name="T33" fmla="*/ 14 h 58"/>
                <a:gd name="T34" fmla="*/ 44 w 74"/>
                <a:gd name="T35" fmla="*/ 1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"/>
                <a:gd name="T55" fmla="*/ 0 h 58"/>
                <a:gd name="T56" fmla="*/ 74 w 74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" h="58">
                  <a:moveTo>
                    <a:pt x="44" y="14"/>
                  </a:moveTo>
                  <a:lnTo>
                    <a:pt x="27" y="22"/>
                  </a:lnTo>
                  <a:lnTo>
                    <a:pt x="13" y="33"/>
                  </a:lnTo>
                  <a:lnTo>
                    <a:pt x="2" y="44"/>
                  </a:lnTo>
                  <a:lnTo>
                    <a:pt x="0" y="52"/>
                  </a:lnTo>
                  <a:lnTo>
                    <a:pt x="2" y="58"/>
                  </a:lnTo>
                  <a:lnTo>
                    <a:pt x="11" y="58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7" y="49"/>
                  </a:lnTo>
                  <a:lnTo>
                    <a:pt x="49" y="33"/>
                  </a:lnTo>
                  <a:lnTo>
                    <a:pt x="68" y="17"/>
                  </a:lnTo>
                  <a:lnTo>
                    <a:pt x="74" y="3"/>
                  </a:lnTo>
                  <a:lnTo>
                    <a:pt x="63" y="0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64"/>
            <p:cNvSpPr>
              <a:spLocks/>
            </p:cNvSpPr>
            <p:nvPr/>
          </p:nvSpPr>
          <p:spPr bwMode="auto">
            <a:xfrm>
              <a:off x="3491" y="1595"/>
              <a:ext cx="55" cy="52"/>
            </a:xfrm>
            <a:custGeom>
              <a:avLst/>
              <a:gdLst>
                <a:gd name="T0" fmla="*/ 39 w 55"/>
                <a:gd name="T1" fmla="*/ 0 h 52"/>
                <a:gd name="T2" fmla="*/ 25 w 55"/>
                <a:gd name="T3" fmla="*/ 11 h 52"/>
                <a:gd name="T4" fmla="*/ 11 w 55"/>
                <a:gd name="T5" fmla="*/ 25 h 52"/>
                <a:gd name="T6" fmla="*/ 3 w 55"/>
                <a:gd name="T7" fmla="*/ 33 h 52"/>
                <a:gd name="T8" fmla="*/ 0 w 55"/>
                <a:gd name="T9" fmla="*/ 39 h 52"/>
                <a:gd name="T10" fmla="*/ 3 w 55"/>
                <a:gd name="T11" fmla="*/ 41 h 52"/>
                <a:gd name="T12" fmla="*/ 6 w 55"/>
                <a:gd name="T13" fmla="*/ 47 h 52"/>
                <a:gd name="T14" fmla="*/ 11 w 55"/>
                <a:gd name="T15" fmla="*/ 52 h 52"/>
                <a:gd name="T16" fmla="*/ 19 w 55"/>
                <a:gd name="T17" fmla="*/ 50 h 52"/>
                <a:gd name="T18" fmla="*/ 25 w 55"/>
                <a:gd name="T19" fmla="*/ 36 h 52"/>
                <a:gd name="T20" fmla="*/ 39 w 55"/>
                <a:gd name="T21" fmla="*/ 22 h 52"/>
                <a:gd name="T22" fmla="*/ 50 w 55"/>
                <a:gd name="T23" fmla="*/ 6 h 52"/>
                <a:gd name="T24" fmla="*/ 55 w 55"/>
                <a:gd name="T25" fmla="*/ 0 h 52"/>
                <a:gd name="T26" fmla="*/ 39 w 55"/>
                <a:gd name="T27" fmla="*/ 0 h 52"/>
                <a:gd name="T28" fmla="*/ 39 w 55"/>
                <a:gd name="T29" fmla="*/ 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52"/>
                <a:gd name="T47" fmla="*/ 55 w 55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52">
                  <a:moveTo>
                    <a:pt x="39" y="0"/>
                  </a:moveTo>
                  <a:lnTo>
                    <a:pt x="25" y="11"/>
                  </a:lnTo>
                  <a:lnTo>
                    <a:pt x="11" y="25"/>
                  </a:lnTo>
                  <a:lnTo>
                    <a:pt x="3" y="33"/>
                  </a:lnTo>
                  <a:lnTo>
                    <a:pt x="0" y="39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5" y="36"/>
                  </a:lnTo>
                  <a:lnTo>
                    <a:pt x="39" y="22"/>
                  </a:lnTo>
                  <a:lnTo>
                    <a:pt x="50" y="6"/>
                  </a:lnTo>
                  <a:lnTo>
                    <a:pt x="5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65"/>
            <p:cNvSpPr>
              <a:spLocks/>
            </p:cNvSpPr>
            <p:nvPr/>
          </p:nvSpPr>
          <p:spPr bwMode="auto">
            <a:xfrm>
              <a:off x="1912" y="145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43 w 57"/>
                <a:gd name="T3" fmla="*/ 6 h 58"/>
                <a:gd name="T4" fmla="*/ 24 w 57"/>
                <a:gd name="T5" fmla="*/ 19 h 58"/>
                <a:gd name="T6" fmla="*/ 5 w 57"/>
                <a:gd name="T7" fmla="*/ 30 h 58"/>
                <a:gd name="T8" fmla="*/ 0 w 57"/>
                <a:gd name="T9" fmla="*/ 36 h 58"/>
                <a:gd name="T10" fmla="*/ 0 w 57"/>
                <a:gd name="T11" fmla="*/ 38 h 58"/>
                <a:gd name="T12" fmla="*/ 5 w 57"/>
                <a:gd name="T13" fmla="*/ 47 h 58"/>
                <a:gd name="T14" fmla="*/ 11 w 57"/>
                <a:gd name="T15" fmla="*/ 52 h 58"/>
                <a:gd name="T16" fmla="*/ 16 w 57"/>
                <a:gd name="T17" fmla="*/ 58 h 58"/>
                <a:gd name="T18" fmla="*/ 24 w 57"/>
                <a:gd name="T19" fmla="*/ 49 h 58"/>
                <a:gd name="T20" fmla="*/ 35 w 57"/>
                <a:gd name="T21" fmla="*/ 36 h 58"/>
                <a:gd name="T22" fmla="*/ 46 w 57"/>
                <a:gd name="T23" fmla="*/ 19 h 58"/>
                <a:gd name="T24" fmla="*/ 57 w 57"/>
                <a:gd name="T25" fmla="*/ 11 h 58"/>
                <a:gd name="T26" fmla="*/ 57 w 57"/>
                <a:gd name="T27" fmla="*/ 6 h 58"/>
                <a:gd name="T28" fmla="*/ 57 w 57"/>
                <a:gd name="T29" fmla="*/ 0 h 58"/>
                <a:gd name="T30" fmla="*/ 57 w 57"/>
                <a:gd name="T31" fmla="*/ 0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58"/>
                <a:gd name="T50" fmla="*/ 57 w 57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58">
                  <a:moveTo>
                    <a:pt x="57" y="0"/>
                  </a:moveTo>
                  <a:lnTo>
                    <a:pt x="43" y="6"/>
                  </a:lnTo>
                  <a:lnTo>
                    <a:pt x="24" y="19"/>
                  </a:lnTo>
                  <a:lnTo>
                    <a:pt x="5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5" y="47"/>
                  </a:lnTo>
                  <a:lnTo>
                    <a:pt x="11" y="52"/>
                  </a:lnTo>
                  <a:lnTo>
                    <a:pt x="16" y="58"/>
                  </a:lnTo>
                  <a:lnTo>
                    <a:pt x="24" y="49"/>
                  </a:lnTo>
                  <a:lnTo>
                    <a:pt x="35" y="36"/>
                  </a:lnTo>
                  <a:lnTo>
                    <a:pt x="46" y="19"/>
                  </a:lnTo>
                  <a:lnTo>
                    <a:pt x="57" y="11"/>
                  </a:lnTo>
                  <a:lnTo>
                    <a:pt x="57" y="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66"/>
            <p:cNvSpPr>
              <a:spLocks/>
            </p:cNvSpPr>
            <p:nvPr/>
          </p:nvSpPr>
          <p:spPr bwMode="auto">
            <a:xfrm>
              <a:off x="1397" y="2069"/>
              <a:ext cx="79" cy="68"/>
            </a:xfrm>
            <a:custGeom>
              <a:avLst/>
              <a:gdLst>
                <a:gd name="T0" fmla="*/ 60 w 79"/>
                <a:gd name="T1" fmla="*/ 0 h 68"/>
                <a:gd name="T2" fmla="*/ 35 w 79"/>
                <a:gd name="T3" fmla="*/ 14 h 68"/>
                <a:gd name="T4" fmla="*/ 16 w 79"/>
                <a:gd name="T5" fmla="*/ 22 h 68"/>
                <a:gd name="T6" fmla="*/ 0 w 79"/>
                <a:gd name="T7" fmla="*/ 27 h 68"/>
                <a:gd name="T8" fmla="*/ 0 w 79"/>
                <a:gd name="T9" fmla="*/ 38 h 68"/>
                <a:gd name="T10" fmla="*/ 0 w 79"/>
                <a:gd name="T11" fmla="*/ 49 h 68"/>
                <a:gd name="T12" fmla="*/ 3 w 79"/>
                <a:gd name="T13" fmla="*/ 60 h 68"/>
                <a:gd name="T14" fmla="*/ 8 w 79"/>
                <a:gd name="T15" fmla="*/ 68 h 68"/>
                <a:gd name="T16" fmla="*/ 19 w 79"/>
                <a:gd name="T17" fmla="*/ 68 h 68"/>
                <a:gd name="T18" fmla="*/ 35 w 79"/>
                <a:gd name="T19" fmla="*/ 52 h 68"/>
                <a:gd name="T20" fmla="*/ 55 w 79"/>
                <a:gd name="T21" fmla="*/ 30 h 68"/>
                <a:gd name="T22" fmla="*/ 71 w 79"/>
                <a:gd name="T23" fmla="*/ 8 h 68"/>
                <a:gd name="T24" fmla="*/ 79 w 79"/>
                <a:gd name="T25" fmla="*/ 0 h 68"/>
                <a:gd name="T26" fmla="*/ 60 w 79"/>
                <a:gd name="T27" fmla="*/ 0 h 68"/>
                <a:gd name="T28" fmla="*/ 60 w 79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68"/>
                <a:gd name="T47" fmla="*/ 79 w 79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68">
                  <a:moveTo>
                    <a:pt x="60" y="0"/>
                  </a:moveTo>
                  <a:lnTo>
                    <a:pt x="35" y="14"/>
                  </a:lnTo>
                  <a:lnTo>
                    <a:pt x="16" y="22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8" y="68"/>
                  </a:lnTo>
                  <a:lnTo>
                    <a:pt x="19" y="68"/>
                  </a:lnTo>
                  <a:lnTo>
                    <a:pt x="35" y="52"/>
                  </a:lnTo>
                  <a:lnTo>
                    <a:pt x="55" y="30"/>
                  </a:lnTo>
                  <a:lnTo>
                    <a:pt x="71" y="8"/>
                  </a:lnTo>
                  <a:lnTo>
                    <a:pt x="7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67"/>
            <p:cNvSpPr>
              <a:spLocks/>
            </p:cNvSpPr>
            <p:nvPr/>
          </p:nvSpPr>
          <p:spPr bwMode="auto">
            <a:xfrm>
              <a:off x="1345" y="1853"/>
              <a:ext cx="68" cy="57"/>
            </a:xfrm>
            <a:custGeom>
              <a:avLst/>
              <a:gdLst>
                <a:gd name="T0" fmla="*/ 66 w 68"/>
                <a:gd name="T1" fmla="*/ 0 h 57"/>
                <a:gd name="T2" fmla="*/ 49 w 68"/>
                <a:gd name="T3" fmla="*/ 13 h 57"/>
                <a:gd name="T4" fmla="*/ 27 w 68"/>
                <a:gd name="T5" fmla="*/ 24 h 57"/>
                <a:gd name="T6" fmla="*/ 5 w 68"/>
                <a:gd name="T7" fmla="*/ 33 h 57"/>
                <a:gd name="T8" fmla="*/ 0 w 68"/>
                <a:gd name="T9" fmla="*/ 35 h 57"/>
                <a:gd name="T10" fmla="*/ 0 w 68"/>
                <a:gd name="T11" fmla="*/ 38 h 57"/>
                <a:gd name="T12" fmla="*/ 0 w 68"/>
                <a:gd name="T13" fmla="*/ 49 h 57"/>
                <a:gd name="T14" fmla="*/ 5 w 68"/>
                <a:gd name="T15" fmla="*/ 55 h 57"/>
                <a:gd name="T16" fmla="*/ 16 w 68"/>
                <a:gd name="T17" fmla="*/ 57 h 57"/>
                <a:gd name="T18" fmla="*/ 30 w 68"/>
                <a:gd name="T19" fmla="*/ 49 h 57"/>
                <a:gd name="T20" fmla="*/ 46 w 68"/>
                <a:gd name="T21" fmla="*/ 35 h 57"/>
                <a:gd name="T22" fmla="*/ 60 w 68"/>
                <a:gd name="T23" fmla="*/ 24 h 57"/>
                <a:gd name="T24" fmla="*/ 68 w 68"/>
                <a:gd name="T25" fmla="*/ 19 h 57"/>
                <a:gd name="T26" fmla="*/ 66 w 68"/>
                <a:gd name="T27" fmla="*/ 0 h 57"/>
                <a:gd name="T28" fmla="*/ 66 w 68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7"/>
                <a:gd name="T47" fmla="*/ 68 w 68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7">
                  <a:moveTo>
                    <a:pt x="66" y="0"/>
                  </a:moveTo>
                  <a:lnTo>
                    <a:pt x="49" y="13"/>
                  </a:lnTo>
                  <a:lnTo>
                    <a:pt x="27" y="24"/>
                  </a:lnTo>
                  <a:lnTo>
                    <a:pt x="5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5" y="55"/>
                  </a:lnTo>
                  <a:lnTo>
                    <a:pt x="16" y="57"/>
                  </a:lnTo>
                  <a:lnTo>
                    <a:pt x="30" y="49"/>
                  </a:lnTo>
                  <a:lnTo>
                    <a:pt x="46" y="35"/>
                  </a:lnTo>
                  <a:lnTo>
                    <a:pt x="60" y="24"/>
                  </a:lnTo>
                  <a:lnTo>
                    <a:pt x="68" y="1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68"/>
            <p:cNvSpPr>
              <a:spLocks/>
            </p:cNvSpPr>
            <p:nvPr/>
          </p:nvSpPr>
          <p:spPr bwMode="auto">
            <a:xfrm>
              <a:off x="1638" y="1798"/>
              <a:ext cx="52" cy="47"/>
            </a:xfrm>
            <a:custGeom>
              <a:avLst/>
              <a:gdLst>
                <a:gd name="T0" fmla="*/ 52 w 52"/>
                <a:gd name="T1" fmla="*/ 0 h 47"/>
                <a:gd name="T2" fmla="*/ 35 w 52"/>
                <a:gd name="T3" fmla="*/ 5 h 47"/>
                <a:gd name="T4" fmla="*/ 16 w 52"/>
                <a:gd name="T5" fmla="*/ 14 h 47"/>
                <a:gd name="T6" fmla="*/ 3 w 52"/>
                <a:gd name="T7" fmla="*/ 19 h 47"/>
                <a:gd name="T8" fmla="*/ 0 w 52"/>
                <a:gd name="T9" fmla="*/ 30 h 47"/>
                <a:gd name="T10" fmla="*/ 0 w 52"/>
                <a:gd name="T11" fmla="*/ 36 h 47"/>
                <a:gd name="T12" fmla="*/ 5 w 52"/>
                <a:gd name="T13" fmla="*/ 44 h 47"/>
                <a:gd name="T14" fmla="*/ 8 w 52"/>
                <a:gd name="T15" fmla="*/ 47 h 47"/>
                <a:gd name="T16" fmla="*/ 16 w 52"/>
                <a:gd name="T17" fmla="*/ 44 h 47"/>
                <a:gd name="T18" fmla="*/ 27 w 52"/>
                <a:gd name="T19" fmla="*/ 36 h 47"/>
                <a:gd name="T20" fmla="*/ 38 w 52"/>
                <a:gd name="T21" fmla="*/ 19 h 47"/>
                <a:gd name="T22" fmla="*/ 46 w 52"/>
                <a:gd name="T23" fmla="*/ 5 h 47"/>
                <a:gd name="T24" fmla="*/ 52 w 52"/>
                <a:gd name="T25" fmla="*/ 0 h 47"/>
                <a:gd name="T26" fmla="*/ 52 w 52"/>
                <a:gd name="T27" fmla="*/ 0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47"/>
                <a:gd name="T44" fmla="*/ 52 w 52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47">
                  <a:moveTo>
                    <a:pt x="52" y="0"/>
                  </a:moveTo>
                  <a:lnTo>
                    <a:pt x="35" y="5"/>
                  </a:lnTo>
                  <a:lnTo>
                    <a:pt x="16" y="14"/>
                  </a:lnTo>
                  <a:lnTo>
                    <a:pt x="3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5" y="44"/>
                  </a:lnTo>
                  <a:lnTo>
                    <a:pt x="8" y="47"/>
                  </a:lnTo>
                  <a:lnTo>
                    <a:pt x="16" y="44"/>
                  </a:lnTo>
                  <a:lnTo>
                    <a:pt x="27" y="36"/>
                  </a:lnTo>
                  <a:lnTo>
                    <a:pt x="38" y="19"/>
                  </a:lnTo>
                  <a:lnTo>
                    <a:pt x="46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69"/>
            <p:cNvSpPr>
              <a:spLocks/>
            </p:cNvSpPr>
            <p:nvPr/>
          </p:nvSpPr>
          <p:spPr bwMode="auto">
            <a:xfrm>
              <a:off x="2697" y="1708"/>
              <a:ext cx="77" cy="57"/>
            </a:xfrm>
            <a:custGeom>
              <a:avLst/>
              <a:gdLst>
                <a:gd name="T0" fmla="*/ 55 w 77"/>
                <a:gd name="T1" fmla="*/ 0 h 57"/>
                <a:gd name="T2" fmla="*/ 41 w 77"/>
                <a:gd name="T3" fmla="*/ 13 h 57"/>
                <a:gd name="T4" fmla="*/ 22 w 77"/>
                <a:gd name="T5" fmla="*/ 30 h 57"/>
                <a:gd name="T6" fmla="*/ 6 w 77"/>
                <a:gd name="T7" fmla="*/ 46 h 57"/>
                <a:gd name="T8" fmla="*/ 0 w 77"/>
                <a:gd name="T9" fmla="*/ 52 h 57"/>
                <a:gd name="T10" fmla="*/ 6 w 77"/>
                <a:gd name="T11" fmla="*/ 52 h 57"/>
                <a:gd name="T12" fmla="*/ 17 w 77"/>
                <a:gd name="T13" fmla="*/ 54 h 57"/>
                <a:gd name="T14" fmla="*/ 28 w 77"/>
                <a:gd name="T15" fmla="*/ 57 h 57"/>
                <a:gd name="T16" fmla="*/ 39 w 77"/>
                <a:gd name="T17" fmla="*/ 57 h 57"/>
                <a:gd name="T18" fmla="*/ 47 w 77"/>
                <a:gd name="T19" fmla="*/ 46 h 57"/>
                <a:gd name="T20" fmla="*/ 58 w 77"/>
                <a:gd name="T21" fmla="*/ 27 h 57"/>
                <a:gd name="T22" fmla="*/ 72 w 77"/>
                <a:gd name="T23" fmla="*/ 5 h 57"/>
                <a:gd name="T24" fmla="*/ 77 w 77"/>
                <a:gd name="T25" fmla="*/ 0 h 57"/>
                <a:gd name="T26" fmla="*/ 55 w 77"/>
                <a:gd name="T27" fmla="*/ 0 h 57"/>
                <a:gd name="T28" fmla="*/ 55 w 77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57"/>
                <a:gd name="T47" fmla="*/ 77 w 77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57">
                  <a:moveTo>
                    <a:pt x="55" y="0"/>
                  </a:moveTo>
                  <a:lnTo>
                    <a:pt x="41" y="13"/>
                  </a:lnTo>
                  <a:lnTo>
                    <a:pt x="22" y="30"/>
                  </a:lnTo>
                  <a:lnTo>
                    <a:pt x="6" y="46"/>
                  </a:lnTo>
                  <a:lnTo>
                    <a:pt x="0" y="52"/>
                  </a:lnTo>
                  <a:lnTo>
                    <a:pt x="6" y="52"/>
                  </a:lnTo>
                  <a:lnTo>
                    <a:pt x="17" y="54"/>
                  </a:lnTo>
                  <a:lnTo>
                    <a:pt x="28" y="57"/>
                  </a:lnTo>
                  <a:lnTo>
                    <a:pt x="39" y="57"/>
                  </a:lnTo>
                  <a:lnTo>
                    <a:pt x="47" y="46"/>
                  </a:lnTo>
                  <a:lnTo>
                    <a:pt x="58" y="27"/>
                  </a:lnTo>
                  <a:lnTo>
                    <a:pt x="72" y="5"/>
                  </a:lnTo>
                  <a:lnTo>
                    <a:pt x="77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70"/>
            <p:cNvSpPr>
              <a:spLocks/>
            </p:cNvSpPr>
            <p:nvPr/>
          </p:nvSpPr>
          <p:spPr bwMode="auto">
            <a:xfrm>
              <a:off x="2604" y="1888"/>
              <a:ext cx="55" cy="61"/>
            </a:xfrm>
            <a:custGeom>
              <a:avLst/>
              <a:gdLst>
                <a:gd name="T0" fmla="*/ 47 w 55"/>
                <a:gd name="T1" fmla="*/ 0 h 61"/>
                <a:gd name="T2" fmla="*/ 36 w 55"/>
                <a:gd name="T3" fmla="*/ 9 h 61"/>
                <a:gd name="T4" fmla="*/ 19 w 55"/>
                <a:gd name="T5" fmla="*/ 22 h 61"/>
                <a:gd name="T6" fmla="*/ 6 w 55"/>
                <a:gd name="T7" fmla="*/ 33 h 61"/>
                <a:gd name="T8" fmla="*/ 0 w 55"/>
                <a:gd name="T9" fmla="*/ 44 h 61"/>
                <a:gd name="T10" fmla="*/ 3 w 55"/>
                <a:gd name="T11" fmla="*/ 47 h 61"/>
                <a:gd name="T12" fmla="*/ 11 w 55"/>
                <a:gd name="T13" fmla="*/ 52 h 61"/>
                <a:gd name="T14" fmla="*/ 19 w 55"/>
                <a:gd name="T15" fmla="*/ 58 h 61"/>
                <a:gd name="T16" fmla="*/ 22 w 55"/>
                <a:gd name="T17" fmla="*/ 61 h 61"/>
                <a:gd name="T18" fmla="*/ 55 w 55"/>
                <a:gd name="T19" fmla="*/ 3 h 61"/>
                <a:gd name="T20" fmla="*/ 47 w 55"/>
                <a:gd name="T21" fmla="*/ 0 h 61"/>
                <a:gd name="T22" fmla="*/ 47 w 55"/>
                <a:gd name="T23" fmla="*/ 0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61"/>
                <a:gd name="T38" fmla="*/ 55 w 55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61">
                  <a:moveTo>
                    <a:pt x="47" y="0"/>
                  </a:moveTo>
                  <a:lnTo>
                    <a:pt x="36" y="9"/>
                  </a:lnTo>
                  <a:lnTo>
                    <a:pt x="19" y="22"/>
                  </a:lnTo>
                  <a:lnTo>
                    <a:pt x="6" y="33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11" y="52"/>
                  </a:lnTo>
                  <a:lnTo>
                    <a:pt x="19" y="58"/>
                  </a:lnTo>
                  <a:lnTo>
                    <a:pt x="22" y="61"/>
                  </a:lnTo>
                  <a:lnTo>
                    <a:pt x="55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71"/>
            <p:cNvSpPr>
              <a:spLocks/>
            </p:cNvSpPr>
            <p:nvPr/>
          </p:nvSpPr>
          <p:spPr bwMode="auto">
            <a:xfrm>
              <a:off x="2591" y="1579"/>
              <a:ext cx="57" cy="49"/>
            </a:xfrm>
            <a:custGeom>
              <a:avLst/>
              <a:gdLst>
                <a:gd name="T0" fmla="*/ 46 w 57"/>
                <a:gd name="T1" fmla="*/ 0 h 49"/>
                <a:gd name="T2" fmla="*/ 35 w 57"/>
                <a:gd name="T3" fmla="*/ 5 h 49"/>
                <a:gd name="T4" fmla="*/ 19 w 57"/>
                <a:gd name="T5" fmla="*/ 16 h 49"/>
                <a:gd name="T6" fmla="*/ 5 w 57"/>
                <a:gd name="T7" fmla="*/ 27 h 49"/>
                <a:gd name="T8" fmla="*/ 0 w 57"/>
                <a:gd name="T9" fmla="*/ 36 h 49"/>
                <a:gd name="T10" fmla="*/ 2 w 57"/>
                <a:gd name="T11" fmla="*/ 41 h 49"/>
                <a:gd name="T12" fmla="*/ 8 w 57"/>
                <a:gd name="T13" fmla="*/ 47 h 49"/>
                <a:gd name="T14" fmla="*/ 11 w 57"/>
                <a:gd name="T15" fmla="*/ 49 h 49"/>
                <a:gd name="T16" fmla="*/ 16 w 57"/>
                <a:gd name="T17" fmla="*/ 49 h 49"/>
                <a:gd name="T18" fmla="*/ 21 w 57"/>
                <a:gd name="T19" fmla="*/ 44 h 49"/>
                <a:gd name="T20" fmla="*/ 35 w 57"/>
                <a:gd name="T21" fmla="*/ 33 h 49"/>
                <a:gd name="T22" fmla="*/ 46 w 57"/>
                <a:gd name="T23" fmla="*/ 19 h 49"/>
                <a:gd name="T24" fmla="*/ 54 w 57"/>
                <a:gd name="T25" fmla="*/ 11 h 49"/>
                <a:gd name="T26" fmla="*/ 57 w 57"/>
                <a:gd name="T27" fmla="*/ 3 h 49"/>
                <a:gd name="T28" fmla="*/ 52 w 57"/>
                <a:gd name="T29" fmla="*/ 0 h 49"/>
                <a:gd name="T30" fmla="*/ 46 w 57"/>
                <a:gd name="T31" fmla="*/ 0 h 49"/>
                <a:gd name="T32" fmla="*/ 46 w 57"/>
                <a:gd name="T33" fmla="*/ 0 h 49"/>
                <a:gd name="T34" fmla="*/ 46 w 57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49"/>
                <a:gd name="T56" fmla="*/ 57 w 57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49">
                  <a:moveTo>
                    <a:pt x="46" y="0"/>
                  </a:moveTo>
                  <a:lnTo>
                    <a:pt x="35" y="5"/>
                  </a:lnTo>
                  <a:lnTo>
                    <a:pt x="19" y="16"/>
                  </a:lnTo>
                  <a:lnTo>
                    <a:pt x="5" y="27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8" y="47"/>
                  </a:lnTo>
                  <a:lnTo>
                    <a:pt x="11" y="49"/>
                  </a:lnTo>
                  <a:lnTo>
                    <a:pt x="16" y="49"/>
                  </a:lnTo>
                  <a:lnTo>
                    <a:pt x="21" y="44"/>
                  </a:lnTo>
                  <a:lnTo>
                    <a:pt x="35" y="33"/>
                  </a:lnTo>
                  <a:lnTo>
                    <a:pt x="46" y="19"/>
                  </a:lnTo>
                  <a:lnTo>
                    <a:pt x="54" y="11"/>
                  </a:lnTo>
                  <a:lnTo>
                    <a:pt x="57" y="3"/>
                  </a:lnTo>
                  <a:lnTo>
                    <a:pt x="5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72"/>
            <p:cNvSpPr>
              <a:spLocks/>
            </p:cNvSpPr>
            <p:nvPr/>
          </p:nvSpPr>
          <p:spPr bwMode="auto">
            <a:xfrm>
              <a:off x="2867" y="1710"/>
              <a:ext cx="74" cy="69"/>
            </a:xfrm>
            <a:custGeom>
              <a:avLst/>
              <a:gdLst>
                <a:gd name="T0" fmla="*/ 52 w 74"/>
                <a:gd name="T1" fmla="*/ 0 h 69"/>
                <a:gd name="T2" fmla="*/ 36 w 74"/>
                <a:gd name="T3" fmla="*/ 11 h 69"/>
                <a:gd name="T4" fmla="*/ 19 w 74"/>
                <a:gd name="T5" fmla="*/ 28 h 69"/>
                <a:gd name="T6" fmla="*/ 6 w 74"/>
                <a:gd name="T7" fmla="*/ 41 h 69"/>
                <a:gd name="T8" fmla="*/ 0 w 74"/>
                <a:gd name="T9" fmla="*/ 50 h 69"/>
                <a:gd name="T10" fmla="*/ 3 w 74"/>
                <a:gd name="T11" fmla="*/ 55 h 69"/>
                <a:gd name="T12" fmla="*/ 14 w 74"/>
                <a:gd name="T13" fmla="*/ 61 h 69"/>
                <a:gd name="T14" fmla="*/ 22 w 74"/>
                <a:gd name="T15" fmla="*/ 66 h 69"/>
                <a:gd name="T16" fmla="*/ 25 w 74"/>
                <a:gd name="T17" fmla="*/ 69 h 69"/>
                <a:gd name="T18" fmla="*/ 74 w 74"/>
                <a:gd name="T19" fmla="*/ 6 h 69"/>
                <a:gd name="T20" fmla="*/ 52 w 74"/>
                <a:gd name="T21" fmla="*/ 0 h 69"/>
                <a:gd name="T22" fmla="*/ 52 w 74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69"/>
                <a:gd name="T38" fmla="*/ 74 w 74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69">
                  <a:moveTo>
                    <a:pt x="52" y="0"/>
                  </a:moveTo>
                  <a:lnTo>
                    <a:pt x="36" y="11"/>
                  </a:lnTo>
                  <a:lnTo>
                    <a:pt x="19" y="28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3" y="55"/>
                  </a:lnTo>
                  <a:lnTo>
                    <a:pt x="14" y="61"/>
                  </a:lnTo>
                  <a:lnTo>
                    <a:pt x="22" y="66"/>
                  </a:lnTo>
                  <a:lnTo>
                    <a:pt x="25" y="69"/>
                  </a:lnTo>
                  <a:lnTo>
                    <a:pt x="74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73"/>
            <p:cNvSpPr>
              <a:spLocks/>
            </p:cNvSpPr>
            <p:nvPr/>
          </p:nvSpPr>
          <p:spPr bwMode="auto">
            <a:xfrm>
              <a:off x="2221" y="1721"/>
              <a:ext cx="71" cy="52"/>
            </a:xfrm>
            <a:custGeom>
              <a:avLst/>
              <a:gdLst>
                <a:gd name="T0" fmla="*/ 63 w 71"/>
                <a:gd name="T1" fmla="*/ 0 h 52"/>
                <a:gd name="T2" fmla="*/ 44 w 71"/>
                <a:gd name="T3" fmla="*/ 11 h 52"/>
                <a:gd name="T4" fmla="*/ 22 w 71"/>
                <a:gd name="T5" fmla="*/ 20 h 52"/>
                <a:gd name="T6" fmla="*/ 5 w 71"/>
                <a:gd name="T7" fmla="*/ 22 h 52"/>
                <a:gd name="T8" fmla="*/ 0 w 71"/>
                <a:gd name="T9" fmla="*/ 30 h 52"/>
                <a:gd name="T10" fmla="*/ 3 w 71"/>
                <a:gd name="T11" fmla="*/ 36 h 52"/>
                <a:gd name="T12" fmla="*/ 3 w 71"/>
                <a:gd name="T13" fmla="*/ 44 h 52"/>
                <a:gd name="T14" fmla="*/ 3 w 71"/>
                <a:gd name="T15" fmla="*/ 50 h 52"/>
                <a:gd name="T16" fmla="*/ 8 w 71"/>
                <a:gd name="T17" fmla="*/ 52 h 52"/>
                <a:gd name="T18" fmla="*/ 19 w 71"/>
                <a:gd name="T19" fmla="*/ 47 h 52"/>
                <a:gd name="T20" fmla="*/ 38 w 71"/>
                <a:gd name="T21" fmla="*/ 39 h 52"/>
                <a:gd name="T22" fmla="*/ 60 w 71"/>
                <a:gd name="T23" fmla="*/ 25 h 52"/>
                <a:gd name="T24" fmla="*/ 71 w 71"/>
                <a:gd name="T25" fmla="*/ 17 h 52"/>
                <a:gd name="T26" fmla="*/ 71 w 71"/>
                <a:gd name="T27" fmla="*/ 11 h 52"/>
                <a:gd name="T28" fmla="*/ 68 w 71"/>
                <a:gd name="T29" fmla="*/ 6 h 52"/>
                <a:gd name="T30" fmla="*/ 63 w 71"/>
                <a:gd name="T31" fmla="*/ 3 h 52"/>
                <a:gd name="T32" fmla="*/ 63 w 71"/>
                <a:gd name="T33" fmla="*/ 0 h 52"/>
                <a:gd name="T34" fmla="*/ 63 w 71"/>
                <a:gd name="T35" fmla="*/ 0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2"/>
                <a:gd name="T56" fmla="*/ 71 w 7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2">
                  <a:moveTo>
                    <a:pt x="63" y="0"/>
                  </a:moveTo>
                  <a:lnTo>
                    <a:pt x="44" y="11"/>
                  </a:lnTo>
                  <a:lnTo>
                    <a:pt x="22" y="20"/>
                  </a:lnTo>
                  <a:lnTo>
                    <a:pt x="5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3" y="44"/>
                  </a:lnTo>
                  <a:lnTo>
                    <a:pt x="3" y="50"/>
                  </a:lnTo>
                  <a:lnTo>
                    <a:pt x="8" y="52"/>
                  </a:lnTo>
                  <a:lnTo>
                    <a:pt x="19" y="47"/>
                  </a:lnTo>
                  <a:lnTo>
                    <a:pt x="38" y="39"/>
                  </a:lnTo>
                  <a:lnTo>
                    <a:pt x="60" y="25"/>
                  </a:lnTo>
                  <a:lnTo>
                    <a:pt x="71" y="17"/>
                  </a:lnTo>
                  <a:lnTo>
                    <a:pt x="71" y="11"/>
                  </a:lnTo>
                  <a:lnTo>
                    <a:pt x="68" y="6"/>
                  </a:lnTo>
                  <a:lnTo>
                    <a:pt x="63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74"/>
            <p:cNvSpPr>
              <a:spLocks/>
            </p:cNvSpPr>
            <p:nvPr/>
          </p:nvSpPr>
          <p:spPr bwMode="auto">
            <a:xfrm>
              <a:off x="3951" y="1806"/>
              <a:ext cx="58" cy="47"/>
            </a:xfrm>
            <a:custGeom>
              <a:avLst/>
              <a:gdLst>
                <a:gd name="T0" fmla="*/ 55 w 58"/>
                <a:gd name="T1" fmla="*/ 0 h 47"/>
                <a:gd name="T2" fmla="*/ 36 w 58"/>
                <a:gd name="T3" fmla="*/ 8 h 47"/>
                <a:gd name="T4" fmla="*/ 19 w 58"/>
                <a:gd name="T5" fmla="*/ 19 h 47"/>
                <a:gd name="T6" fmla="*/ 6 w 58"/>
                <a:gd name="T7" fmla="*/ 25 h 47"/>
                <a:gd name="T8" fmla="*/ 0 w 58"/>
                <a:gd name="T9" fmla="*/ 30 h 47"/>
                <a:gd name="T10" fmla="*/ 0 w 58"/>
                <a:gd name="T11" fmla="*/ 36 h 47"/>
                <a:gd name="T12" fmla="*/ 3 w 58"/>
                <a:gd name="T13" fmla="*/ 41 h 47"/>
                <a:gd name="T14" fmla="*/ 6 w 58"/>
                <a:gd name="T15" fmla="*/ 47 h 47"/>
                <a:gd name="T16" fmla="*/ 8 w 58"/>
                <a:gd name="T17" fmla="*/ 47 h 47"/>
                <a:gd name="T18" fmla="*/ 17 w 58"/>
                <a:gd name="T19" fmla="*/ 41 h 47"/>
                <a:gd name="T20" fmla="*/ 36 w 58"/>
                <a:gd name="T21" fmla="*/ 33 h 47"/>
                <a:gd name="T22" fmla="*/ 50 w 58"/>
                <a:gd name="T23" fmla="*/ 22 h 47"/>
                <a:gd name="T24" fmla="*/ 58 w 58"/>
                <a:gd name="T25" fmla="*/ 17 h 47"/>
                <a:gd name="T26" fmla="*/ 58 w 58"/>
                <a:gd name="T27" fmla="*/ 6 h 47"/>
                <a:gd name="T28" fmla="*/ 55 w 58"/>
                <a:gd name="T29" fmla="*/ 0 h 47"/>
                <a:gd name="T30" fmla="*/ 55 w 58"/>
                <a:gd name="T31" fmla="*/ 0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"/>
                <a:gd name="T49" fmla="*/ 0 h 47"/>
                <a:gd name="T50" fmla="*/ 58 w 58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" h="47">
                  <a:moveTo>
                    <a:pt x="55" y="0"/>
                  </a:moveTo>
                  <a:lnTo>
                    <a:pt x="36" y="8"/>
                  </a:lnTo>
                  <a:lnTo>
                    <a:pt x="19" y="19"/>
                  </a:lnTo>
                  <a:lnTo>
                    <a:pt x="6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7" y="41"/>
                  </a:lnTo>
                  <a:lnTo>
                    <a:pt x="36" y="33"/>
                  </a:lnTo>
                  <a:lnTo>
                    <a:pt x="50" y="22"/>
                  </a:lnTo>
                  <a:lnTo>
                    <a:pt x="58" y="17"/>
                  </a:lnTo>
                  <a:lnTo>
                    <a:pt x="58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75"/>
            <p:cNvSpPr>
              <a:spLocks/>
            </p:cNvSpPr>
            <p:nvPr/>
          </p:nvSpPr>
          <p:spPr bwMode="auto">
            <a:xfrm>
              <a:off x="1651" y="3257"/>
              <a:ext cx="304" cy="184"/>
            </a:xfrm>
            <a:custGeom>
              <a:avLst/>
              <a:gdLst>
                <a:gd name="T0" fmla="*/ 0 w 304"/>
                <a:gd name="T1" fmla="*/ 17 h 184"/>
                <a:gd name="T2" fmla="*/ 6 w 304"/>
                <a:gd name="T3" fmla="*/ 36 h 184"/>
                <a:gd name="T4" fmla="*/ 17 w 304"/>
                <a:gd name="T5" fmla="*/ 55 h 184"/>
                <a:gd name="T6" fmla="*/ 33 w 304"/>
                <a:gd name="T7" fmla="*/ 71 h 184"/>
                <a:gd name="T8" fmla="*/ 55 w 304"/>
                <a:gd name="T9" fmla="*/ 77 h 184"/>
                <a:gd name="T10" fmla="*/ 77 w 304"/>
                <a:gd name="T11" fmla="*/ 77 h 184"/>
                <a:gd name="T12" fmla="*/ 99 w 304"/>
                <a:gd name="T13" fmla="*/ 82 h 184"/>
                <a:gd name="T14" fmla="*/ 118 w 304"/>
                <a:gd name="T15" fmla="*/ 93 h 184"/>
                <a:gd name="T16" fmla="*/ 132 w 304"/>
                <a:gd name="T17" fmla="*/ 110 h 184"/>
                <a:gd name="T18" fmla="*/ 151 w 304"/>
                <a:gd name="T19" fmla="*/ 134 h 184"/>
                <a:gd name="T20" fmla="*/ 187 w 304"/>
                <a:gd name="T21" fmla="*/ 162 h 184"/>
                <a:gd name="T22" fmla="*/ 225 w 304"/>
                <a:gd name="T23" fmla="*/ 178 h 184"/>
                <a:gd name="T24" fmla="*/ 255 w 304"/>
                <a:gd name="T25" fmla="*/ 184 h 184"/>
                <a:gd name="T26" fmla="*/ 277 w 304"/>
                <a:gd name="T27" fmla="*/ 178 h 184"/>
                <a:gd name="T28" fmla="*/ 296 w 304"/>
                <a:gd name="T29" fmla="*/ 175 h 184"/>
                <a:gd name="T30" fmla="*/ 304 w 304"/>
                <a:gd name="T31" fmla="*/ 170 h 184"/>
                <a:gd name="T32" fmla="*/ 302 w 304"/>
                <a:gd name="T33" fmla="*/ 167 h 184"/>
                <a:gd name="T34" fmla="*/ 288 w 304"/>
                <a:gd name="T35" fmla="*/ 162 h 184"/>
                <a:gd name="T36" fmla="*/ 274 w 304"/>
                <a:gd name="T37" fmla="*/ 162 h 184"/>
                <a:gd name="T38" fmla="*/ 255 w 304"/>
                <a:gd name="T39" fmla="*/ 159 h 184"/>
                <a:gd name="T40" fmla="*/ 236 w 304"/>
                <a:gd name="T41" fmla="*/ 151 h 184"/>
                <a:gd name="T42" fmla="*/ 214 w 304"/>
                <a:gd name="T43" fmla="*/ 145 h 184"/>
                <a:gd name="T44" fmla="*/ 192 w 304"/>
                <a:gd name="T45" fmla="*/ 140 h 184"/>
                <a:gd name="T46" fmla="*/ 170 w 304"/>
                <a:gd name="T47" fmla="*/ 129 h 184"/>
                <a:gd name="T48" fmla="*/ 157 w 304"/>
                <a:gd name="T49" fmla="*/ 101 h 184"/>
                <a:gd name="T50" fmla="*/ 135 w 304"/>
                <a:gd name="T51" fmla="*/ 77 h 184"/>
                <a:gd name="T52" fmla="*/ 102 w 304"/>
                <a:gd name="T53" fmla="*/ 69 h 184"/>
                <a:gd name="T54" fmla="*/ 69 w 304"/>
                <a:gd name="T55" fmla="*/ 63 h 184"/>
                <a:gd name="T56" fmla="*/ 47 w 304"/>
                <a:gd name="T57" fmla="*/ 60 h 184"/>
                <a:gd name="T58" fmla="*/ 33 w 304"/>
                <a:gd name="T59" fmla="*/ 52 h 184"/>
                <a:gd name="T60" fmla="*/ 28 w 304"/>
                <a:gd name="T61" fmla="*/ 41 h 184"/>
                <a:gd name="T62" fmla="*/ 22 w 304"/>
                <a:gd name="T63" fmla="*/ 28 h 184"/>
                <a:gd name="T64" fmla="*/ 17 w 304"/>
                <a:gd name="T65" fmla="*/ 11 h 184"/>
                <a:gd name="T66" fmla="*/ 9 w 304"/>
                <a:gd name="T67" fmla="*/ 0 h 184"/>
                <a:gd name="T68" fmla="*/ 3 w 304"/>
                <a:gd name="T69" fmla="*/ 6 h 184"/>
                <a:gd name="T70" fmla="*/ 0 w 304"/>
                <a:gd name="T71" fmla="*/ 11 h 184"/>
                <a:gd name="T72" fmla="*/ 0 w 304"/>
                <a:gd name="T73" fmla="*/ 17 h 184"/>
                <a:gd name="T74" fmla="*/ 0 w 304"/>
                <a:gd name="T75" fmla="*/ 17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184"/>
                <a:gd name="T116" fmla="*/ 304 w 304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184">
                  <a:moveTo>
                    <a:pt x="0" y="17"/>
                  </a:moveTo>
                  <a:lnTo>
                    <a:pt x="6" y="36"/>
                  </a:lnTo>
                  <a:lnTo>
                    <a:pt x="17" y="55"/>
                  </a:lnTo>
                  <a:lnTo>
                    <a:pt x="33" y="71"/>
                  </a:lnTo>
                  <a:lnTo>
                    <a:pt x="55" y="77"/>
                  </a:lnTo>
                  <a:lnTo>
                    <a:pt x="77" y="77"/>
                  </a:lnTo>
                  <a:lnTo>
                    <a:pt x="99" y="82"/>
                  </a:lnTo>
                  <a:lnTo>
                    <a:pt x="118" y="93"/>
                  </a:lnTo>
                  <a:lnTo>
                    <a:pt x="132" y="110"/>
                  </a:lnTo>
                  <a:lnTo>
                    <a:pt x="151" y="134"/>
                  </a:lnTo>
                  <a:lnTo>
                    <a:pt x="187" y="162"/>
                  </a:lnTo>
                  <a:lnTo>
                    <a:pt x="225" y="178"/>
                  </a:lnTo>
                  <a:lnTo>
                    <a:pt x="255" y="184"/>
                  </a:lnTo>
                  <a:lnTo>
                    <a:pt x="277" y="178"/>
                  </a:lnTo>
                  <a:lnTo>
                    <a:pt x="296" y="175"/>
                  </a:lnTo>
                  <a:lnTo>
                    <a:pt x="304" y="170"/>
                  </a:lnTo>
                  <a:lnTo>
                    <a:pt x="302" y="167"/>
                  </a:lnTo>
                  <a:lnTo>
                    <a:pt x="288" y="162"/>
                  </a:lnTo>
                  <a:lnTo>
                    <a:pt x="274" y="162"/>
                  </a:lnTo>
                  <a:lnTo>
                    <a:pt x="255" y="159"/>
                  </a:lnTo>
                  <a:lnTo>
                    <a:pt x="236" y="151"/>
                  </a:lnTo>
                  <a:lnTo>
                    <a:pt x="214" y="145"/>
                  </a:lnTo>
                  <a:lnTo>
                    <a:pt x="192" y="140"/>
                  </a:lnTo>
                  <a:lnTo>
                    <a:pt x="170" y="129"/>
                  </a:lnTo>
                  <a:lnTo>
                    <a:pt x="157" y="101"/>
                  </a:lnTo>
                  <a:lnTo>
                    <a:pt x="135" y="77"/>
                  </a:lnTo>
                  <a:lnTo>
                    <a:pt x="102" y="69"/>
                  </a:lnTo>
                  <a:lnTo>
                    <a:pt x="69" y="63"/>
                  </a:lnTo>
                  <a:lnTo>
                    <a:pt x="47" y="60"/>
                  </a:lnTo>
                  <a:lnTo>
                    <a:pt x="33" y="52"/>
                  </a:lnTo>
                  <a:lnTo>
                    <a:pt x="28" y="41"/>
                  </a:lnTo>
                  <a:lnTo>
                    <a:pt x="22" y="28"/>
                  </a:lnTo>
                  <a:lnTo>
                    <a:pt x="17" y="11"/>
                  </a:lnTo>
                  <a:lnTo>
                    <a:pt x="9" y="0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76"/>
            <p:cNvSpPr>
              <a:spLocks/>
            </p:cNvSpPr>
            <p:nvPr/>
          </p:nvSpPr>
          <p:spPr bwMode="auto">
            <a:xfrm>
              <a:off x="2382" y="3588"/>
              <a:ext cx="433" cy="63"/>
            </a:xfrm>
            <a:custGeom>
              <a:avLst/>
              <a:gdLst>
                <a:gd name="T0" fmla="*/ 0 w 433"/>
                <a:gd name="T1" fmla="*/ 17 h 63"/>
                <a:gd name="T2" fmla="*/ 22 w 433"/>
                <a:gd name="T3" fmla="*/ 6 h 63"/>
                <a:gd name="T4" fmla="*/ 47 w 433"/>
                <a:gd name="T5" fmla="*/ 0 h 63"/>
                <a:gd name="T6" fmla="*/ 74 w 433"/>
                <a:gd name="T7" fmla="*/ 6 h 63"/>
                <a:gd name="T8" fmla="*/ 105 w 433"/>
                <a:gd name="T9" fmla="*/ 20 h 63"/>
                <a:gd name="T10" fmla="*/ 135 w 433"/>
                <a:gd name="T11" fmla="*/ 39 h 63"/>
                <a:gd name="T12" fmla="*/ 165 w 433"/>
                <a:gd name="T13" fmla="*/ 44 h 63"/>
                <a:gd name="T14" fmla="*/ 192 w 433"/>
                <a:gd name="T15" fmla="*/ 41 h 63"/>
                <a:gd name="T16" fmla="*/ 222 w 433"/>
                <a:gd name="T17" fmla="*/ 28 h 63"/>
                <a:gd name="T18" fmla="*/ 258 w 433"/>
                <a:gd name="T19" fmla="*/ 20 h 63"/>
                <a:gd name="T20" fmla="*/ 299 w 433"/>
                <a:gd name="T21" fmla="*/ 30 h 63"/>
                <a:gd name="T22" fmla="*/ 337 w 433"/>
                <a:gd name="T23" fmla="*/ 41 h 63"/>
                <a:gd name="T24" fmla="*/ 370 w 433"/>
                <a:gd name="T25" fmla="*/ 39 h 63"/>
                <a:gd name="T26" fmla="*/ 392 w 433"/>
                <a:gd name="T27" fmla="*/ 25 h 63"/>
                <a:gd name="T28" fmla="*/ 408 w 433"/>
                <a:gd name="T29" fmla="*/ 20 h 63"/>
                <a:gd name="T30" fmla="*/ 419 w 433"/>
                <a:gd name="T31" fmla="*/ 17 h 63"/>
                <a:gd name="T32" fmla="*/ 425 w 433"/>
                <a:gd name="T33" fmla="*/ 17 h 63"/>
                <a:gd name="T34" fmla="*/ 425 w 433"/>
                <a:gd name="T35" fmla="*/ 20 h 63"/>
                <a:gd name="T36" fmla="*/ 433 w 433"/>
                <a:gd name="T37" fmla="*/ 28 h 63"/>
                <a:gd name="T38" fmla="*/ 433 w 433"/>
                <a:gd name="T39" fmla="*/ 39 h 63"/>
                <a:gd name="T40" fmla="*/ 430 w 433"/>
                <a:gd name="T41" fmla="*/ 44 h 63"/>
                <a:gd name="T42" fmla="*/ 406 w 433"/>
                <a:gd name="T43" fmla="*/ 47 h 63"/>
                <a:gd name="T44" fmla="*/ 373 w 433"/>
                <a:gd name="T45" fmla="*/ 55 h 63"/>
                <a:gd name="T46" fmla="*/ 340 w 433"/>
                <a:gd name="T47" fmla="*/ 61 h 63"/>
                <a:gd name="T48" fmla="*/ 315 w 433"/>
                <a:gd name="T49" fmla="*/ 63 h 63"/>
                <a:gd name="T50" fmla="*/ 302 w 433"/>
                <a:gd name="T51" fmla="*/ 58 h 63"/>
                <a:gd name="T52" fmla="*/ 291 w 433"/>
                <a:gd name="T53" fmla="*/ 50 h 63"/>
                <a:gd name="T54" fmla="*/ 280 w 433"/>
                <a:gd name="T55" fmla="*/ 39 h 63"/>
                <a:gd name="T56" fmla="*/ 263 w 433"/>
                <a:gd name="T57" fmla="*/ 36 h 63"/>
                <a:gd name="T58" fmla="*/ 247 w 433"/>
                <a:gd name="T59" fmla="*/ 39 h 63"/>
                <a:gd name="T60" fmla="*/ 233 w 433"/>
                <a:gd name="T61" fmla="*/ 47 h 63"/>
                <a:gd name="T62" fmla="*/ 217 w 433"/>
                <a:gd name="T63" fmla="*/ 55 h 63"/>
                <a:gd name="T64" fmla="*/ 192 w 433"/>
                <a:gd name="T65" fmla="*/ 58 h 63"/>
                <a:gd name="T66" fmla="*/ 165 w 433"/>
                <a:gd name="T67" fmla="*/ 55 h 63"/>
                <a:gd name="T68" fmla="*/ 135 w 433"/>
                <a:gd name="T69" fmla="*/ 50 h 63"/>
                <a:gd name="T70" fmla="*/ 107 w 433"/>
                <a:gd name="T71" fmla="*/ 39 h 63"/>
                <a:gd name="T72" fmla="*/ 88 w 433"/>
                <a:gd name="T73" fmla="*/ 28 h 63"/>
                <a:gd name="T74" fmla="*/ 72 w 433"/>
                <a:gd name="T75" fmla="*/ 20 h 63"/>
                <a:gd name="T76" fmla="*/ 55 w 433"/>
                <a:gd name="T77" fmla="*/ 20 h 63"/>
                <a:gd name="T78" fmla="*/ 42 w 433"/>
                <a:gd name="T79" fmla="*/ 25 h 63"/>
                <a:gd name="T80" fmla="*/ 25 w 433"/>
                <a:gd name="T81" fmla="*/ 33 h 63"/>
                <a:gd name="T82" fmla="*/ 9 w 433"/>
                <a:gd name="T83" fmla="*/ 30 h 63"/>
                <a:gd name="T84" fmla="*/ 0 w 433"/>
                <a:gd name="T85" fmla="*/ 25 h 63"/>
                <a:gd name="T86" fmla="*/ 0 w 433"/>
                <a:gd name="T87" fmla="*/ 20 h 63"/>
                <a:gd name="T88" fmla="*/ 0 w 433"/>
                <a:gd name="T89" fmla="*/ 17 h 63"/>
                <a:gd name="T90" fmla="*/ 0 w 433"/>
                <a:gd name="T91" fmla="*/ 17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3"/>
                <a:gd name="T139" fmla="*/ 0 h 63"/>
                <a:gd name="T140" fmla="*/ 433 w 433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3" h="63">
                  <a:moveTo>
                    <a:pt x="0" y="17"/>
                  </a:moveTo>
                  <a:lnTo>
                    <a:pt x="22" y="6"/>
                  </a:lnTo>
                  <a:lnTo>
                    <a:pt x="47" y="0"/>
                  </a:lnTo>
                  <a:lnTo>
                    <a:pt x="74" y="6"/>
                  </a:lnTo>
                  <a:lnTo>
                    <a:pt x="105" y="20"/>
                  </a:lnTo>
                  <a:lnTo>
                    <a:pt x="135" y="39"/>
                  </a:lnTo>
                  <a:lnTo>
                    <a:pt x="165" y="44"/>
                  </a:lnTo>
                  <a:lnTo>
                    <a:pt x="192" y="41"/>
                  </a:lnTo>
                  <a:lnTo>
                    <a:pt x="222" y="28"/>
                  </a:lnTo>
                  <a:lnTo>
                    <a:pt x="258" y="20"/>
                  </a:lnTo>
                  <a:lnTo>
                    <a:pt x="299" y="30"/>
                  </a:lnTo>
                  <a:lnTo>
                    <a:pt x="337" y="41"/>
                  </a:lnTo>
                  <a:lnTo>
                    <a:pt x="370" y="39"/>
                  </a:lnTo>
                  <a:lnTo>
                    <a:pt x="392" y="25"/>
                  </a:lnTo>
                  <a:lnTo>
                    <a:pt x="408" y="20"/>
                  </a:lnTo>
                  <a:lnTo>
                    <a:pt x="419" y="17"/>
                  </a:lnTo>
                  <a:lnTo>
                    <a:pt x="425" y="17"/>
                  </a:lnTo>
                  <a:lnTo>
                    <a:pt x="425" y="20"/>
                  </a:lnTo>
                  <a:lnTo>
                    <a:pt x="433" y="28"/>
                  </a:lnTo>
                  <a:lnTo>
                    <a:pt x="433" y="39"/>
                  </a:lnTo>
                  <a:lnTo>
                    <a:pt x="430" y="44"/>
                  </a:lnTo>
                  <a:lnTo>
                    <a:pt x="406" y="47"/>
                  </a:lnTo>
                  <a:lnTo>
                    <a:pt x="373" y="55"/>
                  </a:lnTo>
                  <a:lnTo>
                    <a:pt x="340" y="61"/>
                  </a:lnTo>
                  <a:lnTo>
                    <a:pt x="315" y="63"/>
                  </a:lnTo>
                  <a:lnTo>
                    <a:pt x="302" y="58"/>
                  </a:lnTo>
                  <a:lnTo>
                    <a:pt x="291" y="50"/>
                  </a:lnTo>
                  <a:lnTo>
                    <a:pt x="280" y="39"/>
                  </a:lnTo>
                  <a:lnTo>
                    <a:pt x="263" y="36"/>
                  </a:lnTo>
                  <a:lnTo>
                    <a:pt x="247" y="39"/>
                  </a:lnTo>
                  <a:lnTo>
                    <a:pt x="233" y="47"/>
                  </a:lnTo>
                  <a:lnTo>
                    <a:pt x="217" y="55"/>
                  </a:lnTo>
                  <a:lnTo>
                    <a:pt x="192" y="58"/>
                  </a:lnTo>
                  <a:lnTo>
                    <a:pt x="165" y="55"/>
                  </a:lnTo>
                  <a:lnTo>
                    <a:pt x="135" y="50"/>
                  </a:lnTo>
                  <a:lnTo>
                    <a:pt x="107" y="39"/>
                  </a:lnTo>
                  <a:lnTo>
                    <a:pt x="88" y="28"/>
                  </a:lnTo>
                  <a:lnTo>
                    <a:pt x="72" y="20"/>
                  </a:lnTo>
                  <a:lnTo>
                    <a:pt x="55" y="20"/>
                  </a:lnTo>
                  <a:lnTo>
                    <a:pt x="42" y="25"/>
                  </a:lnTo>
                  <a:lnTo>
                    <a:pt x="25" y="33"/>
                  </a:lnTo>
                  <a:lnTo>
                    <a:pt x="9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77"/>
            <p:cNvSpPr>
              <a:spLocks/>
            </p:cNvSpPr>
            <p:nvPr/>
          </p:nvSpPr>
          <p:spPr bwMode="auto">
            <a:xfrm>
              <a:off x="3932" y="2983"/>
              <a:ext cx="285" cy="77"/>
            </a:xfrm>
            <a:custGeom>
              <a:avLst/>
              <a:gdLst>
                <a:gd name="T0" fmla="*/ 25 w 285"/>
                <a:gd name="T1" fmla="*/ 6 h 77"/>
                <a:gd name="T2" fmla="*/ 52 w 285"/>
                <a:gd name="T3" fmla="*/ 9 h 77"/>
                <a:gd name="T4" fmla="*/ 77 w 285"/>
                <a:gd name="T5" fmla="*/ 6 h 77"/>
                <a:gd name="T6" fmla="*/ 104 w 285"/>
                <a:gd name="T7" fmla="*/ 0 h 77"/>
                <a:gd name="T8" fmla="*/ 142 w 285"/>
                <a:gd name="T9" fmla="*/ 0 h 77"/>
                <a:gd name="T10" fmla="*/ 173 w 285"/>
                <a:gd name="T11" fmla="*/ 3 h 77"/>
                <a:gd name="T12" fmla="*/ 192 w 285"/>
                <a:gd name="T13" fmla="*/ 17 h 77"/>
                <a:gd name="T14" fmla="*/ 203 w 285"/>
                <a:gd name="T15" fmla="*/ 28 h 77"/>
                <a:gd name="T16" fmla="*/ 219 w 285"/>
                <a:gd name="T17" fmla="*/ 39 h 77"/>
                <a:gd name="T18" fmla="*/ 241 w 285"/>
                <a:gd name="T19" fmla="*/ 44 h 77"/>
                <a:gd name="T20" fmla="*/ 260 w 285"/>
                <a:gd name="T21" fmla="*/ 52 h 77"/>
                <a:gd name="T22" fmla="*/ 277 w 285"/>
                <a:gd name="T23" fmla="*/ 61 h 77"/>
                <a:gd name="T24" fmla="*/ 285 w 285"/>
                <a:gd name="T25" fmla="*/ 69 h 77"/>
                <a:gd name="T26" fmla="*/ 282 w 285"/>
                <a:gd name="T27" fmla="*/ 74 h 77"/>
                <a:gd name="T28" fmla="*/ 277 w 285"/>
                <a:gd name="T29" fmla="*/ 77 h 77"/>
                <a:gd name="T30" fmla="*/ 260 w 285"/>
                <a:gd name="T31" fmla="*/ 77 h 77"/>
                <a:gd name="T32" fmla="*/ 238 w 285"/>
                <a:gd name="T33" fmla="*/ 69 h 77"/>
                <a:gd name="T34" fmla="*/ 211 w 285"/>
                <a:gd name="T35" fmla="*/ 55 h 77"/>
                <a:gd name="T36" fmla="*/ 197 w 285"/>
                <a:gd name="T37" fmla="*/ 44 h 77"/>
                <a:gd name="T38" fmla="*/ 186 w 285"/>
                <a:gd name="T39" fmla="*/ 36 h 77"/>
                <a:gd name="T40" fmla="*/ 175 w 285"/>
                <a:gd name="T41" fmla="*/ 30 h 77"/>
                <a:gd name="T42" fmla="*/ 159 w 285"/>
                <a:gd name="T43" fmla="*/ 22 h 77"/>
                <a:gd name="T44" fmla="*/ 137 w 285"/>
                <a:gd name="T45" fmla="*/ 14 h 77"/>
                <a:gd name="T46" fmla="*/ 118 w 285"/>
                <a:gd name="T47" fmla="*/ 9 h 77"/>
                <a:gd name="T48" fmla="*/ 96 w 285"/>
                <a:gd name="T49" fmla="*/ 17 h 77"/>
                <a:gd name="T50" fmla="*/ 71 w 285"/>
                <a:gd name="T51" fmla="*/ 25 h 77"/>
                <a:gd name="T52" fmla="*/ 44 w 285"/>
                <a:gd name="T53" fmla="*/ 33 h 77"/>
                <a:gd name="T54" fmla="*/ 19 w 285"/>
                <a:gd name="T55" fmla="*/ 30 h 77"/>
                <a:gd name="T56" fmla="*/ 3 w 285"/>
                <a:gd name="T57" fmla="*/ 20 h 77"/>
                <a:gd name="T58" fmla="*/ 0 w 285"/>
                <a:gd name="T59" fmla="*/ 6 h 77"/>
                <a:gd name="T60" fmla="*/ 6 w 285"/>
                <a:gd name="T61" fmla="*/ 3 h 77"/>
                <a:gd name="T62" fmla="*/ 17 w 285"/>
                <a:gd name="T63" fmla="*/ 6 h 77"/>
                <a:gd name="T64" fmla="*/ 25 w 285"/>
                <a:gd name="T65" fmla="*/ 6 h 77"/>
                <a:gd name="T66" fmla="*/ 25 w 285"/>
                <a:gd name="T67" fmla="*/ 6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77"/>
                <a:gd name="T104" fmla="*/ 285 w 285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77">
                  <a:moveTo>
                    <a:pt x="25" y="6"/>
                  </a:moveTo>
                  <a:lnTo>
                    <a:pt x="52" y="9"/>
                  </a:lnTo>
                  <a:lnTo>
                    <a:pt x="77" y="6"/>
                  </a:lnTo>
                  <a:lnTo>
                    <a:pt x="104" y="0"/>
                  </a:lnTo>
                  <a:lnTo>
                    <a:pt x="142" y="0"/>
                  </a:lnTo>
                  <a:lnTo>
                    <a:pt x="173" y="3"/>
                  </a:lnTo>
                  <a:lnTo>
                    <a:pt x="192" y="17"/>
                  </a:lnTo>
                  <a:lnTo>
                    <a:pt x="203" y="28"/>
                  </a:lnTo>
                  <a:lnTo>
                    <a:pt x="219" y="39"/>
                  </a:lnTo>
                  <a:lnTo>
                    <a:pt x="241" y="44"/>
                  </a:lnTo>
                  <a:lnTo>
                    <a:pt x="260" y="52"/>
                  </a:lnTo>
                  <a:lnTo>
                    <a:pt x="277" y="61"/>
                  </a:lnTo>
                  <a:lnTo>
                    <a:pt x="285" y="69"/>
                  </a:lnTo>
                  <a:lnTo>
                    <a:pt x="282" y="74"/>
                  </a:lnTo>
                  <a:lnTo>
                    <a:pt x="277" y="77"/>
                  </a:lnTo>
                  <a:lnTo>
                    <a:pt x="260" y="77"/>
                  </a:lnTo>
                  <a:lnTo>
                    <a:pt x="238" y="69"/>
                  </a:lnTo>
                  <a:lnTo>
                    <a:pt x="211" y="55"/>
                  </a:lnTo>
                  <a:lnTo>
                    <a:pt x="197" y="44"/>
                  </a:lnTo>
                  <a:lnTo>
                    <a:pt x="186" y="36"/>
                  </a:lnTo>
                  <a:lnTo>
                    <a:pt x="175" y="30"/>
                  </a:lnTo>
                  <a:lnTo>
                    <a:pt x="159" y="22"/>
                  </a:lnTo>
                  <a:lnTo>
                    <a:pt x="137" y="14"/>
                  </a:lnTo>
                  <a:lnTo>
                    <a:pt x="118" y="9"/>
                  </a:lnTo>
                  <a:lnTo>
                    <a:pt x="96" y="17"/>
                  </a:lnTo>
                  <a:lnTo>
                    <a:pt x="71" y="25"/>
                  </a:lnTo>
                  <a:lnTo>
                    <a:pt x="44" y="33"/>
                  </a:lnTo>
                  <a:lnTo>
                    <a:pt x="19" y="30"/>
                  </a:lnTo>
                  <a:lnTo>
                    <a:pt x="3" y="20"/>
                  </a:lnTo>
                  <a:lnTo>
                    <a:pt x="0" y="6"/>
                  </a:lnTo>
                  <a:lnTo>
                    <a:pt x="6" y="3"/>
                  </a:lnTo>
                  <a:lnTo>
                    <a:pt x="17" y="6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78"/>
            <p:cNvSpPr>
              <a:spLocks/>
            </p:cNvSpPr>
            <p:nvPr/>
          </p:nvSpPr>
          <p:spPr bwMode="auto">
            <a:xfrm>
              <a:off x="3940" y="3107"/>
              <a:ext cx="181" cy="46"/>
            </a:xfrm>
            <a:custGeom>
              <a:avLst/>
              <a:gdLst>
                <a:gd name="T0" fmla="*/ 145 w 181"/>
                <a:gd name="T1" fmla="*/ 11 h 46"/>
                <a:gd name="T2" fmla="*/ 91 w 181"/>
                <a:gd name="T3" fmla="*/ 27 h 46"/>
                <a:gd name="T4" fmla="*/ 47 w 181"/>
                <a:gd name="T5" fmla="*/ 27 h 46"/>
                <a:gd name="T6" fmla="*/ 14 w 181"/>
                <a:gd name="T7" fmla="*/ 21 h 46"/>
                <a:gd name="T8" fmla="*/ 0 w 181"/>
                <a:gd name="T9" fmla="*/ 30 h 46"/>
                <a:gd name="T10" fmla="*/ 3 w 181"/>
                <a:gd name="T11" fmla="*/ 41 h 46"/>
                <a:gd name="T12" fmla="*/ 22 w 181"/>
                <a:gd name="T13" fmla="*/ 46 h 46"/>
                <a:gd name="T14" fmla="*/ 50 w 181"/>
                <a:gd name="T15" fmla="*/ 46 h 46"/>
                <a:gd name="T16" fmla="*/ 85 w 181"/>
                <a:gd name="T17" fmla="*/ 46 h 46"/>
                <a:gd name="T18" fmla="*/ 121 w 181"/>
                <a:gd name="T19" fmla="*/ 41 h 46"/>
                <a:gd name="T20" fmla="*/ 156 w 181"/>
                <a:gd name="T21" fmla="*/ 35 h 46"/>
                <a:gd name="T22" fmla="*/ 178 w 181"/>
                <a:gd name="T23" fmla="*/ 24 h 46"/>
                <a:gd name="T24" fmla="*/ 181 w 181"/>
                <a:gd name="T25" fmla="*/ 11 h 46"/>
                <a:gd name="T26" fmla="*/ 170 w 181"/>
                <a:gd name="T27" fmla="*/ 0 h 46"/>
                <a:gd name="T28" fmla="*/ 159 w 181"/>
                <a:gd name="T29" fmla="*/ 2 h 46"/>
                <a:gd name="T30" fmla="*/ 148 w 181"/>
                <a:gd name="T31" fmla="*/ 5 h 46"/>
                <a:gd name="T32" fmla="*/ 145 w 181"/>
                <a:gd name="T33" fmla="*/ 11 h 46"/>
                <a:gd name="T34" fmla="*/ 145 w 181"/>
                <a:gd name="T35" fmla="*/ 11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1"/>
                <a:gd name="T55" fmla="*/ 0 h 46"/>
                <a:gd name="T56" fmla="*/ 181 w 181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1" h="46">
                  <a:moveTo>
                    <a:pt x="145" y="11"/>
                  </a:moveTo>
                  <a:lnTo>
                    <a:pt x="91" y="27"/>
                  </a:lnTo>
                  <a:lnTo>
                    <a:pt x="47" y="27"/>
                  </a:lnTo>
                  <a:lnTo>
                    <a:pt x="14" y="21"/>
                  </a:lnTo>
                  <a:lnTo>
                    <a:pt x="0" y="30"/>
                  </a:lnTo>
                  <a:lnTo>
                    <a:pt x="3" y="41"/>
                  </a:lnTo>
                  <a:lnTo>
                    <a:pt x="22" y="46"/>
                  </a:lnTo>
                  <a:lnTo>
                    <a:pt x="50" y="46"/>
                  </a:lnTo>
                  <a:lnTo>
                    <a:pt x="85" y="46"/>
                  </a:lnTo>
                  <a:lnTo>
                    <a:pt x="121" y="41"/>
                  </a:lnTo>
                  <a:lnTo>
                    <a:pt x="156" y="35"/>
                  </a:lnTo>
                  <a:lnTo>
                    <a:pt x="178" y="24"/>
                  </a:lnTo>
                  <a:lnTo>
                    <a:pt x="181" y="11"/>
                  </a:lnTo>
                  <a:lnTo>
                    <a:pt x="170" y="0"/>
                  </a:lnTo>
                  <a:lnTo>
                    <a:pt x="159" y="2"/>
                  </a:lnTo>
                  <a:lnTo>
                    <a:pt x="148" y="5"/>
                  </a:lnTo>
                  <a:lnTo>
                    <a:pt x="145" y="11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79"/>
            <p:cNvSpPr>
              <a:spLocks/>
            </p:cNvSpPr>
            <p:nvPr/>
          </p:nvSpPr>
          <p:spPr bwMode="auto">
            <a:xfrm>
              <a:off x="3176" y="3301"/>
              <a:ext cx="250" cy="178"/>
            </a:xfrm>
            <a:custGeom>
              <a:avLst/>
              <a:gdLst>
                <a:gd name="T0" fmla="*/ 6 w 250"/>
                <a:gd name="T1" fmla="*/ 156 h 178"/>
                <a:gd name="T2" fmla="*/ 22 w 250"/>
                <a:gd name="T3" fmla="*/ 134 h 178"/>
                <a:gd name="T4" fmla="*/ 44 w 250"/>
                <a:gd name="T5" fmla="*/ 123 h 178"/>
                <a:gd name="T6" fmla="*/ 66 w 250"/>
                <a:gd name="T7" fmla="*/ 118 h 178"/>
                <a:gd name="T8" fmla="*/ 94 w 250"/>
                <a:gd name="T9" fmla="*/ 123 h 178"/>
                <a:gd name="T10" fmla="*/ 115 w 250"/>
                <a:gd name="T11" fmla="*/ 123 h 178"/>
                <a:gd name="T12" fmla="*/ 140 w 250"/>
                <a:gd name="T13" fmla="*/ 120 h 178"/>
                <a:gd name="T14" fmla="*/ 162 w 250"/>
                <a:gd name="T15" fmla="*/ 104 h 178"/>
                <a:gd name="T16" fmla="*/ 176 w 250"/>
                <a:gd name="T17" fmla="*/ 85 h 178"/>
                <a:gd name="T18" fmla="*/ 187 w 250"/>
                <a:gd name="T19" fmla="*/ 55 h 178"/>
                <a:gd name="T20" fmla="*/ 206 w 250"/>
                <a:gd name="T21" fmla="*/ 27 h 178"/>
                <a:gd name="T22" fmla="*/ 219 w 250"/>
                <a:gd name="T23" fmla="*/ 8 h 178"/>
                <a:gd name="T24" fmla="*/ 225 w 250"/>
                <a:gd name="T25" fmla="*/ 0 h 178"/>
                <a:gd name="T26" fmla="*/ 250 w 250"/>
                <a:gd name="T27" fmla="*/ 0 h 178"/>
                <a:gd name="T28" fmla="*/ 247 w 250"/>
                <a:gd name="T29" fmla="*/ 0 h 178"/>
                <a:gd name="T30" fmla="*/ 241 w 250"/>
                <a:gd name="T31" fmla="*/ 8 h 178"/>
                <a:gd name="T32" fmla="*/ 230 w 250"/>
                <a:gd name="T33" fmla="*/ 22 h 178"/>
                <a:gd name="T34" fmla="*/ 217 w 250"/>
                <a:gd name="T35" fmla="*/ 38 h 178"/>
                <a:gd name="T36" fmla="*/ 203 w 250"/>
                <a:gd name="T37" fmla="*/ 63 h 178"/>
                <a:gd name="T38" fmla="*/ 198 w 250"/>
                <a:gd name="T39" fmla="*/ 88 h 178"/>
                <a:gd name="T40" fmla="*/ 189 w 250"/>
                <a:gd name="T41" fmla="*/ 107 h 178"/>
                <a:gd name="T42" fmla="*/ 178 w 250"/>
                <a:gd name="T43" fmla="*/ 123 h 178"/>
                <a:gd name="T44" fmla="*/ 157 w 250"/>
                <a:gd name="T45" fmla="*/ 129 h 178"/>
                <a:gd name="T46" fmla="*/ 135 w 250"/>
                <a:gd name="T47" fmla="*/ 134 h 178"/>
                <a:gd name="T48" fmla="*/ 113 w 250"/>
                <a:gd name="T49" fmla="*/ 134 h 178"/>
                <a:gd name="T50" fmla="*/ 88 w 250"/>
                <a:gd name="T51" fmla="*/ 137 h 178"/>
                <a:gd name="T52" fmla="*/ 63 w 250"/>
                <a:gd name="T53" fmla="*/ 145 h 178"/>
                <a:gd name="T54" fmla="*/ 42 w 250"/>
                <a:gd name="T55" fmla="*/ 159 h 178"/>
                <a:gd name="T56" fmla="*/ 25 w 250"/>
                <a:gd name="T57" fmla="*/ 172 h 178"/>
                <a:gd name="T58" fmla="*/ 11 w 250"/>
                <a:gd name="T59" fmla="*/ 178 h 178"/>
                <a:gd name="T60" fmla="*/ 0 w 250"/>
                <a:gd name="T61" fmla="*/ 170 h 178"/>
                <a:gd name="T62" fmla="*/ 0 w 250"/>
                <a:gd name="T63" fmla="*/ 164 h 178"/>
                <a:gd name="T64" fmla="*/ 3 w 250"/>
                <a:gd name="T65" fmla="*/ 156 h 178"/>
                <a:gd name="T66" fmla="*/ 6 w 250"/>
                <a:gd name="T67" fmla="*/ 156 h 178"/>
                <a:gd name="T68" fmla="*/ 6 w 250"/>
                <a:gd name="T69" fmla="*/ 156 h 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178"/>
                <a:gd name="T107" fmla="*/ 250 w 250"/>
                <a:gd name="T108" fmla="*/ 178 h 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178">
                  <a:moveTo>
                    <a:pt x="6" y="156"/>
                  </a:moveTo>
                  <a:lnTo>
                    <a:pt x="22" y="134"/>
                  </a:lnTo>
                  <a:lnTo>
                    <a:pt x="44" y="123"/>
                  </a:lnTo>
                  <a:lnTo>
                    <a:pt x="66" y="118"/>
                  </a:lnTo>
                  <a:lnTo>
                    <a:pt x="94" y="123"/>
                  </a:lnTo>
                  <a:lnTo>
                    <a:pt x="115" y="123"/>
                  </a:lnTo>
                  <a:lnTo>
                    <a:pt x="140" y="120"/>
                  </a:lnTo>
                  <a:lnTo>
                    <a:pt x="162" y="104"/>
                  </a:lnTo>
                  <a:lnTo>
                    <a:pt x="176" y="85"/>
                  </a:lnTo>
                  <a:lnTo>
                    <a:pt x="187" y="55"/>
                  </a:lnTo>
                  <a:lnTo>
                    <a:pt x="206" y="27"/>
                  </a:lnTo>
                  <a:lnTo>
                    <a:pt x="219" y="8"/>
                  </a:lnTo>
                  <a:lnTo>
                    <a:pt x="225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41" y="8"/>
                  </a:lnTo>
                  <a:lnTo>
                    <a:pt x="230" y="22"/>
                  </a:lnTo>
                  <a:lnTo>
                    <a:pt x="217" y="38"/>
                  </a:lnTo>
                  <a:lnTo>
                    <a:pt x="203" y="63"/>
                  </a:lnTo>
                  <a:lnTo>
                    <a:pt x="198" y="88"/>
                  </a:lnTo>
                  <a:lnTo>
                    <a:pt x="189" y="107"/>
                  </a:lnTo>
                  <a:lnTo>
                    <a:pt x="178" y="123"/>
                  </a:lnTo>
                  <a:lnTo>
                    <a:pt x="157" y="129"/>
                  </a:lnTo>
                  <a:lnTo>
                    <a:pt x="135" y="134"/>
                  </a:lnTo>
                  <a:lnTo>
                    <a:pt x="113" y="134"/>
                  </a:lnTo>
                  <a:lnTo>
                    <a:pt x="88" y="137"/>
                  </a:lnTo>
                  <a:lnTo>
                    <a:pt x="63" y="145"/>
                  </a:lnTo>
                  <a:lnTo>
                    <a:pt x="42" y="159"/>
                  </a:lnTo>
                  <a:lnTo>
                    <a:pt x="25" y="172"/>
                  </a:lnTo>
                  <a:lnTo>
                    <a:pt x="11" y="178"/>
                  </a:lnTo>
                  <a:lnTo>
                    <a:pt x="0" y="170"/>
                  </a:lnTo>
                  <a:lnTo>
                    <a:pt x="0" y="164"/>
                  </a:lnTo>
                  <a:lnTo>
                    <a:pt x="3" y="156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C2A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80"/>
            <p:cNvSpPr>
              <a:spLocks/>
            </p:cNvSpPr>
            <p:nvPr/>
          </p:nvSpPr>
          <p:spPr bwMode="auto">
            <a:xfrm>
              <a:off x="1055" y="2354"/>
              <a:ext cx="76" cy="22"/>
            </a:xfrm>
            <a:custGeom>
              <a:avLst/>
              <a:gdLst>
                <a:gd name="T0" fmla="*/ 11 w 76"/>
                <a:gd name="T1" fmla="*/ 0 h 22"/>
                <a:gd name="T2" fmla="*/ 19 w 76"/>
                <a:gd name="T3" fmla="*/ 0 h 22"/>
                <a:gd name="T4" fmla="*/ 24 w 76"/>
                <a:gd name="T5" fmla="*/ 2 h 22"/>
                <a:gd name="T6" fmla="*/ 32 w 76"/>
                <a:gd name="T7" fmla="*/ 5 h 22"/>
                <a:gd name="T8" fmla="*/ 41 w 76"/>
                <a:gd name="T9" fmla="*/ 11 h 22"/>
                <a:gd name="T10" fmla="*/ 49 w 76"/>
                <a:gd name="T11" fmla="*/ 11 h 22"/>
                <a:gd name="T12" fmla="*/ 60 w 76"/>
                <a:gd name="T13" fmla="*/ 11 h 22"/>
                <a:gd name="T14" fmla="*/ 68 w 76"/>
                <a:gd name="T15" fmla="*/ 11 h 22"/>
                <a:gd name="T16" fmla="*/ 74 w 76"/>
                <a:gd name="T17" fmla="*/ 11 h 22"/>
                <a:gd name="T18" fmla="*/ 74 w 76"/>
                <a:gd name="T19" fmla="*/ 11 h 22"/>
                <a:gd name="T20" fmla="*/ 76 w 76"/>
                <a:gd name="T21" fmla="*/ 13 h 22"/>
                <a:gd name="T22" fmla="*/ 71 w 76"/>
                <a:gd name="T23" fmla="*/ 16 h 22"/>
                <a:gd name="T24" fmla="*/ 63 w 76"/>
                <a:gd name="T25" fmla="*/ 19 h 22"/>
                <a:gd name="T26" fmla="*/ 52 w 76"/>
                <a:gd name="T27" fmla="*/ 19 h 22"/>
                <a:gd name="T28" fmla="*/ 46 w 76"/>
                <a:gd name="T29" fmla="*/ 22 h 22"/>
                <a:gd name="T30" fmla="*/ 38 w 76"/>
                <a:gd name="T31" fmla="*/ 16 h 22"/>
                <a:gd name="T32" fmla="*/ 30 w 76"/>
                <a:gd name="T33" fmla="*/ 13 h 22"/>
                <a:gd name="T34" fmla="*/ 22 w 76"/>
                <a:gd name="T35" fmla="*/ 11 h 22"/>
                <a:gd name="T36" fmla="*/ 19 w 76"/>
                <a:gd name="T37" fmla="*/ 8 h 22"/>
                <a:gd name="T38" fmla="*/ 11 w 76"/>
                <a:gd name="T39" fmla="*/ 5 h 22"/>
                <a:gd name="T40" fmla="*/ 5 w 76"/>
                <a:gd name="T41" fmla="*/ 5 h 22"/>
                <a:gd name="T42" fmla="*/ 0 w 76"/>
                <a:gd name="T43" fmla="*/ 2 h 22"/>
                <a:gd name="T44" fmla="*/ 0 w 76"/>
                <a:gd name="T45" fmla="*/ 2 h 22"/>
                <a:gd name="T46" fmla="*/ 5 w 76"/>
                <a:gd name="T47" fmla="*/ 0 h 22"/>
                <a:gd name="T48" fmla="*/ 11 w 76"/>
                <a:gd name="T49" fmla="*/ 0 h 22"/>
                <a:gd name="T50" fmla="*/ 11 w 76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"/>
                <a:gd name="T79" fmla="*/ 0 h 22"/>
                <a:gd name="T80" fmla="*/ 76 w 76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" h="22">
                  <a:moveTo>
                    <a:pt x="11" y="0"/>
                  </a:moveTo>
                  <a:lnTo>
                    <a:pt x="19" y="0"/>
                  </a:lnTo>
                  <a:lnTo>
                    <a:pt x="24" y="2"/>
                  </a:lnTo>
                  <a:lnTo>
                    <a:pt x="32" y="5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11"/>
                  </a:lnTo>
                  <a:lnTo>
                    <a:pt x="76" y="13"/>
                  </a:lnTo>
                  <a:lnTo>
                    <a:pt x="71" y="16"/>
                  </a:lnTo>
                  <a:lnTo>
                    <a:pt x="63" y="19"/>
                  </a:lnTo>
                  <a:lnTo>
                    <a:pt x="52" y="19"/>
                  </a:lnTo>
                  <a:lnTo>
                    <a:pt x="46" y="22"/>
                  </a:lnTo>
                  <a:lnTo>
                    <a:pt x="38" y="16"/>
                  </a:lnTo>
                  <a:lnTo>
                    <a:pt x="30" y="13"/>
                  </a:lnTo>
                  <a:lnTo>
                    <a:pt x="22" y="11"/>
                  </a:lnTo>
                  <a:lnTo>
                    <a:pt x="19" y="8"/>
                  </a:lnTo>
                  <a:lnTo>
                    <a:pt x="11" y="5"/>
                  </a:lnTo>
                  <a:lnTo>
                    <a:pt x="5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81"/>
            <p:cNvSpPr>
              <a:spLocks/>
            </p:cNvSpPr>
            <p:nvPr/>
          </p:nvSpPr>
          <p:spPr bwMode="auto">
            <a:xfrm>
              <a:off x="1090" y="2444"/>
              <a:ext cx="39" cy="77"/>
            </a:xfrm>
            <a:custGeom>
              <a:avLst/>
              <a:gdLst>
                <a:gd name="T0" fmla="*/ 22 w 39"/>
                <a:gd name="T1" fmla="*/ 8 h 77"/>
                <a:gd name="T2" fmla="*/ 11 w 39"/>
                <a:gd name="T3" fmla="*/ 16 h 77"/>
                <a:gd name="T4" fmla="*/ 6 w 39"/>
                <a:gd name="T5" fmla="*/ 25 h 77"/>
                <a:gd name="T6" fmla="*/ 6 w 39"/>
                <a:gd name="T7" fmla="*/ 33 h 77"/>
                <a:gd name="T8" fmla="*/ 8 w 39"/>
                <a:gd name="T9" fmla="*/ 47 h 77"/>
                <a:gd name="T10" fmla="*/ 6 w 39"/>
                <a:gd name="T11" fmla="*/ 58 h 77"/>
                <a:gd name="T12" fmla="*/ 6 w 39"/>
                <a:gd name="T13" fmla="*/ 66 h 77"/>
                <a:gd name="T14" fmla="*/ 0 w 39"/>
                <a:gd name="T15" fmla="*/ 74 h 77"/>
                <a:gd name="T16" fmla="*/ 0 w 39"/>
                <a:gd name="T17" fmla="*/ 77 h 77"/>
                <a:gd name="T18" fmla="*/ 3 w 39"/>
                <a:gd name="T19" fmla="*/ 77 h 77"/>
                <a:gd name="T20" fmla="*/ 6 w 39"/>
                <a:gd name="T21" fmla="*/ 74 h 77"/>
                <a:gd name="T22" fmla="*/ 11 w 39"/>
                <a:gd name="T23" fmla="*/ 69 h 77"/>
                <a:gd name="T24" fmla="*/ 14 w 39"/>
                <a:gd name="T25" fmla="*/ 63 h 77"/>
                <a:gd name="T26" fmla="*/ 14 w 39"/>
                <a:gd name="T27" fmla="*/ 52 h 77"/>
                <a:gd name="T28" fmla="*/ 17 w 39"/>
                <a:gd name="T29" fmla="*/ 41 h 77"/>
                <a:gd name="T30" fmla="*/ 17 w 39"/>
                <a:gd name="T31" fmla="*/ 30 h 77"/>
                <a:gd name="T32" fmla="*/ 19 w 39"/>
                <a:gd name="T33" fmla="*/ 25 h 77"/>
                <a:gd name="T34" fmla="*/ 25 w 39"/>
                <a:gd name="T35" fmla="*/ 16 h 77"/>
                <a:gd name="T36" fmla="*/ 30 w 39"/>
                <a:gd name="T37" fmla="*/ 11 h 77"/>
                <a:gd name="T38" fmla="*/ 36 w 39"/>
                <a:gd name="T39" fmla="*/ 6 h 77"/>
                <a:gd name="T40" fmla="*/ 39 w 39"/>
                <a:gd name="T41" fmla="*/ 3 h 77"/>
                <a:gd name="T42" fmla="*/ 33 w 39"/>
                <a:gd name="T43" fmla="*/ 0 h 77"/>
                <a:gd name="T44" fmla="*/ 28 w 39"/>
                <a:gd name="T45" fmla="*/ 3 h 77"/>
                <a:gd name="T46" fmla="*/ 25 w 39"/>
                <a:gd name="T47" fmla="*/ 6 h 77"/>
                <a:gd name="T48" fmla="*/ 22 w 39"/>
                <a:gd name="T49" fmla="*/ 8 h 77"/>
                <a:gd name="T50" fmla="*/ 22 w 39"/>
                <a:gd name="T51" fmla="*/ 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"/>
                <a:gd name="T79" fmla="*/ 0 h 77"/>
                <a:gd name="T80" fmla="*/ 39 w 39"/>
                <a:gd name="T81" fmla="*/ 77 h 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" h="77">
                  <a:moveTo>
                    <a:pt x="22" y="8"/>
                  </a:moveTo>
                  <a:lnTo>
                    <a:pt x="11" y="16"/>
                  </a:lnTo>
                  <a:lnTo>
                    <a:pt x="6" y="25"/>
                  </a:lnTo>
                  <a:lnTo>
                    <a:pt x="6" y="33"/>
                  </a:lnTo>
                  <a:lnTo>
                    <a:pt x="8" y="47"/>
                  </a:lnTo>
                  <a:lnTo>
                    <a:pt x="6" y="58"/>
                  </a:lnTo>
                  <a:lnTo>
                    <a:pt x="6" y="66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3" y="77"/>
                  </a:lnTo>
                  <a:lnTo>
                    <a:pt x="6" y="74"/>
                  </a:lnTo>
                  <a:lnTo>
                    <a:pt x="11" y="69"/>
                  </a:lnTo>
                  <a:lnTo>
                    <a:pt x="14" y="63"/>
                  </a:lnTo>
                  <a:lnTo>
                    <a:pt x="14" y="52"/>
                  </a:lnTo>
                  <a:lnTo>
                    <a:pt x="17" y="41"/>
                  </a:lnTo>
                  <a:lnTo>
                    <a:pt x="17" y="30"/>
                  </a:lnTo>
                  <a:lnTo>
                    <a:pt x="19" y="25"/>
                  </a:lnTo>
                  <a:lnTo>
                    <a:pt x="25" y="16"/>
                  </a:lnTo>
                  <a:lnTo>
                    <a:pt x="30" y="11"/>
                  </a:lnTo>
                  <a:lnTo>
                    <a:pt x="36" y="6"/>
                  </a:lnTo>
                  <a:lnTo>
                    <a:pt x="39" y="3"/>
                  </a:lnTo>
                  <a:lnTo>
                    <a:pt x="33" y="0"/>
                  </a:lnTo>
                  <a:lnTo>
                    <a:pt x="28" y="3"/>
                  </a:lnTo>
                  <a:lnTo>
                    <a:pt x="25" y="6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B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82"/>
            <p:cNvSpPr>
              <a:spLocks/>
            </p:cNvSpPr>
            <p:nvPr/>
          </p:nvSpPr>
          <p:spPr bwMode="auto">
            <a:xfrm>
              <a:off x="3990" y="1119"/>
              <a:ext cx="46" cy="55"/>
            </a:xfrm>
            <a:custGeom>
              <a:avLst/>
              <a:gdLst>
                <a:gd name="T0" fmla="*/ 38 w 46"/>
                <a:gd name="T1" fmla="*/ 0 h 55"/>
                <a:gd name="T2" fmla="*/ 24 w 46"/>
                <a:gd name="T3" fmla="*/ 8 h 55"/>
                <a:gd name="T4" fmla="*/ 13 w 46"/>
                <a:gd name="T5" fmla="*/ 19 h 55"/>
                <a:gd name="T6" fmla="*/ 2 w 46"/>
                <a:gd name="T7" fmla="*/ 30 h 55"/>
                <a:gd name="T8" fmla="*/ 0 w 46"/>
                <a:gd name="T9" fmla="*/ 36 h 55"/>
                <a:gd name="T10" fmla="*/ 2 w 46"/>
                <a:gd name="T11" fmla="*/ 38 h 55"/>
                <a:gd name="T12" fmla="*/ 8 w 46"/>
                <a:gd name="T13" fmla="*/ 47 h 55"/>
                <a:gd name="T14" fmla="*/ 16 w 46"/>
                <a:gd name="T15" fmla="*/ 55 h 55"/>
                <a:gd name="T16" fmla="*/ 21 w 46"/>
                <a:gd name="T17" fmla="*/ 55 h 55"/>
                <a:gd name="T18" fmla="*/ 27 w 46"/>
                <a:gd name="T19" fmla="*/ 47 h 55"/>
                <a:gd name="T20" fmla="*/ 35 w 46"/>
                <a:gd name="T21" fmla="*/ 27 h 55"/>
                <a:gd name="T22" fmla="*/ 43 w 46"/>
                <a:gd name="T23" fmla="*/ 6 h 55"/>
                <a:gd name="T24" fmla="*/ 46 w 46"/>
                <a:gd name="T25" fmla="*/ 0 h 55"/>
                <a:gd name="T26" fmla="*/ 38 w 46"/>
                <a:gd name="T27" fmla="*/ 0 h 55"/>
                <a:gd name="T28" fmla="*/ 38 w 46"/>
                <a:gd name="T29" fmla="*/ 0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5"/>
                <a:gd name="T47" fmla="*/ 46 w 46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5">
                  <a:moveTo>
                    <a:pt x="38" y="0"/>
                  </a:moveTo>
                  <a:lnTo>
                    <a:pt x="24" y="8"/>
                  </a:lnTo>
                  <a:lnTo>
                    <a:pt x="13" y="19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6" y="55"/>
                  </a:lnTo>
                  <a:lnTo>
                    <a:pt x="21" y="55"/>
                  </a:lnTo>
                  <a:lnTo>
                    <a:pt x="27" y="47"/>
                  </a:lnTo>
                  <a:lnTo>
                    <a:pt x="35" y="27"/>
                  </a:lnTo>
                  <a:lnTo>
                    <a:pt x="43" y="6"/>
                  </a:lnTo>
                  <a:lnTo>
                    <a:pt x="4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83"/>
            <p:cNvSpPr>
              <a:spLocks/>
            </p:cNvSpPr>
            <p:nvPr/>
          </p:nvSpPr>
          <p:spPr bwMode="auto">
            <a:xfrm>
              <a:off x="3883" y="1300"/>
              <a:ext cx="52" cy="57"/>
            </a:xfrm>
            <a:custGeom>
              <a:avLst/>
              <a:gdLst>
                <a:gd name="T0" fmla="*/ 46 w 52"/>
                <a:gd name="T1" fmla="*/ 0 h 57"/>
                <a:gd name="T2" fmla="*/ 35 w 52"/>
                <a:gd name="T3" fmla="*/ 8 h 57"/>
                <a:gd name="T4" fmla="*/ 19 w 52"/>
                <a:gd name="T5" fmla="*/ 22 h 57"/>
                <a:gd name="T6" fmla="*/ 5 w 52"/>
                <a:gd name="T7" fmla="*/ 35 h 57"/>
                <a:gd name="T8" fmla="*/ 0 w 52"/>
                <a:gd name="T9" fmla="*/ 44 h 57"/>
                <a:gd name="T10" fmla="*/ 3 w 52"/>
                <a:gd name="T11" fmla="*/ 46 h 57"/>
                <a:gd name="T12" fmla="*/ 8 w 52"/>
                <a:gd name="T13" fmla="*/ 52 h 57"/>
                <a:gd name="T14" fmla="*/ 14 w 52"/>
                <a:gd name="T15" fmla="*/ 55 h 57"/>
                <a:gd name="T16" fmla="*/ 19 w 52"/>
                <a:gd name="T17" fmla="*/ 57 h 57"/>
                <a:gd name="T18" fmla="*/ 52 w 52"/>
                <a:gd name="T19" fmla="*/ 3 h 57"/>
                <a:gd name="T20" fmla="*/ 46 w 52"/>
                <a:gd name="T21" fmla="*/ 0 h 57"/>
                <a:gd name="T22" fmla="*/ 46 w 52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57"/>
                <a:gd name="T38" fmla="*/ 52 w 52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57">
                  <a:moveTo>
                    <a:pt x="46" y="0"/>
                  </a:moveTo>
                  <a:lnTo>
                    <a:pt x="35" y="8"/>
                  </a:lnTo>
                  <a:lnTo>
                    <a:pt x="19" y="22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8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52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84"/>
            <p:cNvSpPr>
              <a:spLocks/>
            </p:cNvSpPr>
            <p:nvPr/>
          </p:nvSpPr>
          <p:spPr bwMode="auto">
            <a:xfrm>
              <a:off x="3866" y="990"/>
              <a:ext cx="58" cy="50"/>
            </a:xfrm>
            <a:custGeom>
              <a:avLst/>
              <a:gdLst>
                <a:gd name="T0" fmla="*/ 50 w 58"/>
                <a:gd name="T1" fmla="*/ 0 h 50"/>
                <a:gd name="T2" fmla="*/ 39 w 58"/>
                <a:gd name="T3" fmla="*/ 6 h 50"/>
                <a:gd name="T4" fmla="*/ 22 w 58"/>
                <a:gd name="T5" fmla="*/ 17 h 50"/>
                <a:gd name="T6" fmla="*/ 6 w 58"/>
                <a:gd name="T7" fmla="*/ 28 h 50"/>
                <a:gd name="T8" fmla="*/ 0 w 58"/>
                <a:gd name="T9" fmla="*/ 36 h 50"/>
                <a:gd name="T10" fmla="*/ 3 w 58"/>
                <a:gd name="T11" fmla="*/ 41 h 50"/>
                <a:gd name="T12" fmla="*/ 11 w 58"/>
                <a:gd name="T13" fmla="*/ 47 h 50"/>
                <a:gd name="T14" fmla="*/ 14 w 58"/>
                <a:gd name="T15" fmla="*/ 50 h 50"/>
                <a:gd name="T16" fmla="*/ 20 w 58"/>
                <a:gd name="T17" fmla="*/ 50 h 50"/>
                <a:gd name="T18" fmla="*/ 25 w 58"/>
                <a:gd name="T19" fmla="*/ 41 h 50"/>
                <a:gd name="T20" fmla="*/ 36 w 58"/>
                <a:gd name="T21" fmla="*/ 31 h 50"/>
                <a:gd name="T22" fmla="*/ 50 w 58"/>
                <a:gd name="T23" fmla="*/ 20 h 50"/>
                <a:gd name="T24" fmla="*/ 58 w 58"/>
                <a:gd name="T25" fmla="*/ 11 h 50"/>
                <a:gd name="T26" fmla="*/ 58 w 58"/>
                <a:gd name="T27" fmla="*/ 3 h 50"/>
                <a:gd name="T28" fmla="*/ 55 w 58"/>
                <a:gd name="T29" fmla="*/ 0 h 50"/>
                <a:gd name="T30" fmla="*/ 52 w 58"/>
                <a:gd name="T31" fmla="*/ 0 h 50"/>
                <a:gd name="T32" fmla="*/ 50 w 58"/>
                <a:gd name="T33" fmla="*/ 0 h 50"/>
                <a:gd name="T34" fmla="*/ 50 w 5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0"/>
                <a:gd name="T56" fmla="*/ 58 w 5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0">
                  <a:moveTo>
                    <a:pt x="50" y="0"/>
                  </a:moveTo>
                  <a:lnTo>
                    <a:pt x="39" y="6"/>
                  </a:lnTo>
                  <a:lnTo>
                    <a:pt x="22" y="17"/>
                  </a:lnTo>
                  <a:lnTo>
                    <a:pt x="6" y="28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11" y="47"/>
                  </a:lnTo>
                  <a:lnTo>
                    <a:pt x="14" y="50"/>
                  </a:lnTo>
                  <a:lnTo>
                    <a:pt x="20" y="50"/>
                  </a:lnTo>
                  <a:lnTo>
                    <a:pt x="25" y="41"/>
                  </a:lnTo>
                  <a:lnTo>
                    <a:pt x="36" y="31"/>
                  </a:lnTo>
                  <a:lnTo>
                    <a:pt x="50" y="20"/>
                  </a:lnTo>
                  <a:lnTo>
                    <a:pt x="58" y="11"/>
                  </a:lnTo>
                  <a:lnTo>
                    <a:pt x="58" y="3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85"/>
            <p:cNvSpPr>
              <a:spLocks/>
            </p:cNvSpPr>
            <p:nvPr/>
          </p:nvSpPr>
          <p:spPr bwMode="auto">
            <a:xfrm>
              <a:off x="4198" y="1292"/>
              <a:ext cx="52" cy="54"/>
            </a:xfrm>
            <a:custGeom>
              <a:avLst/>
              <a:gdLst>
                <a:gd name="T0" fmla="*/ 43 w 52"/>
                <a:gd name="T1" fmla="*/ 0 h 54"/>
                <a:gd name="T2" fmla="*/ 27 w 52"/>
                <a:gd name="T3" fmla="*/ 11 h 54"/>
                <a:gd name="T4" fmla="*/ 16 w 52"/>
                <a:gd name="T5" fmla="*/ 24 h 54"/>
                <a:gd name="T6" fmla="*/ 2 w 52"/>
                <a:gd name="T7" fmla="*/ 35 h 54"/>
                <a:gd name="T8" fmla="*/ 0 w 52"/>
                <a:gd name="T9" fmla="*/ 46 h 54"/>
                <a:gd name="T10" fmla="*/ 2 w 52"/>
                <a:gd name="T11" fmla="*/ 49 h 54"/>
                <a:gd name="T12" fmla="*/ 8 w 52"/>
                <a:gd name="T13" fmla="*/ 52 h 54"/>
                <a:gd name="T14" fmla="*/ 13 w 52"/>
                <a:gd name="T15" fmla="*/ 54 h 54"/>
                <a:gd name="T16" fmla="*/ 19 w 52"/>
                <a:gd name="T17" fmla="*/ 54 h 54"/>
                <a:gd name="T18" fmla="*/ 52 w 52"/>
                <a:gd name="T19" fmla="*/ 5 h 54"/>
                <a:gd name="T20" fmla="*/ 43 w 52"/>
                <a:gd name="T21" fmla="*/ 0 h 54"/>
                <a:gd name="T22" fmla="*/ 43 w 52"/>
                <a:gd name="T23" fmla="*/ 0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54"/>
                <a:gd name="T38" fmla="*/ 52 w 52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54">
                  <a:moveTo>
                    <a:pt x="43" y="0"/>
                  </a:moveTo>
                  <a:lnTo>
                    <a:pt x="27" y="11"/>
                  </a:lnTo>
                  <a:lnTo>
                    <a:pt x="16" y="24"/>
                  </a:lnTo>
                  <a:lnTo>
                    <a:pt x="2" y="35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8" y="52"/>
                  </a:lnTo>
                  <a:lnTo>
                    <a:pt x="13" y="54"/>
                  </a:lnTo>
                  <a:lnTo>
                    <a:pt x="19" y="54"/>
                  </a:lnTo>
                  <a:lnTo>
                    <a:pt x="52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86"/>
            <p:cNvSpPr>
              <a:spLocks/>
            </p:cNvSpPr>
            <p:nvPr/>
          </p:nvSpPr>
          <p:spPr bwMode="auto">
            <a:xfrm>
              <a:off x="3491" y="1201"/>
              <a:ext cx="71" cy="49"/>
            </a:xfrm>
            <a:custGeom>
              <a:avLst/>
              <a:gdLst>
                <a:gd name="T0" fmla="*/ 63 w 71"/>
                <a:gd name="T1" fmla="*/ 0 h 49"/>
                <a:gd name="T2" fmla="*/ 41 w 71"/>
                <a:gd name="T3" fmla="*/ 8 h 49"/>
                <a:gd name="T4" fmla="*/ 19 w 71"/>
                <a:gd name="T5" fmla="*/ 17 h 49"/>
                <a:gd name="T6" fmla="*/ 3 w 71"/>
                <a:gd name="T7" fmla="*/ 19 h 49"/>
                <a:gd name="T8" fmla="*/ 0 w 71"/>
                <a:gd name="T9" fmla="*/ 25 h 49"/>
                <a:gd name="T10" fmla="*/ 0 w 71"/>
                <a:gd name="T11" fmla="*/ 33 h 49"/>
                <a:gd name="T12" fmla="*/ 3 w 71"/>
                <a:gd name="T13" fmla="*/ 41 h 49"/>
                <a:gd name="T14" fmla="*/ 3 w 71"/>
                <a:gd name="T15" fmla="*/ 47 h 49"/>
                <a:gd name="T16" fmla="*/ 9 w 71"/>
                <a:gd name="T17" fmla="*/ 49 h 49"/>
                <a:gd name="T18" fmla="*/ 19 w 71"/>
                <a:gd name="T19" fmla="*/ 44 h 49"/>
                <a:gd name="T20" fmla="*/ 39 w 71"/>
                <a:gd name="T21" fmla="*/ 33 h 49"/>
                <a:gd name="T22" fmla="*/ 61 w 71"/>
                <a:gd name="T23" fmla="*/ 22 h 49"/>
                <a:gd name="T24" fmla="*/ 71 w 71"/>
                <a:gd name="T25" fmla="*/ 17 h 49"/>
                <a:gd name="T26" fmla="*/ 71 w 71"/>
                <a:gd name="T27" fmla="*/ 8 h 49"/>
                <a:gd name="T28" fmla="*/ 69 w 71"/>
                <a:gd name="T29" fmla="*/ 3 h 49"/>
                <a:gd name="T30" fmla="*/ 63 w 71"/>
                <a:gd name="T31" fmla="*/ 0 h 49"/>
                <a:gd name="T32" fmla="*/ 63 w 71"/>
                <a:gd name="T33" fmla="*/ 0 h 49"/>
                <a:gd name="T34" fmla="*/ 63 w 71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49"/>
                <a:gd name="T56" fmla="*/ 71 w 71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49">
                  <a:moveTo>
                    <a:pt x="63" y="0"/>
                  </a:moveTo>
                  <a:lnTo>
                    <a:pt x="41" y="8"/>
                  </a:lnTo>
                  <a:lnTo>
                    <a:pt x="19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1"/>
                  </a:lnTo>
                  <a:lnTo>
                    <a:pt x="3" y="47"/>
                  </a:lnTo>
                  <a:lnTo>
                    <a:pt x="9" y="49"/>
                  </a:lnTo>
                  <a:lnTo>
                    <a:pt x="19" y="44"/>
                  </a:lnTo>
                  <a:lnTo>
                    <a:pt x="39" y="33"/>
                  </a:lnTo>
                  <a:lnTo>
                    <a:pt x="61" y="22"/>
                  </a:lnTo>
                  <a:lnTo>
                    <a:pt x="71" y="17"/>
                  </a:lnTo>
                  <a:lnTo>
                    <a:pt x="71" y="8"/>
                  </a:lnTo>
                  <a:lnTo>
                    <a:pt x="69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87"/>
            <p:cNvSpPr>
              <a:spLocks/>
            </p:cNvSpPr>
            <p:nvPr/>
          </p:nvSpPr>
          <p:spPr bwMode="auto">
            <a:xfrm>
              <a:off x="1953" y="1078"/>
              <a:ext cx="46" cy="58"/>
            </a:xfrm>
            <a:custGeom>
              <a:avLst/>
              <a:gdLst>
                <a:gd name="T0" fmla="*/ 38 w 46"/>
                <a:gd name="T1" fmla="*/ 0 h 58"/>
                <a:gd name="T2" fmla="*/ 24 w 46"/>
                <a:gd name="T3" fmla="*/ 8 h 58"/>
                <a:gd name="T4" fmla="*/ 11 w 46"/>
                <a:gd name="T5" fmla="*/ 22 h 58"/>
                <a:gd name="T6" fmla="*/ 2 w 46"/>
                <a:gd name="T7" fmla="*/ 30 h 58"/>
                <a:gd name="T8" fmla="*/ 0 w 46"/>
                <a:gd name="T9" fmla="*/ 36 h 58"/>
                <a:gd name="T10" fmla="*/ 0 w 46"/>
                <a:gd name="T11" fmla="*/ 38 h 58"/>
                <a:gd name="T12" fmla="*/ 8 w 46"/>
                <a:gd name="T13" fmla="*/ 49 h 58"/>
                <a:gd name="T14" fmla="*/ 13 w 46"/>
                <a:gd name="T15" fmla="*/ 58 h 58"/>
                <a:gd name="T16" fmla="*/ 19 w 46"/>
                <a:gd name="T17" fmla="*/ 58 h 58"/>
                <a:gd name="T18" fmla="*/ 27 w 46"/>
                <a:gd name="T19" fmla="*/ 47 h 58"/>
                <a:gd name="T20" fmla="*/ 35 w 46"/>
                <a:gd name="T21" fmla="*/ 27 h 58"/>
                <a:gd name="T22" fmla="*/ 41 w 46"/>
                <a:gd name="T23" fmla="*/ 5 h 58"/>
                <a:gd name="T24" fmla="*/ 46 w 46"/>
                <a:gd name="T25" fmla="*/ 0 h 58"/>
                <a:gd name="T26" fmla="*/ 38 w 46"/>
                <a:gd name="T27" fmla="*/ 0 h 58"/>
                <a:gd name="T28" fmla="*/ 38 w 46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8"/>
                <a:gd name="T47" fmla="*/ 46 w 46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8">
                  <a:moveTo>
                    <a:pt x="38" y="0"/>
                  </a:moveTo>
                  <a:lnTo>
                    <a:pt x="24" y="8"/>
                  </a:lnTo>
                  <a:lnTo>
                    <a:pt x="11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8" y="49"/>
                  </a:lnTo>
                  <a:lnTo>
                    <a:pt x="13" y="58"/>
                  </a:lnTo>
                  <a:lnTo>
                    <a:pt x="19" y="58"/>
                  </a:lnTo>
                  <a:lnTo>
                    <a:pt x="27" y="47"/>
                  </a:lnTo>
                  <a:lnTo>
                    <a:pt x="35" y="27"/>
                  </a:lnTo>
                  <a:lnTo>
                    <a:pt x="41" y="5"/>
                  </a:lnTo>
                  <a:lnTo>
                    <a:pt x="4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88"/>
            <p:cNvSpPr>
              <a:spLocks/>
            </p:cNvSpPr>
            <p:nvPr/>
          </p:nvSpPr>
          <p:spPr bwMode="auto">
            <a:xfrm>
              <a:off x="1846" y="1261"/>
              <a:ext cx="49" cy="58"/>
            </a:xfrm>
            <a:custGeom>
              <a:avLst/>
              <a:gdLst>
                <a:gd name="T0" fmla="*/ 44 w 49"/>
                <a:gd name="T1" fmla="*/ 0 h 58"/>
                <a:gd name="T2" fmla="*/ 33 w 49"/>
                <a:gd name="T3" fmla="*/ 6 h 58"/>
                <a:gd name="T4" fmla="*/ 16 w 49"/>
                <a:gd name="T5" fmla="*/ 20 h 58"/>
                <a:gd name="T6" fmla="*/ 3 w 49"/>
                <a:gd name="T7" fmla="*/ 33 h 58"/>
                <a:gd name="T8" fmla="*/ 0 w 49"/>
                <a:gd name="T9" fmla="*/ 44 h 58"/>
                <a:gd name="T10" fmla="*/ 0 w 49"/>
                <a:gd name="T11" fmla="*/ 47 h 58"/>
                <a:gd name="T12" fmla="*/ 8 w 49"/>
                <a:gd name="T13" fmla="*/ 52 h 58"/>
                <a:gd name="T14" fmla="*/ 14 w 49"/>
                <a:gd name="T15" fmla="*/ 55 h 58"/>
                <a:gd name="T16" fmla="*/ 16 w 49"/>
                <a:gd name="T17" fmla="*/ 58 h 58"/>
                <a:gd name="T18" fmla="*/ 49 w 49"/>
                <a:gd name="T19" fmla="*/ 0 h 58"/>
                <a:gd name="T20" fmla="*/ 44 w 49"/>
                <a:gd name="T21" fmla="*/ 0 h 58"/>
                <a:gd name="T22" fmla="*/ 44 w 49"/>
                <a:gd name="T23" fmla="*/ 0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8"/>
                <a:gd name="T38" fmla="*/ 49 w 49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8">
                  <a:moveTo>
                    <a:pt x="44" y="0"/>
                  </a:moveTo>
                  <a:lnTo>
                    <a:pt x="33" y="6"/>
                  </a:lnTo>
                  <a:lnTo>
                    <a:pt x="16" y="20"/>
                  </a:lnTo>
                  <a:lnTo>
                    <a:pt x="3" y="3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8" y="52"/>
                  </a:lnTo>
                  <a:lnTo>
                    <a:pt x="14" y="55"/>
                  </a:lnTo>
                  <a:lnTo>
                    <a:pt x="16" y="58"/>
                  </a:lnTo>
                  <a:lnTo>
                    <a:pt x="49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89"/>
            <p:cNvSpPr>
              <a:spLocks/>
            </p:cNvSpPr>
            <p:nvPr/>
          </p:nvSpPr>
          <p:spPr bwMode="auto">
            <a:xfrm>
              <a:off x="1829" y="947"/>
              <a:ext cx="55" cy="54"/>
            </a:xfrm>
            <a:custGeom>
              <a:avLst/>
              <a:gdLst>
                <a:gd name="T0" fmla="*/ 47 w 55"/>
                <a:gd name="T1" fmla="*/ 0 h 54"/>
                <a:gd name="T2" fmla="*/ 36 w 55"/>
                <a:gd name="T3" fmla="*/ 8 h 54"/>
                <a:gd name="T4" fmla="*/ 20 w 55"/>
                <a:gd name="T5" fmla="*/ 19 h 54"/>
                <a:gd name="T6" fmla="*/ 3 w 55"/>
                <a:gd name="T7" fmla="*/ 30 h 54"/>
                <a:gd name="T8" fmla="*/ 0 w 55"/>
                <a:gd name="T9" fmla="*/ 38 h 54"/>
                <a:gd name="T10" fmla="*/ 3 w 55"/>
                <a:gd name="T11" fmla="*/ 43 h 54"/>
                <a:gd name="T12" fmla="*/ 9 w 55"/>
                <a:gd name="T13" fmla="*/ 52 h 54"/>
                <a:gd name="T14" fmla="*/ 14 w 55"/>
                <a:gd name="T15" fmla="*/ 54 h 54"/>
                <a:gd name="T16" fmla="*/ 17 w 55"/>
                <a:gd name="T17" fmla="*/ 54 h 54"/>
                <a:gd name="T18" fmla="*/ 22 w 55"/>
                <a:gd name="T19" fmla="*/ 46 h 54"/>
                <a:gd name="T20" fmla="*/ 33 w 55"/>
                <a:gd name="T21" fmla="*/ 35 h 54"/>
                <a:gd name="T22" fmla="*/ 47 w 55"/>
                <a:gd name="T23" fmla="*/ 24 h 54"/>
                <a:gd name="T24" fmla="*/ 55 w 55"/>
                <a:gd name="T25" fmla="*/ 16 h 54"/>
                <a:gd name="T26" fmla="*/ 55 w 55"/>
                <a:gd name="T27" fmla="*/ 8 h 54"/>
                <a:gd name="T28" fmla="*/ 52 w 55"/>
                <a:gd name="T29" fmla="*/ 2 h 54"/>
                <a:gd name="T30" fmla="*/ 50 w 55"/>
                <a:gd name="T31" fmla="*/ 0 h 54"/>
                <a:gd name="T32" fmla="*/ 47 w 55"/>
                <a:gd name="T33" fmla="*/ 0 h 54"/>
                <a:gd name="T34" fmla="*/ 47 w 55"/>
                <a:gd name="T35" fmla="*/ 0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4"/>
                <a:gd name="T56" fmla="*/ 55 w 55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4">
                  <a:moveTo>
                    <a:pt x="47" y="0"/>
                  </a:moveTo>
                  <a:lnTo>
                    <a:pt x="36" y="8"/>
                  </a:lnTo>
                  <a:lnTo>
                    <a:pt x="20" y="19"/>
                  </a:lnTo>
                  <a:lnTo>
                    <a:pt x="3" y="30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9" y="52"/>
                  </a:lnTo>
                  <a:lnTo>
                    <a:pt x="14" y="54"/>
                  </a:lnTo>
                  <a:lnTo>
                    <a:pt x="17" y="54"/>
                  </a:lnTo>
                  <a:lnTo>
                    <a:pt x="22" y="46"/>
                  </a:lnTo>
                  <a:lnTo>
                    <a:pt x="33" y="35"/>
                  </a:lnTo>
                  <a:lnTo>
                    <a:pt x="47" y="24"/>
                  </a:lnTo>
                  <a:lnTo>
                    <a:pt x="55" y="16"/>
                  </a:lnTo>
                  <a:lnTo>
                    <a:pt x="55" y="8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90"/>
            <p:cNvSpPr>
              <a:spLocks/>
            </p:cNvSpPr>
            <p:nvPr/>
          </p:nvSpPr>
          <p:spPr bwMode="auto">
            <a:xfrm>
              <a:off x="2199" y="1155"/>
              <a:ext cx="55" cy="57"/>
            </a:xfrm>
            <a:custGeom>
              <a:avLst/>
              <a:gdLst>
                <a:gd name="T0" fmla="*/ 47 w 55"/>
                <a:gd name="T1" fmla="*/ 0 h 57"/>
                <a:gd name="T2" fmla="*/ 30 w 55"/>
                <a:gd name="T3" fmla="*/ 11 h 57"/>
                <a:gd name="T4" fmla="*/ 16 w 55"/>
                <a:gd name="T5" fmla="*/ 24 h 57"/>
                <a:gd name="T6" fmla="*/ 3 w 55"/>
                <a:gd name="T7" fmla="*/ 35 h 57"/>
                <a:gd name="T8" fmla="*/ 0 w 55"/>
                <a:gd name="T9" fmla="*/ 46 h 57"/>
                <a:gd name="T10" fmla="*/ 3 w 55"/>
                <a:gd name="T11" fmla="*/ 49 h 57"/>
                <a:gd name="T12" fmla="*/ 11 w 55"/>
                <a:gd name="T13" fmla="*/ 52 h 57"/>
                <a:gd name="T14" fmla="*/ 16 w 55"/>
                <a:gd name="T15" fmla="*/ 54 h 57"/>
                <a:gd name="T16" fmla="*/ 22 w 55"/>
                <a:gd name="T17" fmla="*/ 57 h 57"/>
                <a:gd name="T18" fmla="*/ 55 w 55"/>
                <a:gd name="T19" fmla="*/ 5 h 57"/>
                <a:gd name="T20" fmla="*/ 47 w 55"/>
                <a:gd name="T21" fmla="*/ 0 h 57"/>
                <a:gd name="T22" fmla="*/ 47 w 55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57"/>
                <a:gd name="T38" fmla="*/ 55 w 5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57">
                  <a:moveTo>
                    <a:pt x="47" y="0"/>
                  </a:moveTo>
                  <a:lnTo>
                    <a:pt x="30" y="11"/>
                  </a:lnTo>
                  <a:lnTo>
                    <a:pt x="16" y="24"/>
                  </a:lnTo>
                  <a:lnTo>
                    <a:pt x="3" y="35"/>
                  </a:lnTo>
                  <a:lnTo>
                    <a:pt x="0" y="46"/>
                  </a:lnTo>
                  <a:lnTo>
                    <a:pt x="3" y="49"/>
                  </a:lnTo>
                  <a:lnTo>
                    <a:pt x="11" y="52"/>
                  </a:lnTo>
                  <a:lnTo>
                    <a:pt x="16" y="54"/>
                  </a:lnTo>
                  <a:lnTo>
                    <a:pt x="22" y="57"/>
                  </a:lnTo>
                  <a:lnTo>
                    <a:pt x="55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91"/>
            <p:cNvSpPr>
              <a:spLocks/>
            </p:cNvSpPr>
            <p:nvPr/>
          </p:nvSpPr>
          <p:spPr bwMode="auto">
            <a:xfrm>
              <a:off x="1463" y="1094"/>
              <a:ext cx="68" cy="52"/>
            </a:xfrm>
            <a:custGeom>
              <a:avLst/>
              <a:gdLst>
                <a:gd name="T0" fmla="*/ 60 w 68"/>
                <a:gd name="T1" fmla="*/ 0 h 52"/>
                <a:gd name="T2" fmla="*/ 41 w 68"/>
                <a:gd name="T3" fmla="*/ 11 h 52"/>
                <a:gd name="T4" fmla="*/ 21 w 68"/>
                <a:gd name="T5" fmla="*/ 17 h 52"/>
                <a:gd name="T6" fmla="*/ 2 w 68"/>
                <a:gd name="T7" fmla="*/ 22 h 52"/>
                <a:gd name="T8" fmla="*/ 0 w 68"/>
                <a:gd name="T9" fmla="*/ 28 h 52"/>
                <a:gd name="T10" fmla="*/ 0 w 68"/>
                <a:gd name="T11" fmla="*/ 36 h 52"/>
                <a:gd name="T12" fmla="*/ 2 w 68"/>
                <a:gd name="T13" fmla="*/ 44 h 52"/>
                <a:gd name="T14" fmla="*/ 2 w 68"/>
                <a:gd name="T15" fmla="*/ 50 h 52"/>
                <a:gd name="T16" fmla="*/ 5 w 68"/>
                <a:gd name="T17" fmla="*/ 52 h 52"/>
                <a:gd name="T18" fmla="*/ 19 w 68"/>
                <a:gd name="T19" fmla="*/ 47 h 52"/>
                <a:gd name="T20" fmla="*/ 38 w 68"/>
                <a:gd name="T21" fmla="*/ 36 h 52"/>
                <a:gd name="T22" fmla="*/ 57 w 68"/>
                <a:gd name="T23" fmla="*/ 25 h 52"/>
                <a:gd name="T24" fmla="*/ 68 w 68"/>
                <a:gd name="T25" fmla="*/ 17 h 52"/>
                <a:gd name="T26" fmla="*/ 68 w 68"/>
                <a:gd name="T27" fmla="*/ 11 h 52"/>
                <a:gd name="T28" fmla="*/ 65 w 68"/>
                <a:gd name="T29" fmla="*/ 6 h 52"/>
                <a:gd name="T30" fmla="*/ 63 w 68"/>
                <a:gd name="T31" fmla="*/ 0 h 52"/>
                <a:gd name="T32" fmla="*/ 60 w 68"/>
                <a:gd name="T33" fmla="*/ 0 h 52"/>
                <a:gd name="T34" fmla="*/ 60 w 68"/>
                <a:gd name="T35" fmla="*/ 0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52"/>
                <a:gd name="T56" fmla="*/ 68 w 68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52">
                  <a:moveTo>
                    <a:pt x="60" y="0"/>
                  </a:moveTo>
                  <a:lnTo>
                    <a:pt x="41" y="11"/>
                  </a:lnTo>
                  <a:lnTo>
                    <a:pt x="21" y="17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5" y="52"/>
                  </a:lnTo>
                  <a:lnTo>
                    <a:pt x="19" y="47"/>
                  </a:lnTo>
                  <a:lnTo>
                    <a:pt x="38" y="36"/>
                  </a:lnTo>
                  <a:lnTo>
                    <a:pt x="57" y="25"/>
                  </a:lnTo>
                  <a:lnTo>
                    <a:pt x="68" y="17"/>
                  </a:lnTo>
                  <a:lnTo>
                    <a:pt x="68" y="11"/>
                  </a:lnTo>
                  <a:lnTo>
                    <a:pt x="65" y="6"/>
                  </a:lnTo>
                  <a:lnTo>
                    <a:pt x="63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3" name="Picture 2" descr="j0429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6791"/>
            <a:ext cx="3671887" cy="287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8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Как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называются эти птицы?</a:t>
            </a:r>
            <a:r>
              <a:rPr lang="ru-RU" b="1" dirty="0">
                <a:latin typeface="Comic Sans MS" pitchFamily="66" charset="0"/>
              </a:rPr>
              <a:t> </a:t>
            </a:r>
            <a:br>
              <a:rPr lang="ru-RU" b="1" dirty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671" y="1806575"/>
            <a:ext cx="4852657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3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Осенью перелетные птицы улетают в теплые края. </a:t>
            </a:r>
            <a:br>
              <a:rPr lang="ru-RU" sz="28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Потому что осенью</a:t>
            </a:r>
            <a:r>
              <a:rPr lang="ru-RU" sz="2800" dirty="0">
                <a:latin typeface="Comic Sans MS" pitchFamily="66" charset="0"/>
              </a:rPr>
              <a:t>  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холодно и птицам нечего кушать.</a:t>
            </a:r>
            <a:br>
              <a:rPr lang="ru-RU" sz="2800" dirty="0">
                <a:solidFill>
                  <a:schemeClr val="bg1"/>
                </a:solidFill>
                <a:latin typeface="Comic Sans MS" pitchFamily="66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06574"/>
            <a:ext cx="6336704" cy="450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Назови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перелетных птиц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2" descr="C:\Users\Татьяна\Desktop\Новая папка (2)\1323835831_simv-ais-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232248" cy="24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9"/>
            <a:ext cx="2520280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9"/>
            <a:ext cx="22106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Татьяна\Desktop\Новая папка (2)\7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5" y="3933056"/>
            <a:ext cx="22487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тьяна\Desktop\Новая папка (2)\gra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25202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тьяна\Desktop\Новая папка (2)\003123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221069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4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Теплые края –это те места где тепло. Там лето. У птиц много еды.</a:t>
            </a:r>
            <a:br>
              <a:rPr lang="ru-RU" sz="2800" dirty="0">
                <a:solidFill>
                  <a:schemeClr val="bg1"/>
                </a:solidFill>
                <a:latin typeface="Comic Sans MS" pitchFamily="66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j04299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50" y="3088481"/>
            <a:ext cx="18415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060848"/>
            <a:ext cx="648057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6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324036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ГРАЧ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Новая папка (2)\gra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619125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889844"/>
            <a:ext cx="2736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Грач </a:t>
            </a:r>
            <a:r>
              <a:rPr lang="ru-RU" sz="1400" dirty="0"/>
              <a:t>по размерам напоминает свою родственницу ворону. Но он стройнее, у него более тонкий и прямой клюв. Цвет оперения чёрный, с блестящим металлическим отливом. Свою добычу грач ищет на земле. Часто можно увидеть стайки грачей на вспаханном поле: они ищут в бороздах, оставленных плугом, личинки насекомых и дождевых червей. Грачи приносят большую пользу, уничтожая вредных насекомых, вредителей </a:t>
            </a:r>
            <a:r>
              <a:rPr lang="ru-RU" sz="1400" dirty="0" smtClean="0"/>
              <a:t>урожая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19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840760" cy="7829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СКВОРЕЦ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Новая папка (2)\5726514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507605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2108639"/>
            <a:ext cx="381642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Скворец — красивая птица с блестящим черным опереньем. Короткий хвост, длинные крылья, прямой длинный клюв, черный — у самочки, ярко-желтый — у самца. Ест червей и насекомых. Гнезда вьет в дуплах деревьев или в скворечниках.  Хорошо поет, подражает голосам других пернатых.</a:t>
            </a:r>
          </a:p>
        </p:txBody>
      </p:sp>
    </p:spTree>
    <p:extLst>
      <p:ext uri="{BB962C8B-B14F-4D97-AF65-F5344CB8AC3E}">
        <p14:creationId xmlns:p14="http://schemas.microsoft.com/office/powerpoint/2010/main" val="35017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ЖАВОРОНОК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Новая папка (2)\85817571_zhavoronok_polevo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50810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1248" y="2427188"/>
            <a:ext cx="3375248" cy="402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Жаворонок — маленькая сильная птица с большой головой и коротким клювом, длинными крыльями и короткими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ногами.Живет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полях, степях и пустынях. Последним улетает осенью и первым прилетает весной. Может резко взлетать и камнем падать вниз. Питается насекомыми, хлебными зернами и семенами. Хорошо поет. 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9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56084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ЛАСТОЧКА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тьяна\Desktop\Новая папка (2)\7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7961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2274838"/>
            <a:ext cx="31683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Ласточка – небольшая птичка. Спина – черная, а грудка розовая с белым. Клюв очень маленький, а хвост длинный, раздвоенный. Ласточка — «воздушная» птичка, в воздухе питается насекомыми, даже пьет на лету.  Строят свои гнезда из глины и травы под карнизами и крышами домов</a:t>
            </a:r>
            <a:r>
              <a:rPr lang="ru-RU" sz="1100" dirty="0">
                <a:ea typeface="Calibri"/>
                <a:cs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6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СОЛОВЕЙ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Татьяна\Desktop\Новая папка (2)\16942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412776"/>
            <a:ext cx="499566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305342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Соловей</a:t>
            </a:r>
            <a:r>
              <a:rPr lang="ru-RU" dirty="0" smtClean="0"/>
              <a:t> </a:t>
            </a:r>
            <a:r>
              <a:rPr lang="ru-RU" dirty="0"/>
              <a:t>- одна их самых распространённых у нас певчих птиц. Все пёрышки его окрашены в однообразный бурый цвет, который на брюшке светлее и переходит в белый. Большие тёмные глаза придают особую прелесть соловушке. Питаясь только насекомыми, соловей на зиму улетает в тёплые страны. Весной соловьи прилетают на родину в то время, когда деревья и кустарники начинают одеваться листьями. Вернувшись, домой, соловьи отыскивают свои старые жилища и начинают петь. </a:t>
            </a:r>
          </a:p>
        </p:txBody>
      </p:sp>
    </p:spTree>
    <p:extLst>
      <p:ext uri="{BB962C8B-B14F-4D97-AF65-F5344CB8AC3E}">
        <p14:creationId xmlns:p14="http://schemas.microsoft.com/office/powerpoint/2010/main" val="24481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ЛЕБЕДЬ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атьяна\Desktop\Новая папка (2)\1304698752_0003-003-lebed-shipu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00404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1859340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Лебедь по своей величине, силе, красоте и величавой осанке назван царём всей водной, или водоплавающей, птицы. Белый как снег, с блестящими прозрачными небольшими глазами, с чёрным носом и чёрными лапами, с длинной гибкой и красивой шеей, он прекрасен, когда спокойно плывёт между зелёных камышей по гладкой поверхности воды. Лебеди легко становятся ручными.  Питаются лебеди рыбой, хлебом и зерном.</a:t>
            </a:r>
          </a:p>
        </p:txBody>
      </p:sp>
    </p:spTree>
    <p:extLst>
      <p:ext uri="{BB962C8B-B14F-4D97-AF65-F5344CB8AC3E}">
        <p14:creationId xmlns:p14="http://schemas.microsoft.com/office/powerpoint/2010/main" val="27397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239</TotalTime>
  <Words>663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Презентация PowerPoint</vt:lpstr>
      <vt:lpstr>Осенью перелетные птицы улетают в теплые края.  Потому что осенью  холодно и птицам нечего кушать. </vt:lpstr>
      <vt:lpstr>Теплые края –это те места где тепло. Там лето. У птиц много еды. </vt:lpstr>
      <vt:lpstr>                     ГРАЧ</vt:lpstr>
      <vt:lpstr>                  СКВОРЕЦ</vt:lpstr>
      <vt:lpstr>                 ЖАВОРОНОК</vt:lpstr>
      <vt:lpstr>                    ЛАСТОЧКА</vt:lpstr>
      <vt:lpstr>                  СОЛОВЕЙ</vt:lpstr>
      <vt:lpstr>                   ЛЕБЕДЬ</vt:lpstr>
      <vt:lpstr>                        АИСТ</vt:lpstr>
      <vt:lpstr>                    ЖУРАВЛЬ</vt:lpstr>
      <vt:lpstr>                   ДИКИЕ ГУСИ</vt:lpstr>
      <vt:lpstr>     Назови части тела птицы</vt:lpstr>
      <vt:lpstr>     Чем покрыто тело птицы? </vt:lpstr>
      <vt:lpstr>       Для чего нужны перья?</vt:lpstr>
      <vt:lpstr>       Какое сейчас время года? </vt:lpstr>
      <vt:lpstr>      Назови осенние месяцы </vt:lpstr>
      <vt:lpstr>  Куда осенью улетают птицы?      Почему? </vt:lpstr>
      <vt:lpstr>     Как называются эти птицы?  </vt:lpstr>
      <vt:lpstr>     Назови перелетных птиц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Татьяна</dc:creator>
  <cp:lastModifiedBy>Windows User</cp:lastModifiedBy>
  <cp:revision>26</cp:revision>
  <dcterms:created xsi:type="dcterms:W3CDTF">2015-02-14T06:06:24Z</dcterms:created>
  <dcterms:modified xsi:type="dcterms:W3CDTF">2020-12-18T10:57:53Z</dcterms:modified>
</cp:coreProperties>
</file>