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6" r:id="rId3"/>
    <p:sldId id="258" r:id="rId4"/>
    <p:sldId id="274" r:id="rId5"/>
    <p:sldId id="287" r:id="rId6"/>
    <p:sldId id="261" r:id="rId7"/>
    <p:sldId id="265" r:id="rId8"/>
    <p:sldId id="262" r:id="rId9"/>
    <p:sldId id="264" r:id="rId10"/>
    <p:sldId id="263" r:id="rId11"/>
    <p:sldId id="288" r:id="rId12"/>
    <p:sldId id="275" r:id="rId13"/>
    <p:sldId id="276" r:id="rId14"/>
    <p:sldId id="277" r:id="rId15"/>
    <p:sldId id="278" r:id="rId16"/>
    <p:sldId id="279" r:id="rId17"/>
    <p:sldId id="259" r:id="rId18"/>
    <p:sldId id="284" r:id="rId19"/>
    <p:sldId id="271" r:id="rId20"/>
    <p:sldId id="272" r:id="rId21"/>
    <p:sldId id="285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07EEF8-B559-4F19-A488-81832B903A8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" y="1"/>
            <a:ext cx="9110108" cy="6949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Зимующие птицы»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i="1" dirty="0" smtClean="0">
                <a:solidFill>
                  <a:srgbClr val="003300"/>
                </a:solidFill>
                <a:cs typeface="Arial" charset="0"/>
              </a:rPr>
              <a:t>Воспитатель Ковальчук В.А.</a:t>
            </a:r>
            <a:endParaRPr lang="ru-RU" i="1" dirty="0">
              <a:solidFill>
                <a:srgbClr val="003300"/>
              </a:solidFill>
              <a:latin typeface="Times New Roman"/>
              <a:cs typeface="Arial" charset="0"/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3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661" y="3501008"/>
            <a:ext cx="3376605" cy="30243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Снегири</a:t>
            </a:r>
            <a:r>
              <a:rPr lang="ru-RU" dirty="0"/>
              <a:t> – спокойные, степенные птицы. И звук голоса у них особый – они тихо посвистывают (звенят, как бубенцы). Если им надо куда-то перелететь, то они оживляются, перекликаются и всей стайкой улетают. Снегири очень любят есть ягоды, зерно, семена ясеня и клена. Они прилетают к нам с севера – они тоже наши гости.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Снегирь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4770107" cy="357758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764704"/>
            <a:ext cx="3376605" cy="32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756" y="1791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/>
              <a:t>Загадка:</a:t>
            </a:r>
          </a:p>
          <a:p>
            <a:r>
              <a:rPr lang="ru-RU" b="1" dirty="0" smtClean="0"/>
              <a:t>Красногрудый</a:t>
            </a:r>
            <a:r>
              <a:rPr lang="ru-RU" b="1" dirty="0"/>
              <a:t>, чернокрылый,</a:t>
            </a:r>
          </a:p>
          <a:p>
            <a:r>
              <a:rPr lang="ru-RU" b="1" dirty="0" smtClean="0"/>
              <a:t>Любит </a:t>
            </a:r>
            <a:r>
              <a:rPr lang="ru-RU" b="1" dirty="0"/>
              <a:t>зёрнышки клевать.</a:t>
            </a:r>
          </a:p>
          <a:p>
            <a:r>
              <a:rPr lang="ru-RU" b="1" dirty="0" smtClean="0"/>
              <a:t>С </a:t>
            </a:r>
            <a:r>
              <a:rPr lang="ru-RU" b="1" dirty="0"/>
              <a:t>первым снегом на рябине</a:t>
            </a:r>
          </a:p>
          <a:p>
            <a:r>
              <a:rPr lang="ru-RU" b="1" dirty="0" smtClean="0"/>
              <a:t>Он </a:t>
            </a:r>
            <a:r>
              <a:rPr lang="ru-RU" b="1" dirty="0"/>
              <a:t>появится опять. (Снегирь)</a:t>
            </a:r>
          </a:p>
        </p:txBody>
      </p:sp>
    </p:spTree>
    <p:extLst>
      <p:ext uri="{BB962C8B-B14F-4D97-AF65-F5344CB8AC3E}">
        <p14:creationId xmlns:p14="http://schemas.microsoft.com/office/powerpoint/2010/main" val="4277115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7560840" cy="47165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Раз, два, три, повернись, в снегиря превратись.</a:t>
            </a:r>
          </a:p>
          <a:p>
            <a:pPr marL="0" indent="0" algn="just">
              <a:buNone/>
            </a:pPr>
            <a:r>
              <a:rPr lang="ru-RU" dirty="0" smtClean="0"/>
              <a:t>Вот </a:t>
            </a:r>
            <a:r>
              <a:rPr lang="ru-RU" dirty="0"/>
              <a:t>на ветках, посмотри, хлопки руками по бокам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красных майках снегири. наклоны головы.</a:t>
            </a:r>
          </a:p>
          <a:p>
            <a:pPr marL="0" indent="0" algn="just">
              <a:buNone/>
            </a:pPr>
            <a:r>
              <a:rPr lang="ru-RU" dirty="0" smtClean="0"/>
              <a:t>Распушили </a:t>
            </a:r>
            <a:r>
              <a:rPr lang="ru-RU" dirty="0"/>
              <a:t>перышки, частые потряхивания руками,</a:t>
            </a:r>
          </a:p>
          <a:p>
            <a:pPr marL="0" indent="0" algn="just">
              <a:buNone/>
            </a:pPr>
            <a:r>
              <a:rPr lang="ru-RU" dirty="0" smtClean="0"/>
              <a:t>Греются </a:t>
            </a:r>
            <a:r>
              <a:rPr lang="ru-RU" dirty="0"/>
              <a:t>на солнышке. опущенными вниз</a:t>
            </a:r>
          </a:p>
          <a:p>
            <a:pPr marL="0" indent="0" algn="just">
              <a:buNone/>
            </a:pPr>
            <a:r>
              <a:rPr lang="ru-RU" dirty="0" smtClean="0"/>
              <a:t>Головой </a:t>
            </a:r>
            <a:r>
              <a:rPr lang="ru-RU" dirty="0"/>
              <a:t>вертят, повороты головы</a:t>
            </a:r>
          </a:p>
          <a:p>
            <a:pPr marL="0" indent="0" algn="just">
              <a:buNone/>
            </a:pPr>
            <a:r>
              <a:rPr lang="ru-RU" dirty="0" smtClean="0"/>
              <a:t>Улететь </a:t>
            </a:r>
            <a:r>
              <a:rPr lang="ru-RU" dirty="0"/>
              <a:t>хотят. </a:t>
            </a:r>
          </a:p>
          <a:p>
            <a:pPr marL="0" indent="0" algn="just">
              <a:buNone/>
            </a:pPr>
            <a:r>
              <a:rPr lang="ru-RU" dirty="0" smtClean="0"/>
              <a:t>Полетели</a:t>
            </a:r>
            <a:r>
              <a:rPr lang="ru-RU" dirty="0"/>
              <a:t>, полетели бегут друг за другом</a:t>
            </a:r>
          </a:p>
          <a:p>
            <a:pPr marL="0" indent="0" algn="just">
              <a:buNone/>
            </a:pPr>
            <a:r>
              <a:rPr lang="ru-RU" smtClean="0"/>
              <a:t>И </a:t>
            </a:r>
            <a:r>
              <a:rPr lang="ru-RU" dirty="0"/>
              <a:t>на место тихо сели садятся на стульчики</a:t>
            </a:r>
          </a:p>
          <a:p>
            <a:pPr marL="0" indent="0" algn="just">
              <a:buNone/>
            </a:pPr>
            <a:r>
              <a:rPr lang="ru-RU" smtClean="0"/>
              <a:t>Раз</a:t>
            </a:r>
            <a:r>
              <a:rPr lang="ru-RU" dirty="0"/>
              <a:t>, два, три, повернись, опять в ребят превратись.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Физкультурная минутка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92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smtClean="0"/>
              <a:t>Игра «Какой птички не стало?»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29573" y="1404461"/>
            <a:ext cx="3018070" cy="2010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54780"/>
            <a:ext cx="2670040" cy="2232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67" r="8034" b="7035"/>
          <a:stretch/>
        </p:blipFill>
        <p:spPr>
          <a:xfrm rot="403543">
            <a:off x="5998185" y="1407369"/>
            <a:ext cx="2930509" cy="229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4660" r="4000" b="4026"/>
          <a:stretch/>
        </p:blipFill>
        <p:spPr>
          <a:xfrm rot="162364">
            <a:off x="659637" y="4347702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427024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0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Игра «Какой птички не стало?»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29573" y="1404461"/>
            <a:ext cx="3018070" cy="2010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67" r="8034" b="7035"/>
          <a:stretch/>
        </p:blipFill>
        <p:spPr>
          <a:xfrm rot="403543">
            <a:off x="5998185" y="1407369"/>
            <a:ext cx="2930509" cy="229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4660" r="4000" b="4026"/>
          <a:stretch/>
        </p:blipFill>
        <p:spPr>
          <a:xfrm rot="162364">
            <a:off x="661024" y="4334411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427024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3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Игра «Какой птички не стало?»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4946"/>
            <a:ext cx="3600400" cy="3010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67" r="8034" b="7035"/>
          <a:stretch/>
        </p:blipFill>
        <p:spPr>
          <a:xfrm rot="20848095">
            <a:off x="5097858" y="778576"/>
            <a:ext cx="3770713" cy="2952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4660" r="4000" b="4026"/>
          <a:stretch/>
        </p:blipFill>
        <p:spPr>
          <a:xfrm rot="162364">
            <a:off x="168074" y="4020313"/>
            <a:ext cx="3487338" cy="2648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10" y="3939467"/>
            <a:ext cx="3674967" cy="27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Игра «Какой птички не стало?»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01530" y="1088368"/>
            <a:ext cx="3440050" cy="229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65213"/>
            <a:ext cx="3528392" cy="2950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67" r="8034" b="7035"/>
          <a:stretch/>
        </p:blipFill>
        <p:spPr>
          <a:xfrm rot="403543">
            <a:off x="5602445" y="1058151"/>
            <a:ext cx="3346769" cy="262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4660" r="4000" b="4026"/>
          <a:stretch/>
        </p:blipFill>
        <p:spPr>
          <a:xfrm rot="162364">
            <a:off x="672532" y="3801750"/>
            <a:ext cx="3510466" cy="26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Игра «Какой птички не стало?»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57344" y="1353531"/>
            <a:ext cx="3564363" cy="2374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23496"/>
            <a:ext cx="3082010" cy="2577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67" r="8034" b="7035"/>
          <a:stretch/>
        </p:blipFill>
        <p:spPr>
          <a:xfrm rot="403543">
            <a:off x="5414256" y="892084"/>
            <a:ext cx="3544717" cy="2775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37" y="3865899"/>
            <a:ext cx="3773059" cy="28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69" y="4509120"/>
            <a:ext cx="7992888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2400" dirty="0" smtClean="0"/>
              <a:t>Птицы к </a:t>
            </a:r>
            <a:r>
              <a:rPr lang="ru-RU" sz="2400" dirty="0"/>
              <a:t>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</a:t>
            </a:r>
            <a:r>
              <a:rPr lang="ru-RU" sz="2400" dirty="0" smtClean="0"/>
              <a:t>!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C:\Users\АААААААА\Desktop\2015- 2016\кружок\осень\птицы зимующие\img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8506" r="17005" b="9301"/>
          <a:stretch/>
        </p:blipFill>
        <p:spPr bwMode="auto">
          <a:xfrm>
            <a:off x="2051720" y="980728"/>
            <a:ext cx="4907753" cy="35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22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1573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мороз птицы не летают, а сидят нахохлившись. Они распушатся, приумолкнут. Оказывается, птицы не летают в мороз,  потому что в полете птица мерзнет намного быстрее. Когда птички нахохлились, они становятся похожими на пушистые шарики. В эту пору им очень нужно помогать – подкармливать. Иначе птички могут погибнуть.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6879" r="5150" b="8346"/>
          <a:stretch/>
        </p:blipFill>
        <p:spPr>
          <a:xfrm>
            <a:off x="1835696" y="1447234"/>
            <a:ext cx="5112568" cy="3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0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3984104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/>
              <a:t>А еще в зимние морозы можно увидеть, как птичка стоит то на одной, то на другой ноге. Зачем же птичке это нужно? Это она обогревает свои ножки в перышках, поднимая их с холодной земли. Так птичка греется.</a:t>
            </a:r>
          </a:p>
          <a:p>
            <a:pPr marL="0" indent="0" algn="just">
              <a:buNone/>
            </a:pPr>
            <a:r>
              <a:rPr lang="ru-RU" sz="3400" dirty="0"/>
              <a:t>Зимующие птицы никогда не живут в пустых скворечниках – холодно им там! Они прячутся с дупле, в густых елках, тесно прижимаются друг к другу и прячут клювик под крылышки для тепла.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2" y="1412776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923112" cy="3888432"/>
          </a:xfrm>
        </p:spPr>
        <p:txBody>
          <a:bodyPr>
            <a:noAutofit/>
          </a:bodyPr>
          <a:lstStyle/>
          <a:p>
            <a:r>
              <a:rPr lang="ru-RU" dirty="0"/>
              <a:t>Мы шагаем по дорожке. (Ходьба на месте.)</a:t>
            </a:r>
          </a:p>
          <a:p>
            <a:r>
              <a:rPr lang="ru-RU" dirty="0" smtClean="0"/>
              <a:t>Раз</a:t>
            </a:r>
            <a:r>
              <a:rPr lang="ru-RU" dirty="0"/>
              <a:t>, два! Раз, два!</a:t>
            </a:r>
          </a:p>
          <a:p>
            <a:r>
              <a:rPr lang="ru-RU" dirty="0" smtClean="0"/>
              <a:t>Дружно </a:t>
            </a:r>
            <a:r>
              <a:rPr lang="ru-RU" dirty="0"/>
              <a:t>хлопаем в ладоши. (Хлопаем в ладоши.)</a:t>
            </a:r>
          </a:p>
          <a:p>
            <a:r>
              <a:rPr lang="ru-RU" dirty="0" smtClean="0"/>
              <a:t>Раз</a:t>
            </a:r>
            <a:r>
              <a:rPr lang="ru-RU" dirty="0"/>
              <a:t>, два! Раз, два!</a:t>
            </a:r>
          </a:p>
          <a:p>
            <a:r>
              <a:rPr lang="ru-RU" dirty="0" smtClean="0"/>
              <a:t>Поднимаем </a:t>
            </a:r>
            <a:r>
              <a:rPr lang="ru-RU" dirty="0"/>
              <a:t>ручки (Руки подняли вверх.)</a:t>
            </a:r>
          </a:p>
          <a:p>
            <a:r>
              <a:rPr lang="ru-RU" dirty="0" smtClean="0"/>
              <a:t>К </a:t>
            </a:r>
            <a:r>
              <a:rPr lang="ru-RU" dirty="0"/>
              <a:t>солнышку, к тучке. </a:t>
            </a:r>
          </a:p>
          <a:p>
            <a:r>
              <a:rPr lang="ru-RU" dirty="0" smtClean="0"/>
              <a:t>Вдоль </a:t>
            </a:r>
            <a:r>
              <a:rPr lang="ru-RU" dirty="0"/>
              <a:t>дорожки теремок. </a:t>
            </a:r>
          </a:p>
          <a:p>
            <a:r>
              <a:rPr lang="ru-RU" dirty="0" smtClean="0"/>
              <a:t>Он </a:t>
            </a:r>
            <a:r>
              <a:rPr lang="ru-RU" dirty="0"/>
              <a:t>не низок, не высок. (Присели.)</a:t>
            </a:r>
          </a:p>
          <a:p>
            <a:r>
              <a:rPr lang="ru-RU" dirty="0" smtClean="0"/>
              <a:t>К </a:t>
            </a:r>
            <a:r>
              <a:rPr lang="ru-RU" dirty="0"/>
              <a:t>теремку не побежим,</a:t>
            </a:r>
          </a:p>
          <a:p>
            <a:r>
              <a:rPr lang="ru-RU" dirty="0" smtClean="0"/>
              <a:t>Заниматься </a:t>
            </a:r>
            <a:r>
              <a:rPr lang="ru-RU" dirty="0"/>
              <a:t>мы спешим.</a:t>
            </a:r>
          </a:p>
        </p:txBody>
      </p:sp>
    </p:spTree>
    <p:extLst>
      <p:ext uri="{BB962C8B-B14F-4D97-AF65-F5344CB8AC3E}">
        <p14:creationId xmlns:p14="http://schemas.microsoft.com/office/powerpoint/2010/main" val="236899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590" y="1687341"/>
            <a:ext cx="4248472" cy="43924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Зима – очень тяжелое время года для птиц. Холодно и голодно им. Из-за холода птицы теряют много тепла. Как же им согреться? Для того чтобы согреться птицам необходимо много есть, и еды им нужно зимой намного больше чем летом.</a:t>
            </a:r>
          </a:p>
          <a:p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7341"/>
            <a:ext cx="397445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9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ing-field.ru/img/2015/051922/32057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r="7132" b="5983"/>
          <a:stretch/>
        </p:blipFill>
        <p:spPr bwMode="auto">
          <a:xfrm>
            <a:off x="107504" y="1412776"/>
            <a:ext cx="56103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Сделай кормушку и помоги птицам выжить!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268760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cs typeface="Times New Roman" pitchFamily="18" charset="0"/>
              </a:rPr>
              <a:t>Сделайте и развесьте кормушки. Не забывайте подсыпать корм. Нерегулярное наполнение кормушки может вызвать гибель привыкших к подкормке пернатых. Птицы – наши друзья! Весной они нас отблагодарят.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3024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420788"/>
            <a:ext cx="3394720" cy="442108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Как называется домик с кормом для птиц?</a:t>
            </a:r>
            <a:endParaRPr lang="ru-RU" dirty="0"/>
          </a:p>
          <a:p>
            <a:r>
              <a:rPr lang="ru-RU" i="1" dirty="0"/>
              <a:t>- Как вы думаете, кто смастерил и повесил кормушку?</a:t>
            </a:r>
            <a:endParaRPr lang="ru-RU" dirty="0"/>
          </a:p>
          <a:p>
            <a:r>
              <a:rPr lang="ru-RU" i="1" dirty="0"/>
              <a:t>- Какие птицы прилетели к кормушке?</a:t>
            </a:r>
            <a:endParaRPr lang="ru-RU" dirty="0"/>
          </a:p>
          <a:p>
            <a:r>
              <a:rPr lang="ru-RU" i="1" dirty="0"/>
              <a:t>- Сколько птиц прилетело?</a:t>
            </a:r>
            <a:endParaRPr lang="ru-RU" dirty="0"/>
          </a:p>
          <a:p>
            <a:r>
              <a:rPr lang="ru-RU" i="1" dirty="0"/>
              <a:t>- Что едят синички?</a:t>
            </a:r>
            <a:endParaRPr lang="ru-RU" dirty="0"/>
          </a:p>
          <a:p>
            <a:r>
              <a:rPr lang="ru-RU" i="1" dirty="0"/>
              <a:t>- Какие птицы остаются зимовать и прилетают на зимовку?</a:t>
            </a:r>
            <a:endParaRPr lang="ru-RU" dirty="0"/>
          </a:p>
          <a:p>
            <a:r>
              <a:rPr lang="ru-RU" i="1" dirty="0"/>
              <a:t>- Почему нужно помогать птицам зимой?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b="1" dirty="0"/>
              <a:t>Составление предложений по картине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1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3384376" cy="4680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Птицы приносят большую пользу природе – они уничтожают разных вредных жучков и гусениц. Но зима в России всегда очень снежная и морозная и эти вредители прячутся очень далеко и глубоко, и не все птицы могут их достать. Семена растений завалены толстым слоем снега, а красной рябины и боярышника на всех не хватает.  Многие птицы  даже замерзают в  лютые  холода от голода и холода.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Почему </a:t>
            </a:r>
            <a:r>
              <a:rPr lang="ru-RU" sz="3200" b="1" dirty="0">
                <a:solidFill>
                  <a:srgbClr val="C00000"/>
                </a:solidFill>
              </a:rPr>
              <a:t>люди помогают </a:t>
            </a:r>
            <a:r>
              <a:rPr lang="ru-RU" sz="3200" b="1" dirty="0" smtClean="0">
                <a:solidFill>
                  <a:srgbClr val="C00000"/>
                </a:solidFill>
              </a:rPr>
              <a:t>птицам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4"/>
          <a:stretch/>
        </p:blipFill>
        <p:spPr>
          <a:xfrm>
            <a:off x="4139952" y="1340768"/>
            <a:ext cx="4795142" cy="44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0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68" y="1052734"/>
            <a:ext cx="8229600" cy="122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/>
              <a:t>«Не сорока, не ворона и не чайка, а какая это птица – </a:t>
            </a:r>
            <a:r>
              <a:rPr lang="ru-RU" sz="2400" dirty="0" smtClean="0"/>
              <a:t>угадай-ка»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Дидактическая игра «Не сорока, не ворона и не чайка».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29573" y="2022779"/>
            <a:ext cx="3018070" cy="2010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54780"/>
            <a:ext cx="2670040" cy="2232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4660" r="4000" b="4026"/>
          <a:stretch/>
        </p:blipFill>
        <p:spPr>
          <a:xfrm rot="162364">
            <a:off x="659637" y="4347702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67" r="8034" b="7035"/>
          <a:stretch/>
        </p:blipFill>
        <p:spPr>
          <a:xfrm rot="403543">
            <a:off x="5998186" y="1811712"/>
            <a:ext cx="2930509" cy="2294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427024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0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74" y="4077072"/>
            <a:ext cx="3096344" cy="22322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Воробьи</a:t>
            </a:r>
            <a:r>
              <a:rPr lang="ru-RU" dirty="0"/>
              <a:t> – юркие, веселые, подвижные, часто ссорятся. Они задиры, любят выхватить из-под носа синички ее семечки, держатся стайкой.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Загадки </a:t>
            </a:r>
            <a:r>
              <a:rPr lang="ru-RU" b="1" dirty="0">
                <a:solidFill>
                  <a:srgbClr val="C00000"/>
                </a:solidFill>
              </a:rPr>
              <a:t>о зимующих </a:t>
            </a:r>
            <a:r>
              <a:rPr lang="ru-RU" b="1" dirty="0" smtClean="0">
                <a:solidFill>
                  <a:srgbClr val="C00000"/>
                </a:solidFill>
              </a:rPr>
              <a:t>птицах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68" y="1844824"/>
            <a:ext cx="5481206" cy="367240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1628800"/>
            <a:ext cx="30963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smtClean="0"/>
              <a:t>Загадка:</a:t>
            </a:r>
          </a:p>
          <a:p>
            <a:pPr marL="0" indent="0" algn="ctr">
              <a:buNone/>
            </a:pPr>
            <a:r>
              <a:rPr lang="ru-RU" b="1" dirty="0" smtClean="0"/>
              <a:t>Во </a:t>
            </a:r>
            <a:r>
              <a:rPr lang="ru-RU" b="1" dirty="0"/>
              <a:t>дворе у нас живет</a:t>
            </a:r>
          </a:p>
          <a:p>
            <a:pPr marL="0" indent="0" algn="ctr">
              <a:buNone/>
            </a:pPr>
            <a:r>
              <a:rPr lang="ru-RU" b="1" dirty="0" smtClean="0"/>
              <a:t>И </a:t>
            </a:r>
            <a:r>
              <a:rPr lang="ru-RU" b="1" dirty="0"/>
              <a:t>чирикает она</a:t>
            </a:r>
          </a:p>
          <a:p>
            <a:pPr marL="0" indent="0" algn="ctr">
              <a:buNone/>
            </a:pPr>
            <a:r>
              <a:rPr lang="ru-RU" b="1" dirty="0" smtClean="0"/>
              <a:t>Громко </a:t>
            </a:r>
            <a:r>
              <a:rPr lang="ru-RU" b="1" dirty="0"/>
              <a:t>с самого утра:</a:t>
            </a:r>
          </a:p>
          <a:p>
            <a:pPr marL="0" indent="0" algn="ctr">
              <a:buNone/>
            </a:pPr>
            <a:r>
              <a:rPr lang="ru-RU" b="1" dirty="0" smtClean="0"/>
              <a:t>Просыпайтесь </a:t>
            </a:r>
            <a:r>
              <a:rPr lang="ru-RU" b="1" dirty="0"/>
              <a:t>поскорей. </a:t>
            </a:r>
          </a:p>
          <a:p>
            <a:pPr marL="0" indent="0" algn="ctr">
              <a:buNone/>
            </a:pPr>
            <a:r>
              <a:rPr lang="ru-RU" b="1" dirty="0" smtClean="0"/>
              <a:t>Всех </a:t>
            </a:r>
            <a:r>
              <a:rPr lang="ru-RU" b="1" dirty="0"/>
              <a:t>торопит. (Воробей)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191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17032"/>
            <a:ext cx="4104456" cy="25651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Вороны умные, близко не подходят к человеку, осторожные, ходят вперевалочку. Сороки большие, серые, а голова и крылья черные. Бока у нее белые. Поэтому сорок называют «пестрыми». Сорока подпрыгивает. Она любит есть несоленое сало в кормушке.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3103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Ворона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6380" r="6390" b="5324"/>
          <a:stretch/>
        </p:blipFill>
        <p:spPr>
          <a:xfrm>
            <a:off x="5229044" y="908394"/>
            <a:ext cx="3602591" cy="2861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3"/>
          <a:stretch/>
        </p:blipFill>
        <p:spPr>
          <a:xfrm>
            <a:off x="5080378" y="4207946"/>
            <a:ext cx="3899925" cy="238461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7584" y="1412776"/>
            <a:ext cx="3096344" cy="256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u="sng" dirty="0" smtClean="0"/>
              <a:t>Загадка:</a:t>
            </a:r>
          </a:p>
          <a:p>
            <a:pPr marL="0" indent="0" algn="just">
              <a:buNone/>
            </a:pPr>
            <a:r>
              <a:rPr lang="ru-RU" sz="1800" b="1" dirty="0" smtClean="0"/>
              <a:t>Хочет </a:t>
            </a:r>
            <a:r>
              <a:rPr lang="ru-RU" sz="1800" b="1" dirty="0"/>
              <a:t>с детства эта птица</a:t>
            </a:r>
          </a:p>
          <a:p>
            <a:pPr marL="0" indent="0" algn="just">
              <a:buNone/>
            </a:pPr>
            <a:r>
              <a:rPr lang="ru-RU" sz="1800" b="1" dirty="0" smtClean="0"/>
              <a:t>Стать </a:t>
            </a:r>
            <a:r>
              <a:rPr lang="ru-RU" sz="1800" b="1" dirty="0"/>
              <a:t>известною певицей.</a:t>
            </a:r>
          </a:p>
          <a:p>
            <a:pPr marL="0" indent="0" algn="just">
              <a:buNone/>
            </a:pPr>
            <a:r>
              <a:rPr lang="ru-RU" sz="1800" b="1" dirty="0" smtClean="0"/>
              <a:t>День </a:t>
            </a:r>
            <a:r>
              <a:rPr lang="ru-RU" sz="1800" b="1" dirty="0"/>
              <a:t>и ночь неугомонно</a:t>
            </a:r>
          </a:p>
          <a:p>
            <a:pPr marL="0" indent="0" algn="just">
              <a:buNone/>
            </a:pPr>
            <a:r>
              <a:rPr lang="ru-RU" sz="1800" b="1" dirty="0" smtClean="0"/>
              <a:t>" </a:t>
            </a:r>
            <a:r>
              <a:rPr lang="ru-RU" sz="1800" b="1" dirty="0"/>
              <a:t>Кар–кар–кар! " – поёт …</a:t>
            </a:r>
          </a:p>
          <a:p>
            <a:pPr marL="0" indent="0" algn="just"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Ворона).</a:t>
            </a:r>
          </a:p>
        </p:txBody>
      </p:sp>
    </p:spTree>
    <p:extLst>
      <p:ext uri="{BB962C8B-B14F-4D97-AF65-F5344CB8AC3E}">
        <p14:creationId xmlns:p14="http://schemas.microsoft.com/office/powerpoint/2010/main" val="14543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3672408" cy="33615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/>
              <a:t>Дятла называют «лесной доктор». Он не только очень красивая птичка, но и очень полезная.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У </a:t>
            </a:r>
            <a:r>
              <a:rPr lang="ru-RU" sz="1800" dirty="0"/>
              <a:t>дятла острый длинный клюв, он им долбит дупла и щели. </a:t>
            </a:r>
            <a:r>
              <a:rPr lang="ru-RU" sz="1800" dirty="0" smtClean="0"/>
              <a:t>А </a:t>
            </a:r>
            <a:r>
              <a:rPr lang="ru-RU" sz="1800" dirty="0"/>
              <a:t> еще у дятла особенный язык. Он очень длинный (язык у него больше головы!!!), гибкий, тонкий, с острым кончиком и очень клейкий.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Языком </a:t>
            </a:r>
            <a:r>
              <a:rPr lang="ru-RU" sz="1800" dirty="0"/>
              <a:t>он достает насекомых из-под коры деревьев и этим спасает деревья от гибели. 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Дятел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/>
          <a:stretch/>
        </p:blipFill>
        <p:spPr>
          <a:xfrm>
            <a:off x="4139952" y="1988840"/>
            <a:ext cx="4740812" cy="415364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692696"/>
            <a:ext cx="353368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997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/>
              <a:t>Загадка:</a:t>
            </a:r>
          </a:p>
          <a:p>
            <a:r>
              <a:rPr lang="ru-RU" b="1" dirty="0" smtClean="0"/>
              <a:t>Все </a:t>
            </a:r>
            <a:r>
              <a:rPr lang="ru-RU" b="1" dirty="0"/>
              <a:t>деревья с интересом</a:t>
            </a:r>
          </a:p>
          <a:p>
            <a:r>
              <a:rPr lang="ru-RU" b="1" dirty="0" smtClean="0"/>
              <a:t>Изучает </a:t>
            </a:r>
            <a:r>
              <a:rPr lang="ru-RU" b="1" dirty="0"/>
              <a:t>доктор леса.</a:t>
            </a:r>
          </a:p>
          <a:p>
            <a:r>
              <a:rPr lang="ru-RU" b="1" dirty="0" smtClean="0"/>
              <a:t>Если </a:t>
            </a:r>
            <a:r>
              <a:rPr lang="ru-RU" b="1" dirty="0"/>
              <a:t>дерево ест жук,</a:t>
            </a:r>
          </a:p>
          <a:p>
            <a:r>
              <a:rPr lang="ru-RU" b="1" dirty="0" smtClean="0"/>
              <a:t>Доктор </a:t>
            </a:r>
            <a:r>
              <a:rPr lang="ru-RU" b="1" dirty="0"/>
              <a:t>сразу: ТУК </a:t>
            </a:r>
            <a:r>
              <a:rPr lang="ru-RU" b="1" dirty="0" err="1"/>
              <a:t>ТУК</a:t>
            </a:r>
            <a:r>
              <a:rPr lang="ru-RU" b="1" dirty="0"/>
              <a:t> </a:t>
            </a:r>
            <a:r>
              <a:rPr lang="ru-RU" b="1" dirty="0" err="1"/>
              <a:t>ТУК</a:t>
            </a:r>
            <a:r>
              <a:rPr lang="ru-RU" b="1" dirty="0"/>
              <a:t>!</a:t>
            </a:r>
          </a:p>
          <a:p>
            <a:r>
              <a:rPr lang="ru-RU" b="1" dirty="0" smtClean="0"/>
              <a:t>(</a:t>
            </a:r>
            <a:r>
              <a:rPr lang="ru-RU" b="1" dirty="0"/>
              <a:t>Дятел)</a:t>
            </a:r>
          </a:p>
        </p:txBody>
      </p:sp>
    </p:spTree>
    <p:extLst>
      <p:ext uri="{BB962C8B-B14F-4D97-AF65-F5344CB8AC3E}">
        <p14:creationId xmlns:p14="http://schemas.microsoft.com/office/powerpoint/2010/main" val="4154529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99974"/>
            <a:ext cx="3096344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Голуби</a:t>
            </a:r>
            <a:r>
              <a:rPr lang="ru-RU" dirty="0"/>
              <a:t> медлительные, спокойные, не такие пугливые, близко подходят к человеку.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Голубь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9432"/>
            <a:ext cx="4735226" cy="395980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296967"/>
            <a:ext cx="3096344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2943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Загадка:</a:t>
            </a:r>
          </a:p>
          <a:p>
            <a:r>
              <a:rPr lang="ru-RU" b="1" dirty="0" smtClean="0"/>
              <a:t>Он </a:t>
            </a:r>
            <a:r>
              <a:rPr lang="ru-RU" b="1" dirty="0"/>
              <a:t>живет на площадях,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деревьях и ветвях.</a:t>
            </a:r>
          </a:p>
          <a:p>
            <a:r>
              <a:rPr lang="ru-RU" b="1" dirty="0" smtClean="0"/>
              <a:t>Он воркует, не поет,</a:t>
            </a:r>
          </a:p>
          <a:p>
            <a:r>
              <a:rPr lang="ru-RU" b="1" dirty="0" smtClean="0"/>
              <a:t>Бодро </a:t>
            </a:r>
            <a:r>
              <a:rPr lang="ru-RU" b="1" dirty="0"/>
              <a:t>семечки клюет.</a:t>
            </a:r>
          </a:p>
          <a:p>
            <a:r>
              <a:rPr lang="ru-RU" b="1" dirty="0" smtClean="0"/>
              <a:t>(</a:t>
            </a:r>
            <a:r>
              <a:rPr lang="ru-RU" b="1" dirty="0"/>
              <a:t>Голубь)</a:t>
            </a:r>
          </a:p>
        </p:txBody>
      </p:sp>
    </p:spTree>
    <p:extLst>
      <p:ext uri="{BB962C8B-B14F-4D97-AF65-F5344CB8AC3E}">
        <p14:creationId xmlns:p14="http://schemas.microsoft.com/office/powerpoint/2010/main" val="789646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96" y="3861048"/>
            <a:ext cx="3005902" cy="25922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Синички</a:t>
            </a:r>
            <a:r>
              <a:rPr lang="ru-RU" dirty="0"/>
              <a:t> имеют желтую грудку и черную шапочку на голове, белые щечки. Они любят клевать сало, раскачиваясь на веревке, за которую сало прикреплено к кормушке.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Синица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94645"/>
            <a:ext cx="5647352" cy="376254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1556793"/>
            <a:ext cx="300590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u="sng" dirty="0" smtClean="0"/>
              <a:t>Загадка:</a:t>
            </a:r>
          </a:p>
          <a:p>
            <a:pPr marL="0" indent="0" algn="just">
              <a:buNone/>
            </a:pPr>
            <a:r>
              <a:rPr lang="ru-RU" sz="1800" b="1" dirty="0" smtClean="0"/>
              <a:t>С </a:t>
            </a:r>
            <a:r>
              <a:rPr lang="ru-RU" sz="1800" b="1" dirty="0"/>
              <a:t>желтой грудкой у окошка</a:t>
            </a:r>
          </a:p>
          <a:p>
            <a:pPr marL="0" indent="0" algn="just">
              <a:buNone/>
            </a:pPr>
            <a:r>
              <a:rPr lang="ru-RU" sz="1800" b="1" dirty="0" smtClean="0"/>
              <a:t>Собирает </a:t>
            </a:r>
            <a:r>
              <a:rPr lang="ru-RU" sz="1800" b="1" dirty="0"/>
              <a:t>шустро крошки</a:t>
            </a:r>
          </a:p>
          <a:p>
            <a:pPr marL="0" indent="0" algn="just">
              <a:buNone/>
            </a:pPr>
            <a:r>
              <a:rPr lang="ru-RU" sz="1800" b="1" dirty="0" smtClean="0"/>
              <a:t>Отгадайте </a:t>
            </a:r>
            <a:r>
              <a:rPr lang="ru-RU" sz="1800" b="1" dirty="0"/>
              <a:t>что за птица?</a:t>
            </a:r>
          </a:p>
          <a:p>
            <a:pPr marL="0" indent="0" algn="just">
              <a:buNone/>
            </a:pPr>
            <a:r>
              <a:rPr lang="ru-RU" sz="1800" b="1" dirty="0" smtClean="0"/>
              <a:t>Называется </a:t>
            </a:r>
            <a:r>
              <a:rPr lang="ru-RU" sz="1800" b="1" dirty="0"/>
              <a:t>…</a:t>
            </a:r>
          </a:p>
          <a:p>
            <a:pPr marL="0" indent="0" algn="just"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Синица).</a:t>
            </a:r>
          </a:p>
        </p:txBody>
      </p:sp>
    </p:spTree>
    <p:extLst>
      <p:ext uri="{BB962C8B-B14F-4D97-AF65-F5344CB8AC3E}">
        <p14:creationId xmlns:p14="http://schemas.microsoft.com/office/powerpoint/2010/main" val="7257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421</TotalTime>
  <Words>794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 «Зимующие птицы» </vt:lpstr>
      <vt:lpstr>Презентация PowerPoint</vt:lpstr>
      <vt:lpstr>Почему люди помогают птицам?</vt:lpstr>
      <vt:lpstr>Дидактическая игра «Не сорока, не ворона и не чайка». </vt:lpstr>
      <vt:lpstr>Загадки о зимующих птицах</vt:lpstr>
      <vt:lpstr>Ворона</vt:lpstr>
      <vt:lpstr>Дятел</vt:lpstr>
      <vt:lpstr>Голубь</vt:lpstr>
      <vt:lpstr>Синица</vt:lpstr>
      <vt:lpstr>Снегирь</vt:lpstr>
      <vt:lpstr>Физкультурная минутка</vt:lpstr>
      <vt:lpstr>Игра «Какой птички не стало?» </vt:lpstr>
      <vt:lpstr>Игра «Какой птички не стало?» </vt:lpstr>
      <vt:lpstr>Игра «Какой птички не стало?» </vt:lpstr>
      <vt:lpstr>Игра «Какой птички не стало?» </vt:lpstr>
      <vt:lpstr>Игра «Какой птички не стало?» </vt:lpstr>
      <vt:lpstr>Как живут птицы зимой? </vt:lpstr>
      <vt:lpstr>Как живут птицы зимой? </vt:lpstr>
      <vt:lpstr>Как живут птицы зимой? </vt:lpstr>
      <vt:lpstr>Презентация PowerPoint</vt:lpstr>
      <vt:lpstr>Сделай кормушку и помоги птицам выжить!</vt:lpstr>
      <vt:lpstr>Составление предложений по картине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АААААААА</dc:creator>
  <cp:lastModifiedBy>Windows User</cp:lastModifiedBy>
  <cp:revision>37</cp:revision>
  <dcterms:created xsi:type="dcterms:W3CDTF">2015-11-11T11:19:37Z</dcterms:created>
  <dcterms:modified xsi:type="dcterms:W3CDTF">2020-12-18T10:59:52Z</dcterms:modified>
</cp:coreProperties>
</file>