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6"/>
  </p:notesMasterIdLst>
  <p:sldIdLst>
    <p:sldId id="256" r:id="rId4"/>
    <p:sldId id="267" r:id="rId5"/>
    <p:sldId id="257" r:id="rId6"/>
    <p:sldId id="258" r:id="rId7"/>
    <p:sldId id="266" r:id="rId8"/>
    <p:sldId id="259" r:id="rId9"/>
    <p:sldId id="260" r:id="rId10"/>
    <p:sldId id="261" r:id="rId11"/>
    <p:sldId id="262" r:id="rId12"/>
    <p:sldId id="263" r:id="rId13"/>
    <p:sldId id="268" r:id="rId14"/>
    <p:sldId id="26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6600CC"/>
    <a:srgbClr val="D6009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1999BD-7CBD-4E2D-9FCF-85ED366FFFD5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BEACAE-2C26-4BC7-9258-13E4DD9ACD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926871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F83817-0FEC-4A35-86B3-4F24F8CDF5A8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22198-5987-44DC-82D4-0F4372A8A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03ECD0-C4F9-41BA-8316-B7CEBB3BF31F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22198-5987-44DC-82D4-0F4372A8A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E90DD-940E-4297-A930-486E28FEEF92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22198-5987-44DC-82D4-0F4372A8A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5AFF3D-773F-4427-BE8B-01635048107A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7822198-5987-44DC-82D4-0F4372A8A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12927-4579-4854-AF55-4E2F4DC75C98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7822198-5987-44DC-82D4-0F4372A8A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68B5A6-B6BD-4630-9BA0-863C4E8E9FE7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22198-5987-44DC-82D4-0F4372A8A2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3F6D9-5023-4A50-BC09-AE6912C68E84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22198-5987-44DC-82D4-0F4372A8A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C84ED-7932-4A38-86AF-DB3E70D54A23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7822198-5987-44DC-82D4-0F4372A8A2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819AF-6374-4CBD-BEE2-ECC02E937BA6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22198-5987-44DC-82D4-0F4372A8A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922425-E00B-47CD-AACC-73E18910F552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22198-5987-44DC-82D4-0F4372A8A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3D34E3-1F5E-41EE-92DE-DEC9E2390DD0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22198-5987-44DC-82D4-0F4372A8A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A95564-DF61-47A1-B77B-B273E6929047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22198-5987-44DC-82D4-0F4372A8A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F699B-9877-4305-B1B1-06592A455766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22198-5987-44DC-82D4-0F4372A8A2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73793-743D-4068-A04B-2FD76AEA7091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22198-5987-44DC-82D4-0F4372A8A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01C36-1A84-4127-8B9B-1F90201C3FE7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22198-5987-44DC-82D4-0F4372A8A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40CA72-BA2C-4C86-BB7F-3E0D51D78DDA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7822198-5987-44DC-82D4-0F4372A8A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3F097-5144-41CF-B6DC-2AFB2FF1ACCA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7822198-5987-44DC-82D4-0F4372A8A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8A566C-824D-467E-9C47-36E2DDAF3237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22198-5987-44DC-82D4-0F4372A8A2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38A053-864C-4C9D-8DA6-9B4CA72E5D20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22198-5987-44DC-82D4-0F4372A8A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9FBE3-79F2-4EFD-BA36-22F02EF697E3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7822198-5987-44DC-82D4-0F4372A8A2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3051BC-9097-4497-87A2-DC19B7409286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22198-5987-44DC-82D4-0F4372A8A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ED15D1-2229-4833-8620-9D16CA2D4B14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22198-5987-44DC-82D4-0F4372A8A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1B7309-7185-4DBA-B73D-C0598721D91A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22198-5987-44DC-82D4-0F4372A8A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F13E2-2B40-4E36-8209-E2F658A9935D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22198-5987-44DC-82D4-0F4372A8A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575D8E-C415-400B-89E5-D0B927F12A2A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22198-5987-44DC-82D4-0F4372A8A2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91536C-B041-41ED-A5DC-B617DF922195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22198-5987-44DC-82D4-0F4372A8A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1407BA-33EC-4140-A59D-3E545D120654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22198-5987-44DC-82D4-0F4372A8A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F51E1A-1C88-4E26-8AA6-A56D5343E028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22198-5987-44DC-82D4-0F4372A8A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18077A-FC6C-4A56-888D-BD50D05D9DAB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22198-5987-44DC-82D4-0F4372A8A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B1808-A014-4CEC-AB9E-92B0C8EBFFDD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22198-5987-44DC-82D4-0F4372A8A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114662-1079-4D7E-B579-D53D04C88034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22198-5987-44DC-82D4-0F4372A8A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0A9D1C-C9F9-4291-8898-B8176D8252B7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22198-5987-44DC-82D4-0F4372A8A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C6C771-1C5F-4DB1-8F2C-F265C5423B03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22198-5987-44DC-82D4-0F4372A8A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53A6BD-BF8F-4F06-B34D-1700D1E030C5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822198-5987-44DC-82D4-0F4372A8A2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71C4511-E284-4CC2-8E35-7B39BF913D2E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7822198-5987-44DC-82D4-0F4372A8A2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hf hdr="0" ft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86A65F6-48B7-40CF-B75A-430F74828DD9}" type="datetime1">
              <a:rPr lang="ru-RU" smtClean="0"/>
              <a:pPr/>
              <a:t>27.11.2013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7822198-5987-44DC-82D4-0F4372A8A2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hf hdr="0" ftr="0" dt="0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13.xml"/><Relationship Id="rId1" Type="http://schemas.openxmlformats.org/officeDocument/2006/relationships/audio" Target="file:///J:\&#1040;&#1091;&#1076;&#1080;&#1086;_0001.wma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I:\документы\Мои рисунки\шаблоны\69270295_1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929058" y="785794"/>
            <a:ext cx="497937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Затейники и фантазеры</a:t>
            </a:r>
          </a:p>
          <a:p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Николая Носова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43438" y="5214950"/>
            <a:ext cx="30855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105 – годовщине писателя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22198-5987-44DC-82D4-0F4372A8A26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Талантливый Н.Носов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«В траве сидел кузнечик…»</a:t>
            </a:r>
          </a:p>
          <a:p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«Человек собаке друг»</a:t>
            </a:r>
          </a:p>
          <a:p>
            <a:endParaRPr lang="ru-RU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://im7-tub-ru.yandex.net/i?id=196828774-45-72&amp;n=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556793"/>
            <a:ext cx="2421363" cy="29804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22198-5987-44DC-82D4-0F4372A8A268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8" name="Picture 6" descr="http://im4-tub-ru.yandex.net/i?id=513709096-22-72&amp;n=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4" y="3357562"/>
            <a:ext cx="1872624" cy="27009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Аудио_0001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7643834" y="5786454"/>
            <a:ext cx="304800" cy="304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63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Продолжения приключений Незнайки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22198-5987-44DC-82D4-0F4372A8A268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5" name="Объект 4" descr="http://img.labirint.ru/images/comments_pic/1325/0_581ae5c191051aeb0463b61cc70c2874_1371596987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471796"/>
            <a:ext cx="1917451" cy="271745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www.bookfb2.ru/imag23/206490.jpg"/>
          <p:cNvPicPr/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7240" y="1484784"/>
            <a:ext cx="2207260" cy="27044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http://img1.labirint.ru/books6/51179/big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715" b="2981"/>
          <a:stretch/>
        </p:blipFill>
        <p:spPr bwMode="auto">
          <a:xfrm>
            <a:off x="467544" y="1484784"/>
            <a:ext cx="1663452" cy="24243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books.iqbuy.ru/img/books/9785/18/00/07/89/9785180007896-b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909140"/>
            <a:ext cx="1905000" cy="26426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files.books.ru/pic/270001-271000/270694/270694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909140"/>
            <a:ext cx="1872168" cy="264265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I:\документы\Мои рисунки\9a0f1f9f5749f9a99094d33a9c5f1818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00034" y="285728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  за внимание!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22198-5987-44DC-82D4-0F4372A8A268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Николай Носов</a:t>
            </a:r>
            <a:endParaRPr lang="ru-RU" sz="4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4282" y="1500174"/>
            <a:ext cx="5857916" cy="2714644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Русский советский прозаик, драматург, киносценарист, лауреат Сталинской премии третьей степени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72198" y="1357298"/>
            <a:ext cx="2711820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3357554" y="5357826"/>
            <a:ext cx="492922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23 ноября 1908 г. - 26 июля 1976 г.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22198-5987-44DC-82D4-0F4372A8A26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9001156" cy="114300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Отгадайте загадки  и вспомните названия книг Н.Носова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9144000" cy="5929330"/>
          </a:xfrm>
        </p:spPr>
        <p:txBody>
          <a:bodyPr>
            <a:normAutofit/>
          </a:bodyPr>
          <a:lstStyle/>
          <a:p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«Колкую, зеленую</a:t>
            </a:r>
          </a:p>
          <a:p>
            <a:pPr>
              <a:buNone/>
            </a:pP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Срубили топором, </a:t>
            </a:r>
          </a:p>
          <a:p>
            <a:pPr>
              <a:buNone/>
            </a:pP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Колкая, зеленая</a:t>
            </a:r>
          </a:p>
          <a:p>
            <a:pPr>
              <a:buNone/>
            </a:pPr>
            <a:r>
              <a:rPr lang="ru-RU" sz="16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 нам приходит в дом» </a:t>
            </a:r>
          </a:p>
          <a:p>
            <a:r>
              <a:rPr lang="ru-RU" sz="1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«Вильнет хвостом туда – сюда.</a:t>
            </a:r>
          </a:p>
          <a:p>
            <a:pPr>
              <a:buNone/>
            </a:pPr>
            <a:r>
              <a:rPr lang="ru-RU" sz="16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И нет ее, и нет следа»</a:t>
            </a:r>
          </a:p>
          <a:p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«Без крыльев, а летит.</a:t>
            </a:r>
          </a:p>
          <a:p>
            <a:pPr>
              <a:buNone/>
            </a:pP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Без языка, а говорит»</a:t>
            </a:r>
          </a:p>
          <a:p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«На грядке – длинный и зеленый,</a:t>
            </a:r>
          </a:p>
          <a:p>
            <a:pPr>
              <a:buNone/>
            </a:pPr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кадке – желтый и соленый» </a:t>
            </a:r>
          </a:p>
          <a:p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«Не летает, не жужжит.</a:t>
            </a:r>
          </a:p>
          <a:p>
            <a:pPr>
              <a:buNone/>
            </a:pP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Жук по улице бежит.</a:t>
            </a:r>
          </a:p>
          <a:p>
            <a:pPr>
              <a:buNone/>
            </a:pP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горят у глазах жука</a:t>
            </a:r>
          </a:p>
          <a:p>
            <a:pPr>
              <a:buNone/>
            </a:pP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Два блестящих огонька» </a:t>
            </a:r>
          </a:p>
          <a:p>
            <a:r>
              <a:rPr lang="ru-RU" sz="16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«День </a:t>
            </a:r>
            <a:r>
              <a:rPr lang="ru-RU" sz="1600" dirty="0" err="1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деньской</a:t>
            </a:r>
            <a:r>
              <a:rPr lang="ru-RU" sz="16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 у нас трезвон,</a:t>
            </a:r>
          </a:p>
          <a:p>
            <a:pPr>
              <a:buNone/>
            </a:pPr>
            <a:r>
              <a:rPr lang="ru-RU" sz="16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Ох, болтун наш …    </a:t>
            </a:r>
          </a:p>
          <a:p>
            <a:r>
              <a:rPr lang="ru-RU" sz="1600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«С хозяином дружит,</a:t>
            </a:r>
          </a:p>
          <a:p>
            <a:pPr>
              <a:buNone/>
            </a:pPr>
            <a:r>
              <a:rPr lang="ru-RU" sz="1600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Дом сторожит,</a:t>
            </a:r>
          </a:p>
          <a:p>
            <a:pPr>
              <a:buNone/>
            </a:pPr>
            <a:r>
              <a:rPr lang="ru-RU" sz="1600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Живет под крылечком,</a:t>
            </a:r>
          </a:p>
          <a:p>
            <a:pPr>
              <a:buNone/>
            </a:pPr>
            <a:r>
              <a:rPr lang="ru-RU" sz="1600" dirty="0" smtClean="0">
                <a:solidFill>
                  <a:srgbClr val="6600CC"/>
                </a:solidFill>
                <a:latin typeface="Times New Roman" pitchFamily="18" charset="0"/>
                <a:cs typeface="Times New Roman" pitchFamily="18" charset="0"/>
              </a:rPr>
              <a:t>Хвост колечком»  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00298" y="1643050"/>
            <a:ext cx="3786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елка, рассказ «Бенгальские огни»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357422" y="2928934"/>
            <a:ext cx="30117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письмо, рассказ «Дружок»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072066" y="2571744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857488" y="2428868"/>
            <a:ext cx="2947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рыбка, рассказ «Карасик»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00364" y="3571876"/>
            <a:ext cx="29271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огурец, рассказ «Огурцы»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428860" y="4714884"/>
            <a:ext cx="3891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автомобиль, рассказ «Автомобиль»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00232" y="5286388"/>
            <a:ext cx="31852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телефон, рассказ «Телефон»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28794" y="6488668"/>
            <a:ext cx="2932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собака, рассказ «Дружок»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22198-5987-44DC-82D4-0F4372A8A268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 каким рассказам эти иллюстрации?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://petrovka.ua/thumbs/126635----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725" y="1106247"/>
            <a:ext cx="2808312" cy="387361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900igr.net/datai/literatura/Nosov-1/0004-016-Nosov-Nikolaj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043057"/>
            <a:ext cx="2592288" cy="35280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www.machaon.net/img/book/big/978-5-18-000769-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6864" y="1084295"/>
            <a:ext cx="2761241" cy="37489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347864" y="3645024"/>
            <a:ext cx="2592288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6300191" y="2081351"/>
            <a:ext cx="2567913" cy="55556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38725" y="1700808"/>
            <a:ext cx="2808312" cy="93610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22198-5987-44DC-82D4-0F4372A8A268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000100" y="5357826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429124" y="2500306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7500958" y="5143512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4" descr="http://www.knigaline.ru/pick/Nosov_NVG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0054"/>
            <a:ext cx="2880320" cy="37467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http://static4.read.ru/images/illustrations/13692325023688341352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2134" y="188640"/>
            <a:ext cx="2377602" cy="36724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://www.vodb.ru/include/fckeditor/data/users/admin/Image/illustration/illustrator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88640"/>
            <a:ext cx="2682051" cy="37444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katushka.net/torrents/00073880/screenshot_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0897" y="4149080"/>
            <a:ext cx="3249218" cy="24369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62525" y="3066224"/>
            <a:ext cx="2736304" cy="5787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563888" y="2899792"/>
            <a:ext cx="2538035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588224" y="908720"/>
            <a:ext cx="2016224" cy="50405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 descr="http://im4-tub-ru.yandex.net/i?id=237946474-36-72&amp;n=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4263829"/>
            <a:ext cx="2910447" cy="23221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22198-5987-44DC-82D4-0F4372A8A268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3143240" y="3643314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6143636" y="3643314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8643966" y="4000504"/>
            <a:ext cx="3907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658953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475" y="188640"/>
            <a:ext cx="9036496" cy="8382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Вспомните сказочные повести о Незнайке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Приключения Незнайки и его друзей.</a:t>
            </a:r>
          </a:p>
          <a:p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Незнайка в Солнечном городе.</a:t>
            </a:r>
          </a:p>
          <a:p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Незнайка на Луне.</a:t>
            </a:r>
          </a:p>
        </p:txBody>
      </p:sp>
      <p:pic>
        <p:nvPicPr>
          <p:cNvPr id="3074" name="Picture 2" descr="http://im2-tub-ru.yandex.net/i?id=52923021-28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1124744"/>
            <a:ext cx="1419225" cy="22322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http://im3-tub-ru.yandex.net/i?id=126343425-16-72&amp;n=21"/>
          <p:cNvPicPr/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2224100"/>
            <a:ext cx="1428750" cy="2068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6" name="Picture 4" descr="http://im5-tub-ru.yandex.net/i?id=61602787-50-72&amp;n=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780928"/>
            <a:ext cx="1428750" cy="21602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22198-5987-44DC-82D4-0F4372A8A268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Назовите как можно больше друзей Незнайки, имена которых состоят из 6 букв. 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Гунька</a:t>
            </a:r>
          </a:p>
          <a:p>
            <a:r>
              <a:rPr lang="ru-RU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Знайка</a:t>
            </a:r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Ворчун </a:t>
            </a:r>
          </a:p>
          <a:p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Молчун </a:t>
            </a:r>
          </a:p>
          <a:p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Винтик </a:t>
            </a:r>
          </a:p>
          <a:p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Пончик </a:t>
            </a:r>
          </a:p>
          <a:p>
            <a:r>
              <a:rPr lang="ru-RU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Цветик </a:t>
            </a:r>
            <a:endParaRPr lang="ru-RU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http://im1-tub-ru.yandex.net/i?id=121959978-01-72&amp;n=2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1522595"/>
            <a:ext cx="1905000" cy="14287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im6-tub-ru.yandex.net/i?id=260785255-59-72&amp;n=2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0000"/>
          <a:stretch/>
        </p:blipFill>
        <p:spPr bwMode="auto">
          <a:xfrm>
            <a:off x="6352149" y="1324706"/>
            <a:ext cx="1800200" cy="182452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im7-tub-ru.yandex.net/i?id=65286460-71-72&amp;n=2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140968"/>
            <a:ext cx="2600325" cy="14287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im4-tub-ru.yandex.net/i?id=444148893-21-72&amp;n=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212976"/>
            <a:ext cx="2152650" cy="14287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://im2-tub-ru.yandex.net/i?id=260936354-30-72&amp;n=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926" y="4641726"/>
            <a:ext cx="1216331" cy="19618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http://im5-tub-ru.yandex.net/i?id=194574190-65-72&amp;n=2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4605" y="4875808"/>
            <a:ext cx="1619250" cy="14287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22198-5987-44DC-82D4-0F4372A8A268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Профессии друзей Незнайки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8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Гусля</a:t>
            </a:r>
            <a:r>
              <a:rPr lang="ru-RU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Пулька </a:t>
            </a:r>
          </a:p>
          <a:p>
            <a:r>
              <a:rPr lang="ru-RU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Караулькин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Свистулькин</a:t>
            </a:r>
            <a:r>
              <a:rPr lang="ru-RU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Винтик </a:t>
            </a:r>
          </a:p>
          <a:p>
            <a:r>
              <a:rPr lang="ru-RU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Шпунтик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Стекляшкин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Звездочкин</a:t>
            </a:r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Тюбик </a:t>
            </a:r>
          </a:p>
          <a:p>
            <a:r>
              <a:rPr lang="ru-RU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Кубик </a:t>
            </a:r>
          </a:p>
          <a:p>
            <a:r>
              <a:rPr lang="ru-RU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Компрессик</a:t>
            </a:r>
            <a:r>
              <a:rPr lang="ru-RU" sz="2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3000364" y="2428868"/>
            <a:ext cx="1534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Милиционер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928926" y="2857496"/>
            <a:ext cx="15343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Милиционер 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857488" y="3214686"/>
            <a:ext cx="11148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Механик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928926" y="3643314"/>
            <a:ext cx="23056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Помощник механика 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857488" y="4071942"/>
            <a:ext cx="12012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Астроном 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857488" y="4500570"/>
            <a:ext cx="12012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Астроном 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928926" y="4857760"/>
            <a:ext cx="12075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Художник 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3000364" y="5214950"/>
            <a:ext cx="13560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Архитектор 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928926" y="5643578"/>
            <a:ext cx="7040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Врач 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928926" y="2000240"/>
            <a:ext cx="10514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Охотник 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857488" y="1643050"/>
            <a:ext cx="11655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Музыкант</a:t>
            </a:r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22198-5987-44DC-82D4-0F4372A8A268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10" grpId="0"/>
      <p:bldP spid="11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Путешествие </a:t>
            </a:r>
            <a:b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«Приключениям Незнайки»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2400" dirty="0" smtClean="0"/>
              <a:t>Как назывался город, в котором жили коротышки?</a:t>
            </a:r>
          </a:p>
          <a:p>
            <a:r>
              <a:rPr lang="ru-RU" sz="2400" dirty="0" smtClean="0"/>
              <a:t>Как назывался город. В котором жили одни малышки и куда прилетали малыши на шаре?</a:t>
            </a:r>
          </a:p>
          <a:p>
            <a:r>
              <a:rPr lang="ru-RU" sz="2400" dirty="0" smtClean="0"/>
              <a:t>На чем работал автомобиль </a:t>
            </a:r>
            <a:r>
              <a:rPr lang="ru-RU" sz="2400" dirty="0" err="1" smtClean="0"/>
              <a:t>Шпунтика</a:t>
            </a:r>
            <a:r>
              <a:rPr lang="ru-RU" sz="2400" dirty="0" smtClean="0"/>
              <a:t> и Винтика?</a:t>
            </a:r>
          </a:p>
          <a:p>
            <a:r>
              <a:rPr lang="ru-RU" sz="2400" dirty="0" smtClean="0"/>
              <a:t>Из чего были сделаны парашюты малышей?</a:t>
            </a:r>
          </a:p>
          <a:p>
            <a:r>
              <a:rPr lang="ru-RU" sz="2400" dirty="0" smtClean="0"/>
              <a:t>Чем лечил коротышек доктор </a:t>
            </a:r>
            <a:r>
              <a:rPr lang="ru-RU" sz="2400" dirty="0" err="1" smtClean="0"/>
              <a:t>Пилюлькин</a:t>
            </a:r>
            <a:r>
              <a:rPr lang="ru-RU" sz="2400" dirty="0" smtClean="0"/>
              <a:t>?</a:t>
            </a:r>
          </a:p>
          <a:p>
            <a:r>
              <a:rPr lang="ru-RU" sz="2400" dirty="0" smtClean="0"/>
              <a:t>Чем лечила коротышек Медуница?</a:t>
            </a:r>
          </a:p>
          <a:p>
            <a:r>
              <a:rPr lang="ru-RU" sz="2400" dirty="0" smtClean="0"/>
              <a:t>Кто жил в квартире с дедушкой и Барбоской в сказке «Бобик в гостях у Барбоса»?</a:t>
            </a:r>
          </a:p>
          <a:p>
            <a:r>
              <a:rPr lang="ru-RU" sz="2400" dirty="0" smtClean="0"/>
              <a:t>Куда ушел дедушка?</a:t>
            </a:r>
          </a:p>
          <a:p>
            <a:r>
              <a:rPr lang="ru-RU" sz="2400" dirty="0" smtClean="0"/>
              <a:t>Что собаки разлили из кастрюли и потом катались на нем по полу?</a:t>
            </a:r>
          </a:p>
          <a:p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22198-5987-44DC-82D4-0F4372A8A268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419</TotalTime>
  <Words>399</Words>
  <Application>Microsoft Office PowerPoint</Application>
  <PresentationFormat>Экран (4:3)</PresentationFormat>
  <Paragraphs>105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Тема Office</vt:lpstr>
      <vt:lpstr>Трек</vt:lpstr>
      <vt:lpstr>1_Трек</vt:lpstr>
      <vt:lpstr>Слайд 1</vt:lpstr>
      <vt:lpstr>Николай Носов</vt:lpstr>
      <vt:lpstr>Отгадайте загадки  и вспомните названия книг Н.Носова</vt:lpstr>
      <vt:lpstr>К каким рассказам эти иллюстрации?</vt:lpstr>
      <vt:lpstr>Слайд 5</vt:lpstr>
      <vt:lpstr>Вспомните сказочные повести о Незнайке</vt:lpstr>
      <vt:lpstr>Назовите как можно больше друзей Незнайки, имена которых состоят из 6 букв. </vt:lpstr>
      <vt:lpstr>Профессии друзей Незнайки</vt:lpstr>
      <vt:lpstr>Путешествие  по «Приключениям Незнайки»</vt:lpstr>
      <vt:lpstr>Талантливый Н.Носов</vt:lpstr>
      <vt:lpstr>Продолжения приключений Незнайки</vt:lpstr>
      <vt:lpstr>Слайд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comp 18</cp:lastModifiedBy>
  <cp:revision>43</cp:revision>
  <dcterms:created xsi:type="dcterms:W3CDTF">2001-12-31T20:16:31Z</dcterms:created>
  <dcterms:modified xsi:type="dcterms:W3CDTF">2013-11-27T09:31:45Z</dcterms:modified>
</cp:coreProperties>
</file>