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5345DD-7A35-4DC6-A6BA-E335F513EB35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3ADED-AAF6-4F56-880D-D63F94FD14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5" cy="626469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                </a:t>
            </a:r>
            <a:r>
              <a:rPr lang="ru-RU" sz="3600" smtClean="0">
                <a:solidFill>
                  <a:srgbClr val="FF0000"/>
                </a:solidFill>
              </a:rPr>
              <a:t>Музей </a:t>
            </a:r>
            <a:r>
              <a:rPr lang="ru-RU" sz="3600">
                <a:solidFill>
                  <a:srgbClr val="FF0000"/>
                </a:solidFill>
              </a:rPr>
              <a:t>в </a:t>
            </a:r>
            <a:r>
              <a:rPr lang="ru-RU" sz="3600" smtClean="0">
                <a:solidFill>
                  <a:srgbClr val="FF0000"/>
                </a:solidFill>
              </a:rPr>
              <a:t>чемодане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dirty="0"/>
              <a:t>Экспозиция школьного </a:t>
            </a:r>
            <a:r>
              <a:rPr lang="ru-RU"/>
              <a:t>музея </a:t>
            </a:r>
            <a:r>
              <a:rPr lang="ru-RU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</a:t>
            </a:r>
            <a:r>
              <a:rPr lang="ru-RU" dirty="0" smtClean="0"/>
              <a:t>История </a:t>
            </a:r>
            <a:r>
              <a:rPr lang="ru-RU" dirty="0"/>
              <a:t>семьи </a:t>
            </a:r>
            <a:r>
              <a:rPr lang="ru-RU" dirty="0" err="1" smtClean="0"/>
              <a:t>Ёжиковых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yCCK5nGX4MtMMF3IdJeKBGxM7ouS73yga61PLlCYcIyyLQEgcUJEnGVkoAWDr1QbDDt3JcFYLjqWTNTPke0vnPd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49"/>
            <a:ext cx="4902900" cy="6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829937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Ёжиков Дмитрий Алексеевич и </a:t>
            </a:r>
            <a:r>
              <a:rPr lang="ru-RU" dirty="0" err="1" smtClean="0"/>
              <a:t>Ёжикова</a:t>
            </a:r>
            <a:r>
              <a:rPr lang="ru-RU" dirty="0" smtClean="0"/>
              <a:t> Прасковья </a:t>
            </a:r>
            <a:r>
              <a:rPr lang="ru-RU" dirty="0" err="1" smtClean="0"/>
              <a:t>Варламовна</a:t>
            </a:r>
            <a:r>
              <a:rPr lang="ru-RU" dirty="0" smtClean="0"/>
              <a:t> –любимые дедушка с бабушкой учителя математики </a:t>
            </a:r>
            <a:r>
              <a:rPr lang="ru-RU" dirty="0"/>
              <a:t>Я</a:t>
            </a:r>
            <a:r>
              <a:rPr lang="ru-RU" dirty="0" smtClean="0"/>
              <a:t>куниной С.В. Семейные реликвии, бережно хранимые матерью Светланы Викторовны, были переданы в экспозицию школьного музея «Музей в чемодане»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ZpaYCbUBGBOtotN-hyzPgHT0N-o3ZFV7ozrrHVNR7s2i7SSEygCixa5RBJL1cQnY4yBFBSbZ9hZ8ZItXY8qmUAm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5550"/>
            <a:ext cx="5040560" cy="6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62068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Алексеевич в годы Великой Отечественной войны  был санинструктором. Воевал на </a:t>
            </a:r>
            <a:r>
              <a:rPr lang="ru-RU" dirty="0" err="1" smtClean="0"/>
              <a:t>Волховском</a:t>
            </a:r>
            <a:r>
              <a:rPr lang="ru-RU" dirty="0"/>
              <a:t> </a:t>
            </a:r>
            <a:r>
              <a:rPr lang="ru-RU" dirty="0" smtClean="0"/>
              <a:t>фронте</a:t>
            </a:r>
          </a:p>
          <a:p>
            <a:r>
              <a:rPr lang="ru-RU" dirty="0" smtClean="0"/>
              <a:t>(1014 </a:t>
            </a:r>
            <a:r>
              <a:rPr lang="ru-RU" dirty="0"/>
              <a:t>стрелковый полк 288 стрелковой </a:t>
            </a:r>
            <a:r>
              <a:rPr lang="ru-RU" dirty="0" smtClean="0"/>
              <a:t>дивизии)</a:t>
            </a:r>
          </a:p>
          <a:p>
            <a:r>
              <a:rPr lang="ru-RU" dirty="0" smtClean="0"/>
              <a:t>Прасковья </a:t>
            </a:r>
            <a:r>
              <a:rPr lang="ru-RU" dirty="0" err="1" smtClean="0"/>
              <a:t>Варламовна</a:t>
            </a:r>
            <a:r>
              <a:rPr lang="ru-RU" dirty="0" smtClean="0"/>
              <a:t> всю свою жизнь трудилась в колхозе. Награждена медалью «Ветеран труда».</a:t>
            </a:r>
          </a:p>
          <a:p>
            <a:r>
              <a:rPr lang="ru-RU" dirty="0" smtClean="0"/>
              <a:t>В годы ВОВ –труженик тыла.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9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jPDOtTb55Si6w9fDzSitXYgirsFIjEPdXuxLowdVPFdI7EQCjAZkIaOuTgR_U_ba__aoQjNjkEFgN8BJer_d6Ls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4968552" cy="6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8W10NQ2jyV9iRmbRWRtYQJS79bkbPXmf1DUhdyMOQBgt2PpB_hBbcC7EhvlHMBxpc4kozNULUrhXKv-pmiTMu_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896544" cy="6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6oZ1NsMkZoeXFSWlHoqkO7qKhFGbe7SnenurWz9hviQMoqGf4mkq9KOVb572Eun2tT9VmK35nuo4pGBHXBWcgA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76864" cy="58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qCSE4LDtqpOXE8yOKV6SoZrEQaSg_mVAO0gGAonK3uc1mWs8IPCx6mNriSbIMe6w6fHMem_0nsDMHbbfVDb3PU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40760" cy="51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81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                    Музей в чемодане  Экспозиция школьного музея   «История семьи Ёжиковых»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чемодане Экспозиция школьного музея   «История семьи Ёжиковых»  -дедушки и бабушки зам. директора по ВР, учителя математики Якуниной С. В.</dc:title>
  <dc:creator>Dell</dc:creator>
  <cp:lastModifiedBy>Учитель</cp:lastModifiedBy>
  <cp:revision>4</cp:revision>
  <dcterms:created xsi:type="dcterms:W3CDTF">2025-12-04T18:14:19Z</dcterms:created>
  <dcterms:modified xsi:type="dcterms:W3CDTF">2025-12-05T10:56:02Z</dcterms:modified>
</cp:coreProperties>
</file>