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f8lzjp4u3i0rY6Zya6w0q73Lk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7909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292878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g74292878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c2b9016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6c2b9016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c2b90167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c2b90167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42928785b_0_4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9" name="Google Shape;19;g742928785b_0_44"/>
          <p:cNvSpPr txBox="1">
            <a:spLocks noGrp="1"/>
          </p:cNvSpPr>
          <p:nvPr>
            <p:ph type="sldNum" idx="12"/>
          </p:nvPr>
        </p:nvSpPr>
        <p:spPr>
          <a:xfrm>
            <a:off x="11296649" y="6216649"/>
            <a:ext cx="732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524000" y="775375"/>
            <a:ext cx="91440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ru-RU">
                <a:solidFill>
                  <a:srgbClr val="C00000"/>
                </a:solidFill>
              </a:rPr>
              <a:t/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/>
            </a:r>
            <a:br>
              <a:rPr lang="ru-RU">
                <a:solidFill>
                  <a:srgbClr val="C00000"/>
                </a:solidFill>
              </a:rPr>
            </a:br>
            <a:endParaRPr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ru-RU" sz="7200">
                <a:solidFill>
                  <a:srgbClr val="980000"/>
                </a:solidFill>
              </a:rPr>
              <a:t>ГАОУ ДПО “ЛОИРО”</a:t>
            </a:r>
            <a:endParaRPr sz="720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endParaRPr sz="240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ru-RU" sz="4800">
                <a:solidFill>
                  <a:srgbClr val="1155CC"/>
                </a:solidFill>
              </a:rPr>
              <a:t>рекомендации по организации повышения квалификации на основе профессиональных дефицитов педагогов</a:t>
            </a:r>
            <a:endParaRPr sz="4800" i="1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742928785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6c2b90167e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25" y="641350"/>
            <a:ext cx="10861574" cy="3346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l="21335" t="31174" r="27767" b="20757"/>
          <a:stretch/>
        </p:blipFill>
        <p:spPr>
          <a:xfrm>
            <a:off x="1138843" y="648392"/>
            <a:ext cx="9385074" cy="50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l="18736" t="15139" r="19391" b="107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l="22527" t="22288" r="22672" b="11712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l="18578" t="17982" r="18188" b="703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6c2b90167e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ГАОУ ДПО “ЛОИРО”  рекомендации по организации повышения квалификации на основе профессиональных дефицитов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ГАОУ ДПО “ЛОИРО”  рекомендации по организации повышения квалификации на основе профессиональных дефицитов педагогов</dc:title>
  <dc:creator>ShatalovMA</dc:creator>
  <cp:lastModifiedBy>Марина Геннадьевна Дружинина</cp:lastModifiedBy>
  <cp:revision>1</cp:revision>
  <dcterms:created xsi:type="dcterms:W3CDTF">2019-09-30T08:22:32Z</dcterms:created>
  <dcterms:modified xsi:type="dcterms:W3CDTF">2020-05-18T11:52:47Z</dcterms:modified>
</cp:coreProperties>
</file>