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66" r:id="rId5"/>
    <p:sldId id="267" r:id="rId6"/>
    <p:sldId id="274" r:id="rId7"/>
    <p:sldId id="268" r:id="rId8"/>
    <p:sldId id="269" r:id="rId9"/>
    <p:sldId id="270" r:id="rId10"/>
    <p:sldId id="271" r:id="rId11"/>
    <p:sldId id="272" r:id="rId12"/>
    <p:sldId id="273" r:id="rId13"/>
    <p:sldId id="259" r:id="rId14"/>
    <p:sldId id="26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682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85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453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039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3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2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04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87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74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218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82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1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73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104660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968086"/>
              </p:ext>
            </p:extLst>
          </p:nvPr>
        </p:nvGraphicFramePr>
        <p:xfrm>
          <a:off x="677334" y="865504"/>
          <a:ext cx="11278142" cy="56987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6406"/>
                <a:gridCol w="6200538"/>
                <a:gridCol w="549261"/>
                <a:gridCol w="3951937"/>
              </a:tblGrid>
              <a:tr h="3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«Бокситогорская ООШ №1»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Мулькова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Елена Георгиевна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«Бокситогорская СОШ №2»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Брытова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Юлия Эдуардовна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«Бокситогорская СОШ №3»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Бойцева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Анастасия Владимировна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№1» города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Пикалёво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Ряннель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Елена Геннадьевна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Панова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Лилия Борисовна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«ООШ №2 города Пикалёво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Печейкина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Светлана Сергеевна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884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Шиловкина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Екатерина Евгеньевна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№3» города Пикалёво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Карнова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Ольга Сергеевна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№4» города Пикалёво им. А.П. Румянцева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Евстигнеева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Оксана Владимировна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«Борская СОШ»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Цибизова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Татьяна Юрьевна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«СОШИ п. Ефимовский»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Хачатрян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Юлия Ивановна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«Большедворская ООШ»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Фадина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Ольга Валерьевна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0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Заборьевская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ООШ» 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Акимова Татьяна Ефимовна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520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Подборовская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ООШ»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Королёва Ольга Владимировна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5092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ГАПОУ ЛО «Борский агропромышленный техникум»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Сергеева Яна Константиновна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7067" y="1"/>
            <a:ext cx="1171840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классных руководителей с советниками директора по воспитанию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70" y="0"/>
            <a:ext cx="8809956" cy="62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5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1"/>
          <a:stretch/>
        </p:blipFill>
        <p:spPr>
          <a:xfrm>
            <a:off x="1304906" y="-56644"/>
            <a:ext cx="9482183" cy="672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8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14"/>
          <a:stretch/>
        </p:blipFill>
        <p:spPr>
          <a:xfrm>
            <a:off x="1285558" y="364"/>
            <a:ext cx="9494037" cy="648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217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53" y="-1"/>
            <a:ext cx="8857561" cy="66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217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50" y="0"/>
            <a:ext cx="8765755" cy="657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14" y="883"/>
            <a:ext cx="4499094" cy="6850684"/>
          </a:xfrm>
          <a:custGeom>
            <a:avLst/>
            <a:gdLst/>
            <a:ahLst/>
            <a:cxnLst/>
            <a:rect l="l" t="t" r="r" b="b"/>
            <a:pathLst>
              <a:path w="7419340" h="11297285">
                <a:moveTo>
                  <a:pt x="7419114" y="11296828"/>
                </a:moveTo>
                <a:lnTo>
                  <a:pt x="0" y="11296828"/>
                </a:lnTo>
                <a:lnTo>
                  <a:pt x="0" y="0"/>
                </a:lnTo>
                <a:lnTo>
                  <a:pt x="7419114" y="0"/>
                </a:lnTo>
                <a:lnTo>
                  <a:pt x="7419114" y="11296828"/>
                </a:lnTo>
                <a:close/>
              </a:path>
            </a:pathLst>
          </a:custGeom>
          <a:solidFill>
            <a:srgbClr val="F59231">
              <a:alpha val="84999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/>
          <p:nvPr/>
        </p:nvSpPr>
        <p:spPr>
          <a:xfrm>
            <a:off x="428" y="882"/>
            <a:ext cx="5569102" cy="6850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/>
          <p:nvPr/>
        </p:nvSpPr>
        <p:spPr>
          <a:xfrm>
            <a:off x="10634281" y="889"/>
            <a:ext cx="1557291" cy="1915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5"/>
          <p:cNvSpPr/>
          <p:nvPr/>
        </p:nvSpPr>
        <p:spPr>
          <a:xfrm>
            <a:off x="4529311" y="901"/>
            <a:ext cx="7662400" cy="958041"/>
          </a:xfrm>
          <a:custGeom>
            <a:avLst/>
            <a:gdLst/>
            <a:ahLst/>
            <a:cxnLst/>
            <a:rect l="l" t="t" r="r" b="b"/>
            <a:pathLst>
              <a:path w="12635865" h="1579880">
                <a:moveTo>
                  <a:pt x="12635636" y="0"/>
                </a:moveTo>
                <a:lnTo>
                  <a:pt x="0" y="0"/>
                </a:lnTo>
                <a:lnTo>
                  <a:pt x="12635636" y="1579459"/>
                </a:lnTo>
                <a:lnTo>
                  <a:pt x="12635636" y="0"/>
                </a:lnTo>
                <a:close/>
              </a:path>
            </a:pathLst>
          </a:custGeom>
          <a:solidFill>
            <a:srgbClr val="F59231">
              <a:alpha val="84999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object 6"/>
          <p:cNvSpPr/>
          <p:nvPr/>
        </p:nvSpPr>
        <p:spPr>
          <a:xfrm>
            <a:off x="277606" y="4975669"/>
            <a:ext cx="1658572" cy="16469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1935390" y="5332222"/>
            <a:ext cx="2311928" cy="445905"/>
          </a:xfrm>
          <a:custGeom>
            <a:avLst/>
            <a:gdLst/>
            <a:ahLst/>
            <a:cxnLst/>
            <a:rect l="l" t="t" r="r" b="b"/>
            <a:pathLst>
              <a:path w="3812540" h="735329">
                <a:moveTo>
                  <a:pt x="3809685" y="0"/>
                </a:moveTo>
                <a:lnTo>
                  <a:pt x="0" y="721601"/>
                </a:lnTo>
                <a:lnTo>
                  <a:pt x="2586" y="735276"/>
                </a:lnTo>
                <a:lnTo>
                  <a:pt x="3812281" y="13674"/>
                </a:lnTo>
                <a:lnTo>
                  <a:pt x="3809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8"/>
          <p:cNvSpPr/>
          <p:nvPr/>
        </p:nvSpPr>
        <p:spPr>
          <a:xfrm>
            <a:off x="1935385" y="5734904"/>
            <a:ext cx="2312313" cy="446675"/>
          </a:xfrm>
          <a:custGeom>
            <a:avLst/>
            <a:gdLst/>
            <a:ahLst/>
            <a:cxnLst/>
            <a:rect l="l" t="t" r="r" b="b"/>
            <a:pathLst>
              <a:path w="3813175" h="736600">
                <a:moveTo>
                  <a:pt x="3810397" y="0"/>
                </a:moveTo>
                <a:lnTo>
                  <a:pt x="0" y="722313"/>
                </a:lnTo>
                <a:lnTo>
                  <a:pt x="2596" y="735988"/>
                </a:lnTo>
                <a:lnTo>
                  <a:pt x="3812993" y="13685"/>
                </a:lnTo>
                <a:lnTo>
                  <a:pt x="3810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object 9"/>
          <p:cNvSpPr/>
          <p:nvPr/>
        </p:nvSpPr>
        <p:spPr>
          <a:xfrm>
            <a:off x="1935385" y="4942448"/>
            <a:ext cx="2312313" cy="446675"/>
          </a:xfrm>
          <a:custGeom>
            <a:avLst/>
            <a:gdLst/>
            <a:ahLst/>
            <a:cxnLst/>
            <a:rect l="l" t="t" r="r" b="b"/>
            <a:pathLst>
              <a:path w="3813175" h="736600">
                <a:moveTo>
                  <a:pt x="3810397" y="0"/>
                </a:moveTo>
                <a:lnTo>
                  <a:pt x="0" y="722313"/>
                </a:lnTo>
                <a:lnTo>
                  <a:pt x="2596" y="735988"/>
                </a:lnTo>
                <a:lnTo>
                  <a:pt x="3812993" y="13685"/>
                </a:lnTo>
                <a:lnTo>
                  <a:pt x="3810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object 10"/>
          <p:cNvSpPr/>
          <p:nvPr/>
        </p:nvSpPr>
        <p:spPr>
          <a:xfrm>
            <a:off x="2012151" y="5420049"/>
            <a:ext cx="190222" cy="276861"/>
          </a:xfrm>
          <a:custGeom>
            <a:avLst/>
            <a:gdLst/>
            <a:ahLst/>
            <a:cxnLst/>
            <a:rect l="l" t="t" r="r" b="b"/>
            <a:pathLst>
              <a:path w="313689" h="456565">
                <a:moveTo>
                  <a:pt x="101536" y="39087"/>
                </a:moveTo>
                <a:lnTo>
                  <a:pt x="0" y="59411"/>
                </a:lnTo>
                <a:lnTo>
                  <a:pt x="16722" y="456007"/>
                </a:lnTo>
                <a:lnTo>
                  <a:pt x="118258" y="435683"/>
                </a:lnTo>
                <a:lnTo>
                  <a:pt x="112268" y="289478"/>
                </a:lnTo>
                <a:lnTo>
                  <a:pt x="206056" y="270714"/>
                </a:lnTo>
                <a:lnTo>
                  <a:pt x="308284" y="270714"/>
                </a:lnTo>
                <a:lnTo>
                  <a:pt x="304444" y="179628"/>
                </a:lnTo>
                <a:lnTo>
                  <a:pt x="107295" y="179628"/>
                </a:lnTo>
                <a:lnTo>
                  <a:pt x="101536" y="39087"/>
                </a:lnTo>
                <a:close/>
              </a:path>
              <a:path w="313689" h="456565">
                <a:moveTo>
                  <a:pt x="308284" y="270714"/>
                </a:moveTo>
                <a:lnTo>
                  <a:pt x="206056" y="270714"/>
                </a:lnTo>
                <a:lnTo>
                  <a:pt x="212045" y="416919"/>
                </a:lnTo>
                <a:lnTo>
                  <a:pt x="313592" y="396595"/>
                </a:lnTo>
                <a:lnTo>
                  <a:pt x="308284" y="270714"/>
                </a:lnTo>
                <a:close/>
              </a:path>
              <a:path w="313689" h="456565">
                <a:moveTo>
                  <a:pt x="296870" y="0"/>
                </a:moveTo>
                <a:lnTo>
                  <a:pt x="195334" y="20323"/>
                </a:lnTo>
                <a:lnTo>
                  <a:pt x="201082" y="160853"/>
                </a:lnTo>
                <a:lnTo>
                  <a:pt x="107295" y="179628"/>
                </a:lnTo>
                <a:lnTo>
                  <a:pt x="304444" y="179628"/>
                </a:lnTo>
                <a:lnTo>
                  <a:pt x="2968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object 11"/>
          <p:cNvSpPr/>
          <p:nvPr/>
        </p:nvSpPr>
        <p:spPr>
          <a:xfrm>
            <a:off x="2226068" y="5389875"/>
            <a:ext cx="185986" cy="264924"/>
          </a:xfrm>
          <a:custGeom>
            <a:avLst/>
            <a:gdLst/>
            <a:ahLst/>
            <a:cxnLst/>
            <a:rect l="l" t="t" r="r" b="b"/>
            <a:pathLst>
              <a:path w="306704" h="436879">
                <a:moveTo>
                  <a:pt x="169966" y="0"/>
                </a:moveTo>
                <a:lnTo>
                  <a:pt x="131650" y="3091"/>
                </a:lnTo>
                <a:lnTo>
                  <a:pt x="72758" y="26588"/>
                </a:lnTo>
                <a:lnTo>
                  <a:pt x="30302" y="70220"/>
                </a:lnTo>
                <a:lnTo>
                  <a:pt x="5617" y="132723"/>
                </a:lnTo>
                <a:lnTo>
                  <a:pt x="426" y="170577"/>
                </a:lnTo>
                <a:lnTo>
                  <a:pt x="0" y="212833"/>
                </a:lnTo>
                <a:lnTo>
                  <a:pt x="9434" y="436638"/>
                </a:lnTo>
                <a:lnTo>
                  <a:pt x="109253" y="416660"/>
                </a:lnTo>
                <a:lnTo>
                  <a:pt x="105797" y="336788"/>
                </a:lnTo>
                <a:lnTo>
                  <a:pt x="201313" y="317668"/>
                </a:lnTo>
                <a:lnTo>
                  <a:pt x="303792" y="317668"/>
                </a:lnTo>
                <a:lnTo>
                  <a:pt x="300344" y="235901"/>
                </a:lnTo>
                <a:lnTo>
                  <a:pt x="101724" y="235901"/>
                </a:lnTo>
                <a:lnTo>
                  <a:pt x="99829" y="195148"/>
                </a:lnTo>
                <a:lnTo>
                  <a:pt x="104389" y="146453"/>
                </a:lnTo>
                <a:lnTo>
                  <a:pt x="131852" y="113320"/>
                </a:lnTo>
                <a:lnTo>
                  <a:pt x="151598" y="109065"/>
                </a:lnTo>
                <a:lnTo>
                  <a:pt x="288649" y="109065"/>
                </a:lnTo>
                <a:lnTo>
                  <a:pt x="286826" y="101698"/>
                </a:lnTo>
                <a:lnTo>
                  <a:pt x="271007" y="64014"/>
                </a:lnTo>
                <a:lnTo>
                  <a:pt x="235401" y="22899"/>
                </a:lnTo>
                <a:lnTo>
                  <a:pt x="187845" y="2134"/>
                </a:lnTo>
                <a:lnTo>
                  <a:pt x="169966" y="0"/>
                </a:lnTo>
                <a:close/>
              </a:path>
              <a:path w="306704" h="436879">
                <a:moveTo>
                  <a:pt x="303792" y="317668"/>
                </a:moveTo>
                <a:lnTo>
                  <a:pt x="201313" y="317668"/>
                </a:lnTo>
                <a:lnTo>
                  <a:pt x="204768" y="397550"/>
                </a:lnTo>
                <a:lnTo>
                  <a:pt x="306304" y="377226"/>
                </a:lnTo>
                <a:lnTo>
                  <a:pt x="303792" y="317668"/>
                </a:lnTo>
                <a:close/>
              </a:path>
              <a:path w="306704" h="436879">
                <a:moveTo>
                  <a:pt x="288649" y="109065"/>
                </a:moveTo>
                <a:lnTo>
                  <a:pt x="151598" y="109065"/>
                </a:lnTo>
                <a:lnTo>
                  <a:pt x="160069" y="109890"/>
                </a:lnTo>
                <a:lnTo>
                  <a:pt x="167733" y="112555"/>
                </a:lnTo>
                <a:lnTo>
                  <a:pt x="192664" y="153715"/>
                </a:lnTo>
                <a:lnTo>
                  <a:pt x="197240" y="216791"/>
                </a:lnTo>
                <a:lnTo>
                  <a:pt x="101724" y="235901"/>
                </a:lnTo>
                <a:lnTo>
                  <a:pt x="300344" y="235901"/>
                </a:lnTo>
                <a:lnTo>
                  <a:pt x="297582" y="170426"/>
                </a:lnTo>
                <a:lnTo>
                  <a:pt x="292198" y="123413"/>
                </a:lnTo>
                <a:lnTo>
                  <a:pt x="288649" y="1090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object 12"/>
          <p:cNvSpPr/>
          <p:nvPr/>
        </p:nvSpPr>
        <p:spPr>
          <a:xfrm>
            <a:off x="2429849" y="5351007"/>
            <a:ext cx="188297" cy="262228"/>
          </a:xfrm>
          <a:custGeom>
            <a:avLst/>
            <a:gdLst/>
            <a:ahLst/>
            <a:cxnLst/>
            <a:rect l="l" t="t" r="r" b="b"/>
            <a:pathLst>
              <a:path w="310514" h="432434">
                <a:moveTo>
                  <a:pt x="184783" y="0"/>
                </a:moveTo>
                <a:lnTo>
                  <a:pt x="159607" y="3482"/>
                </a:lnTo>
                <a:lnTo>
                  <a:pt x="0" y="35429"/>
                </a:lnTo>
                <a:lnTo>
                  <a:pt x="16711" y="432024"/>
                </a:lnTo>
                <a:lnTo>
                  <a:pt x="190528" y="397240"/>
                </a:lnTo>
                <a:lnTo>
                  <a:pt x="245297" y="378284"/>
                </a:lnTo>
                <a:lnTo>
                  <a:pt x="285687" y="346205"/>
                </a:lnTo>
                <a:lnTo>
                  <a:pt x="301843" y="318562"/>
                </a:lnTo>
                <a:lnTo>
                  <a:pt x="112582" y="318562"/>
                </a:lnTo>
                <a:lnTo>
                  <a:pt x="109954" y="256239"/>
                </a:lnTo>
                <a:lnTo>
                  <a:pt x="182518" y="241716"/>
                </a:lnTo>
                <a:lnTo>
                  <a:pt x="305463" y="241716"/>
                </a:lnTo>
                <a:lnTo>
                  <a:pt x="303498" y="233994"/>
                </a:lnTo>
                <a:lnTo>
                  <a:pt x="279470" y="195560"/>
                </a:lnTo>
                <a:lnTo>
                  <a:pt x="251196" y="179414"/>
                </a:lnTo>
                <a:lnTo>
                  <a:pt x="261684" y="169480"/>
                </a:lnTo>
                <a:lnTo>
                  <a:pt x="262972" y="167875"/>
                </a:lnTo>
                <a:lnTo>
                  <a:pt x="106143" y="167875"/>
                </a:lnTo>
                <a:lnTo>
                  <a:pt x="103756" y="108945"/>
                </a:lnTo>
                <a:lnTo>
                  <a:pt x="161838" y="97312"/>
                </a:lnTo>
                <a:lnTo>
                  <a:pt x="288369" y="97312"/>
                </a:lnTo>
                <a:lnTo>
                  <a:pt x="288226" y="89505"/>
                </a:lnTo>
                <a:lnTo>
                  <a:pt x="271284" y="36061"/>
                </a:lnTo>
                <a:lnTo>
                  <a:pt x="227403" y="3899"/>
                </a:lnTo>
                <a:lnTo>
                  <a:pt x="207381" y="138"/>
                </a:lnTo>
                <a:lnTo>
                  <a:pt x="184783" y="0"/>
                </a:lnTo>
                <a:close/>
              </a:path>
              <a:path w="310514" h="432434">
                <a:moveTo>
                  <a:pt x="305463" y="241716"/>
                </a:moveTo>
                <a:lnTo>
                  <a:pt x="182518" y="241716"/>
                </a:lnTo>
                <a:lnTo>
                  <a:pt x="188915" y="242731"/>
                </a:lnTo>
                <a:lnTo>
                  <a:pt x="200140" y="249621"/>
                </a:lnTo>
                <a:lnTo>
                  <a:pt x="203752" y="255380"/>
                </a:lnTo>
                <a:lnTo>
                  <a:pt x="205365" y="263432"/>
                </a:lnTo>
                <a:lnTo>
                  <a:pt x="206382" y="271571"/>
                </a:lnTo>
                <a:lnTo>
                  <a:pt x="206013" y="278946"/>
                </a:lnTo>
                <a:lnTo>
                  <a:pt x="177984" y="305483"/>
                </a:lnTo>
                <a:lnTo>
                  <a:pt x="112582" y="318562"/>
                </a:lnTo>
                <a:lnTo>
                  <a:pt x="301843" y="318562"/>
                </a:lnTo>
                <a:lnTo>
                  <a:pt x="307550" y="301982"/>
                </a:lnTo>
                <a:lnTo>
                  <a:pt x="309965" y="275681"/>
                </a:lnTo>
                <a:lnTo>
                  <a:pt x="306702" y="246585"/>
                </a:lnTo>
                <a:lnTo>
                  <a:pt x="305463" y="241716"/>
                </a:lnTo>
                <a:close/>
              </a:path>
              <a:path w="310514" h="432434">
                <a:moveTo>
                  <a:pt x="288369" y="97312"/>
                </a:moveTo>
                <a:lnTo>
                  <a:pt x="161838" y="97312"/>
                </a:lnTo>
                <a:lnTo>
                  <a:pt x="168832" y="98003"/>
                </a:lnTo>
                <a:lnTo>
                  <a:pt x="179617" y="104244"/>
                </a:lnTo>
                <a:lnTo>
                  <a:pt x="183093" y="109626"/>
                </a:lnTo>
                <a:lnTo>
                  <a:pt x="184633" y="117322"/>
                </a:lnTo>
                <a:lnTo>
                  <a:pt x="185469" y="132399"/>
                </a:lnTo>
                <a:lnTo>
                  <a:pt x="181271" y="144130"/>
                </a:lnTo>
                <a:lnTo>
                  <a:pt x="172040" y="152511"/>
                </a:lnTo>
                <a:lnTo>
                  <a:pt x="157775" y="157540"/>
                </a:lnTo>
                <a:lnTo>
                  <a:pt x="106143" y="167875"/>
                </a:lnTo>
                <a:lnTo>
                  <a:pt x="262972" y="167875"/>
                </a:lnTo>
                <a:lnTo>
                  <a:pt x="283143" y="133311"/>
                </a:lnTo>
                <a:lnTo>
                  <a:pt x="288506" y="104751"/>
                </a:lnTo>
                <a:lnTo>
                  <a:pt x="288369" y="97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object 13"/>
          <p:cNvSpPr/>
          <p:nvPr/>
        </p:nvSpPr>
        <p:spPr>
          <a:xfrm>
            <a:off x="2628914" y="5296836"/>
            <a:ext cx="189452" cy="268390"/>
          </a:xfrm>
          <a:custGeom>
            <a:avLst/>
            <a:gdLst/>
            <a:ahLst/>
            <a:cxnLst/>
            <a:rect l="l" t="t" r="r" b="b"/>
            <a:pathLst>
              <a:path w="312420" h="442595">
                <a:moveTo>
                  <a:pt x="101536" y="38742"/>
                </a:moveTo>
                <a:lnTo>
                  <a:pt x="0" y="59066"/>
                </a:lnTo>
                <a:lnTo>
                  <a:pt x="9182" y="277195"/>
                </a:lnTo>
                <a:lnTo>
                  <a:pt x="9972" y="290891"/>
                </a:lnTo>
                <a:lnTo>
                  <a:pt x="15224" y="329696"/>
                </a:lnTo>
                <a:lnTo>
                  <a:pt x="32911" y="383433"/>
                </a:lnTo>
                <a:lnTo>
                  <a:pt x="61129" y="420489"/>
                </a:lnTo>
                <a:lnTo>
                  <a:pt x="97867" y="439707"/>
                </a:lnTo>
                <a:lnTo>
                  <a:pt x="118665" y="442186"/>
                </a:lnTo>
                <a:lnTo>
                  <a:pt x="141084" y="439913"/>
                </a:lnTo>
                <a:lnTo>
                  <a:pt x="181271" y="420447"/>
                </a:lnTo>
                <a:lnTo>
                  <a:pt x="212108" y="381129"/>
                </a:lnTo>
                <a:lnTo>
                  <a:pt x="311212" y="381129"/>
                </a:lnTo>
                <a:lnTo>
                  <a:pt x="308935" y="327131"/>
                </a:lnTo>
                <a:lnTo>
                  <a:pt x="143496" y="327131"/>
                </a:lnTo>
                <a:lnTo>
                  <a:pt x="130234" y="320252"/>
                </a:lnTo>
                <a:lnTo>
                  <a:pt x="113755" y="285404"/>
                </a:lnTo>
                <a:lnTo>
                  <a:pt x="110740" y="259154"/>
                </a:lnTo>
                <a:lnTo>
                  <a:pt x="101536" y="38742"/>
                </a:lnTo>
                <a:close/>
              </a:path>
              <a:path w="312420" h="442595">
                <a:moveTo>
                  <a:pt x="311212" y="381129"/>
                </a:moveTo>
                <a:lnTo>
                  <a:pt x="212108" y="381129"/>
                </a:lnTo>
                <a:lnTo>
                  <a:pt x="213333" y="416311"/>
                </a:lnTo>
                <a:lnTo>
                  <a:pt x="311864" y="396595"/>
                </a:lnTo>
                <a:lnTo>
                  <a:pt x="311212" y="381129"/>
                </a:lnTo>
                <a:close/>
              </a:path>
              <a:path w="312420" h="442595">
                <a:moveTo>
                  <a:pt x="295142" y="0"/>
                </a:moveTo>
                <a:lnTo>
                  <a:pt x="193606" y="20323"/>
                </a:lnTo>
                <a:lnTo>
                  <a:pt x="202915" y="241280"/>
                </a:lnTo>
                <a:lnTo>
                  <a:pt x="202913" y="259939"/>
                </a:lnTo>
                <a:lnTo>
                  <a:pt x="192894" y="301844"/>
                </a:lnTo>
                <a:lnTo>
                  <a:pt x="160110" y="326984"/>
                </a:lnTo>
                <a:lnTo>
                  <a:pt x="143496" y="327131"/>
                </a:lnTo>
                <a:lnTo>
                  <a:pt x="308935" y="327131"/>
                </a:lnTo>
                <a:lnTo>
                  <a:pt x="2951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4" name="object 14"/>
          <p:cNvSpPr/>
          <p:nvPr/>
        </p:nvSpPr>
        <p:spPr>
          <a:xfrm>
            <a:off x="2840240" y="5262536"/>
            <a:ext cx="142089" cy="268390"/>
          </a:xfrm>
          <a:custGeom>
            <a:avLst/>
            <a:gdLst/>
            <a:ahLst/>
            <a:cxnLst/>
            <a:rect l="l" t="t" r="r" b="b"/>
            <a:pathLst>
              <a:path w="234314" h="442595">
                <a:moveTo>
                  <a:pt x="229322" y="0"/>
                </a:moveTo>
                <a:lnTo>
                  <a:pt x="0" y="45883"/>
                </a:lnTo>
                <a:lnTo>
                  <a:pt x="16722" y="442489"/>
                </a:lnTo>
                <a:lnTo>
                  <a:pt x="116540" y="422510"/>
                </a:lnTo>
                <a:lnTo>
                  <a:pt x="103159" y="129807"/>
                </a:lnTo>
                <a:lnTo>
                  <a:pt x="233950" y="103630"/>
                </a:lnTo>
                <a:lnTo>
                  <a:pt x="2293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/>
          <p:nvPr/>
        </p:nvSpPr>
        <p:spPr>
          <a:xfrm>
            <a:off x="3001196" y="5234761"/>
            <a:ext cx="185986" cy="264924"/>
          </a:xfrm>
          <a:custGeom>
            <a:avLst/>
            <a:gdLst/>
            <a:ahLst/>
            <a:cxnLst/>
            <a:rect l="l" t="t" r="r" b="b"/>
            <a:pathLst>
              <a:path w="306704" h="436879">
                <a:moveTo>
                  <a:pt x="169956" y="0"/>
                </a:moveTo>
                <a:lnTo>
                  <a:pt x="131650" y="3091"/>
                </a:lnTo>
                <a:lnTo>
                  <a:pt x="72754" y="26586"/>
                </a:lnTo>
                <a:lnTo>
                  <a:pt x="30302" y="70209"/>
                </a:lnTo>
                <a:lnTo>
                  <a:pt x="5613" y="132726"/>
                </a:lnTo>
                <a:lnTo>
                  <a:pt x="421" y="170582"/>
                </a:lnTo>
                <a:lnTo>
                  <a:pt x="0" y="212833"/>
                </a:lnTo>
                <a:lnTo>
                  <a:pt x="9434" y="436638"/>
                </a:lnTo>
                <a:lnTo>
                  <a:pt x="109253" y="416660"/>
                </a:lnTo>
                <a:lnTo>
                  <a:pt x="105797" y="336788"/>
                </a:lnTo>
                <a:lnTo>
                  <a:pt x="201313" y="317678"/>
                </a:lnTo>
                <a:lnTo>
                  <a:pt x="303793" y="317678"/>
                </a:lnTo>
                <a:lnTo>
                  <a:pt x="300344" y="235911"/>
                </a:lnTo>
                <a:lnTo>
                  <a:pt x="101714" y="235911"/>
                </a:lnTo>
                <a:lnTo>
                  <a:pt x="99829" y="195148"/>
                </a:lnTo>
                <a:lnTo>
                  <a:pt x="104389" y="146456"/>
                </a:lnTo>
                <a:lnTo>
                  <a:pt x="131852" y="113320"/>
                </a:lnTo>
                <a:lnTo>
                  <a:pt x="151598" y="109065"/>
                </a:lnTo>
                <a:lnTo>
                  <a:pt x="288649" y="109065"/>
                </a:lnTo>
                <a:lnTo>
                  <a:pt x="286826" y="101698"/>
                </a:lnTo>
                <a:lnTo>
                  <a:pt x="271007" y="64014"/>
                </a:lnTo>
                <a:lnTo>
                  <a:pt x="235395" y="22895"/>
                </a:lnTo>
                <a:lnTo>
                  <a:pt x="187835" y="2134"/>
                </a:lnTo>
                <a:lnTo>
                  <a:pt x="169956" y="0"/>
                </a:lnTo>
                <a:close/>
              </a:path>
              <a:path w="306704" h="436879">
                <a:moveTo>
                  <a:pt x="303793" y="317678"/>
                </a:moveTo>
                <a:lnTo>
                  <a:pt x="201313" y="317678"/>
                </a:lnTo>
                <a:lnTo>
                  <a:pt x="204768" y="397550"/>
                </a:lnTo>
                <a:lnTo>
                  <a:pt x="306304" y="377226"/>
                </a:lnTo>
                <a:lnTo>
                  <a:pt x="303793" y="317678"/>
                </a:lnTo>
                <a:close/>
              </a:path>
              <a:path w="306704" h="436879">
                <a:moveTo>
                  <a:pt x="288649" y="109065"/>
                </a:moveTo>
                <a:lnTo>
                  <a:pt x="151598" y="109065"/>
                </a:lnTo>
                <a:lnTo>
                  <a:pt x="160069" y="109890"/>
                </a:lnTo>
                <a:lnTo>
                  <a:pt x="167733" y="112555"/>
                </a:lnTo>
                <a:lnTo>
                  <a:pt x="192664" y="153704"/>
                </a:lnTo>
                <a:lnTo>
                  <a:pt x="197229" y="216791"/>
                </a:lnTo>
                <a:lnTo>
                  <a:pt x="101714" y="235911"/>
                </a:lnTo>
                <a:lnTo>
                  <a:pt x="300344" y="235911"/>
                </a:lnTo>
                <a:lnTo>
                  <a:pt x="297582" y="170426"/>
                </a:lnTo>
                <a:lnTo>
                  <a:pt x="292198" y="123413"/>
                </a:lnTo>
                <a:lnTo>
                  <a:pt x="288649" y="1090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6" name="object 16"/>
          <p:cNvSpPr/>
          <p:nvPr/>
        </p:nvSpPr>
        <p:spPr>
          <a:xfrm>
            <a:off x="3189949" y="5193751"/>
            <a:ext cx="189067" cy="254527"/>
          </a:xfrm>
          <a:custGeom>
            <a:avLst/>
            <a:gdLst/>
            <a:ahLst/>
            <a:cxnLst/>
            <a:rect l="l" t="t" r="r" b="b"/>
            <a:pathLst>
              <a:path w="311785" h="419734">
                <a:moveTo>
                  <a:pt x="212892" y="125221"/>
                </a:moveTo>
                <a:lnTo>
                  <a:pt x="110509" y="125221"/>
                </a:lnTo>
                <a:lnTo>
                  <a:pt x="122813" y="419285"/>
                </a:lnTo>
                <a:lnTo>
                  <a:pt x="224349" y="398972"/>
                </a:lnTo>
                <a:lnTo>
                  <a:pt x="212892" y="125221"/>
                </a:lnTo>
                <a:close/>
              </a:path>
              <a:path w="311785" h="419734">
                <a:moveTo>
                  <a:pt x="191327" y="0"/>
                </a:moveTo>
                <a:lnTo>
                  <a:pt x="147786" y="5214"/>
                </a:lnTo>
                <a:lnTo>
                  <a:pt x="105829" y="16892"/>
                </a:lnTo>
                <a:lnTo>
                  <a:pt x="65128" y="34899"/>
                </a:lnTo>
                <a:lnTo>
                  <a:pt x="28818" y="58015"/>
                </a:lnTo>
                <a:lnTo>
                  <a:pt x="0" y="85065"/>
                </a:lnTo>
                <a:lnTo>
                  <a:pt x="43642" y="173450"/>
                </a:lnTo>
                <a:lnTo>
                  <a:pt x="58830" y="158384"/>
                </a:lnTo>
                <a:lnTo>
                  <a:pt x="75038" y="145322"/>
                </a:lnTo>
                <a:lnTo>
                  <a:pt x="92265" y="134267"/>
                </a:lnTo>
                <a:lnTo>
                  <a:pt x="110509" y="125221"/>
                </a:lnTo>
                <a:lnTo>
                  <a:pt x="212892" y="125221"/>
                </a:lnTo>
                <a:lnTo>
                  <a:pt x="212161" y="107734"/>
                </a:lnTo>
                <a:lnTo>
                  <a:pt x="291069" y="107734"/>
                </a:lnTo>
                <a:lnTo>
                  <a:pt x="311173" y="25643"/>
                </a:lnTo>
                <a:lnTo>
                  <a:pt x="274667" y="10603"/>
                </a:lnTo>
                <a:lnTo>
                  <a:pt x="234170" y="1916"/>
                </a:lnTo>
                <a:lnTo>
                  <a:pt x="212835" y="66"/>
                </a:lnTo>
                <a:lnTo>
                  <a:pt x="191327" y="0"/>
                </a:lnTo>
                <a:close/>
              </a:path>
              <a:path w="311785" h="419734">
                <a:moveTo>
                  <a:pt x="291069" y="107734"/>
                </a:moveTo>
                <a:lnTo>
                  <a:pt x="212161" y="107734"/>
                </a:lnTo>
                <a:lnTo>
                  <a:pt x="229917" y="109970"/>
                </a:lnTo>
                <a:lnTo>
                  <a:pt x="248192" y="113959"/>
                </a:lnTo>
                <a:lnTo>
                  <a:pt x="266988" y="119700"/>
                </a:lnTo>
                <a:lnTo>
                  <a:pt x="286305" y="127189"/>
                </a:lnTo>
                <a:lnTo>
                  <a:pt x="291069" y="1077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17"/>
          <p:cNvSpPr/>
          <p:nvPr/>
        </p:nvSpPr>
        <p:spPr>
          <a:xfrm>
            <a:off x="3387317" y="5155173"/>
            <a:ext cx="208705" cy="252602"/>
          </a:xfrm>
          <a:custGeom>
            <a:avLst/>
            <a:gdLst/>
            <a:ahLst/>
            <a:cxnLst/>
            <a:rect l="l" t="t" r="r" b="b"/>
            <a:pathLst>
              <a:path w="344170" h="416559">
                <a:moveTo>
                  <a:pt x="194428" y="0"/>
                </a:moveTo>
                <a:lnTo>
                  <a:pt x="150153" y="3211"/>
                </a:lnTo>
                <a:lnTo>
                  <a:pt x="99825" y="20860"/>
                </a:lnTo>
                <a:lnTo>
                  <a:pt x="58104" y="51922"/>
                </a:lnTo>
                <a:lnTo>
                  <a:pt x="26590" y="94582"/>
                </a:lnTo>
                <a:lnTo>
                  <a:pt x="6880" y="147019"/>
                </a:lnTo>
                <a:lnTo>
                  <a:pt x="47" y="203886"/>
                </a:lnTo>
                <a:lnTo>
                  <a:pt x="0" y="209200"/>
                </a:lnTo>
                <a:lnTo>
                  <a:pt x="1478" y="238457"/>
                </a:lnTo>
                <a:lnTo>
                  <a:pt x="12565" y="295676"/>
                </a:lnTo>
                <a:lnTo>
                  <a:pt x="30883" y="338574"/>
                </a:lnTo>
                <a:lnTo>
                  <a:pt x="57156" y="373509"/>
                </a:lnTo>
                <a:lnTo>
                  <a:pt x="89903" y="398525"/>
                </a:lnTo>
                <a:lnTo>
                  <a:pt x="128541" y="413068"/>
                </a:lnTo>
                <a:lnTo>
                  <a:pt x="149350" y="415955"/>
                </a:lnTo>
                <a:lnTo>
                  <a:pt x="171042" y="415847"/>
                </a:lnTo>
                <a:lnTo>
                  <a:pt x="219863" y="405600"/>
                </a:lnTo>
                <a:lnTo>
                  <a:pt x="265894" y="381248"/>
                </a:lnTo>
                <a:lnTo>
                  <a:pt x="302910" y="343934"/>
                </a:lnTo>
                <a:lnTo>
                  <a:pt x="323518" y="307431"/>
                </a:lnTo>
                <a:lnTo>
                  <a:pt x="167949" y="307431"/>
                </a:lnTo>
                <a:lnTo>
                  <a:pt x="155638" y="305934"/>
                </a:lnTo>
                <a:lnTo>
                  <a:pt x="117391" y="273025"/>
                </a:lnTo>
                <a:lnTo>
                  <a:pt x="104803" y="227440"/>
                </a:lnTo>
                <a:lnTo>
                  <a:pt x="103576" y="212081"/>
                </a:lnTo>
                <a:lnTo>
                  <a:pt x="103657" y="197101"/>
                </a:lnTo>
                <a:lnTo>
                  <a:pt x="111766" y="156026"/>
                </a:lnTo>
                <a:lnTo>
                  <a:pt x="140809" y="118357"/>
                </a:lnTo>
                <a:lnTo>
                  <a:pt x="175833" y="108531"/>
                </a:lnTo>
                <a:lnTo>
                  <a:pt x="326962" y="108531"/>
                </a:lnTo>
                <a:lnTo>
                  <a:pt x="323094" y="97879"/>
                </a:lnTo>
                <a:lnTo>
                  <a:pt x="300672" y="58801"/>
                </a:lnTo>
                <a:lnTo>
                  <a:pt x="271035" y="28666"/>
                </a:lnTo>
                <a:lnTo>
                  <a:pt x="235177" y="8771"/>
                </a:lnTo>
                <a:lnTo>
                  <a:pt x="215244" y="2888"/>
                </a:lnTo>
                <a:lnTo>
                  <a:pt x="194428" y="0"/>
                </a:lnTo>
                <a:close/>
              </a:path>
              <a:path w="344170" h="416559">
                <a:moveTo>
                  <a:pt x="326962" y="108531"/>
                </a:moveTo>
                <a:lnTo>
                  <a:pt x="175833" y="108531"/>
                </a:lnTo>
                <a:lnTo>
                  <a:pt x="188144" y="110030"/>
                </a:lnTo>
                <a:lnTo>
                  <a:pt x="199486" y="114365"/>
                </a:lnTo>
                <a:lnTo>
                  <a:pt x="226391" y="142941"/>
                </a:lnTo>
                <a:lnTo>
                  <a:pt x="238979" y="188525"/>
                </a:lnTo>
                <a:lnTo>
                  <a:pt x="240207" y="203886"/>
                </a:lnTo>
                <a:lnTo>
                  <a:pt x="240130" y="218862"/>
                </a:lnTo>
                <a:lnTo>
                  <a:pt x="232010" y="259941"/>
                </a:lnTo>
                <a:lnTo>
                  <a:pt x="202969" y="297606"/>
                </a:lnTo>
                <a:lnTo>
                  <a:pt x="167949" y="307431"/>
                </a:lnTo>
                <a:lnTo>
                  <a:pt x="323518" y="307431"/>
                </a:lnTo>
                <a:lnTo>
                  <a:pt x="328527" y="296384"/>
                </a:lnTo>
                <a:lnTo>
                  <a:pt x="336912" y="268942"/>
                </a:lnTo>
                <a:lnTo>
                  <a:pt x="342110" y="239678"/>
                </a:lnTo>
                <a:lnTo>
                  <a:pt x="343912" y="209200"/>
                </a:lnTo>
                <a:lnTo>
                  <a:pt x="342313" y="177504"/>
                </a:lnTo>
                <a:lnTo>
                  <a:pt x="337294" y="144524"/>
                </a:lnTo>
                <a:lnTo>
                  <a:pt x="331228" y="120280"/>
                </a:lnTo>
                <a:lnTo>
                  <a:pt x="326962" y="1085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object 18"/>
          <p:cNvSpPr/>
          <p:nvPr/>
        </p:nvSpPr>
        <p:spPr>
          <a:xfrm>
            <a:off x="3613128" y="5115275"/>
            <a:ext cx="175589" cy="261844"/>
          </a:xfrm>
          <a:custGeom>
            <a:avLst/>
            <a:gdLst/>
            <a:ahLst/>
            <a:cxnLst/>
            <a:rect l="l" t="t" r="r" b="b"/>
            <a:pathLst>
              <a:path w="289560" h="431800">
                <a:moveTo>
                  <a:pt x="157247" y="0"/>
                </a:moveTo>
                <a:lnTo>
                  <a:pt x="96378" y="12595"/>
                </a:lnTo>
                <a:lnTo>
                  <a:pt x="46859" y="44644"/>
                </a:lnTo>
                <a:lnTo>
                  <a:pt x="14608" y="95239"/>
                </a:lnTo>
                <a:lnTo>
                  <a:pt x="284" y="163381"/>
                </a:lnTo>
                <a:lnTo>
                  <a:pt x="0" y="206687"/>
                </a:lnTo>
                <a:lnTo>
                  <a:pt x="9652" y="431695"/>
                </a:lnTo>
                <a:lnTo>
                  <a:pt x="109461" y="411717"/>
                </a:lnTo>
                <a:lnTo>
                  <a:pt x="105074" y="311479"/>
                </a:lnTo>
                <a:lnTo>
                  <a:pt x="157780" y="311479"/>
                </a:lnTo>
                <a:lnTo>
                  <a:pt x="206453" y="296828"/>
                </a:lnTo>
                <a:lnTo>
                  <a:pt x="241038" y="274266"/>
                </a:lnTo>
                <a:lnTo>
                  <a:pt x="266891" y="243880"/>
                </a:lnTo>
                <a:lnTo>
                  <a:pt x="277861" y="221639"/>
                </a:lnTo>
                <a:lnTo>
                  <a:pt x="126696" y="221639"/>
                </a:lnTo>
                <a:lnTo>
                  <a:pt x="113052" y="220561"/>
                </a:lnTo>
                <a:lnTo>
                  <a:pt x="106875" y="219116"/>
                </a:lnTo>
                <a:lnTo>
                  <a:pt x="101336" y="216812"/>
                </a:lnTo>
                <a:lnTo>
                  <a:pt x="99430" y="173756"/>
                </a:lnTo>
                <a:lnTo>
                  <a:pt x="99414" y="159897"/>
                </a:lnTo>
                <a:lnTo>
                  <a:pt x="100768" y="147721"/>
                </a:lnTo>
                <a:lnTo>
                  <a:pt x="128421" y="111134"/>
                </a:lnTo>
                <a:lnTo>
                  <a:pt x="146987" y="107205"/>
                </a:lnTo>
                <a:lnTo>
                  <a:pt x="282329" y="107205"/>
                </a:lnTo>
                <a:lnTo>
                  <a:pt x="276511" y="85732"/>
                </a:lnTo>
                <a:lnTo>
                  <a:pt x="249348" y="37742"/>
                </a:lnTo>
                <a:lnTo>
                  <a:pt x="208741" y="8551"/>
                </a:lnTo>
                <a:lnTo>
                  <a:pt x="184302" y="1656"/>
                </a:lnTo>
                <a:lnTo>
                  <a:pt x="157247" y="0"/>
                </a:lnTo>
                <a:close/>
              </a:path>
              <a:path w="289560" h="431800">
                <a:moveTo>
                  <a:pt x="157780" y="311479"/>
                </a:moveTo>
                <a:lnTo>
                  <a:pt x="105074" y="311479"/>
                </a:lnTo>
                <a:lnTo>
                  <a:pt x="120668" y="313105"/>
                </a:lnTo>
                <a:lnTo>
                  <a:pt x="135679" y="313491"/>
                </a:lnTo>
                <a:lnTo>
                  <a:pt x="150106" y="312638"/>
                </a:lnTo>
                <a:lnTo>
                  <a:pt x="157780" y="311479"/>
                </a:lnTo>
                <a:close/>
              </a:path>
              <a:path w="289560" h="431800">
                <a:moveTo>
                  <a:pt x="282329" y="107205"/>
                </a:moveTo>
                <a:lnTo>
                  <a:pt x="146987" y="107205"/>
                </a:lnTo>
                <a:lnTo>
                  <a:pt x="154724" y="107637"/>
                </a:lnTo>
                <a:lnTo>
                  <a:pt x="161452" y="109593"/>
                </a:lnTo>
                <a:lnTo>
                  <a:pt x="181888" y="142982"/>
                </a:lnTo>
                <a:lnTo>
                  <a:pt x="183824" y="157504"/>
                </a:lnTo>
                <a:lnTo>
                  <a:pt x="183597" y="170851"/>
                </a:lnTo>
                <a:lnTo>
                  <a:pt x="161851" y="210908"/>
                </a:lnTo>
                <a:lnTo>
                  <a:pt x="126696" y="221639"/>
                </a:lnTo>
                <a:lnTo>
                  <a:pt x="277861" y="221639"/>
                </a:lnTo>
                <a:lnTo>
                  <a:pt x="283225" y="206687"/>
                </a:lnTo>
                <a:lnTo>
                  <a:pt x="287669" y="185839"/>
                </a:lnTo>
                <a:lnTo>
                  <a:pt x="289425" y="163883"/>
                </a:lnTo>
                <a:lnTo>
                  <a:pt x="288498" y="140822"/>
                </a:lnTo>
                <a:lnTo>
                  <a:pt x="284890" y="116658"/>
                </a:lnTo>
                <a:lnTo>
                  <a:pt x="282329" y="107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object 19"/>
          <p:cNvSpPr/>
          <p:nvPr/>
        </p:nvSpPr>
        <p:spPr>
          <a:xfrm>
            <a:off x="3796179" y="5049000"/>
            <a:ext cx="260689" cy="281867"/>
          </a:xfrm>
          <a:custGeom>
            <a:avLst/>
            <a:gdLst/>
            <a:ahLst/>
            <a:cxnLst/>
            <a:rect l="l" t="t" r="r" b="b"/>
            <a:pathLst>
              <a:path w="429895" h="464820">
                <a:moveTo>
                  <a:pt x="412594" y="0"/>
                </a:moveTo>
                <a:lnTo>
                  <a:pt x="312775" y="19978"/>
                </a:lnTo>
                <a:lnTo>
                  <a:pt x="329497" y="416573"/>
                </a:lnTo>
                <a:lnTo>
                  <a:pt x="429306" y="396595"/>
                </a:lnTo>
                <a:lnTo>
                  <a:pt x="412594" y="0"/>
                </a:lnTo>
                <a:close/>
              </a:path>
              <a:path w="429895" h="464820">
                <a:moveTo>
                  <a:pt x="99808" y="62594"/>
                </a:moveTo>
                <a:lnTo>
                  <a:pt x="0" y="82573"/>
                </a:lnTo>
                <a:lnTo>
                  <a:pt x="10240" y="321623"/>
                </a:lnTo>
                <a:lnTo>
                  <a:pt x="10851" y="331504"/>
                </a:lnTo>
                <a:lnTo>
                  <a:pt x="22468" y="388279"/>
                </a:lnTo>
                <a:lnTo>
                  <a:pt x="47138" y="431050"/>
                </a:lnTo>
                <a:lnTo>
                  <a:pt x="84260" y="456968"/>
                </a:lnTo>
                <a:lnTo>
                  <a:pt x="131812" y="464304"/>
                </a:lnTo>
                <a:lnTo>
                  <a:pt x="159377" y="460896"/>
                </a:lnTo>
                <a:lnTo>
                  <a:pt x="206643" y="446216"/>
                </a:lnTo>
                <a:lnTo>
                  <a:pt x="245071" y="422908"/>
                </a:lnTo>
                <a:lnTo>
                  <a:pt x="273886" y="391927"/>
                </a:lnTo>
                <a:lnTo>
                  <a:pt x="289080" y="362159"/>
                </a:lnTo>
                <a:lnTo>
                  <a:pt x="140117" y="362159"/>
                </a:lnTo>
                <a:lnTo>
                  <a:pt x="127589" y="356845"/>
                </a:lnTo>
                <a:lnTo>
                  <a:pt x="110949" y="317288"/>
                </a:lnTo>
                <a:lnTo>
                  <a:pt x="109232" y="284106"/>
                </a:lnTo>
                <a:lnTo>
                  <a:pt x="120720" y="277066"/>
                </a:lnTo>
                <a:lnTo>
                  <a:pt x="131441" y="271529"/>
                </a:lnTo>
                <a:lnTo>
                  <a:pt x="141399" y="267498"/>
                </a:lnTo>
                <a:lnTo>
                  <a:pt x="150602" y="264976"/>
                </a:lnTo>
                <a:lnTo>
                  <a:pt x="158820" y="263989"/>
                </a:lnTo>
                <a:lnTo>
                  <a:pt x="295349" y="263989"/>
                </a:lnTo>
                <a:lnTo>
                  <a:pt x="295268" y="263437"/>
                </a:lnTo>
                <a:lnTo>
                  <a:pt x="288157" y="236849"/>
                </a:lnTo>
                <a:lnTo>
                  <a:pt x="278258" y="214212"/>
                </a:lnTo>
                <a:lnTo>
                  <a:pt x="265571" y="195522"/>
                </a:lnTo>
                <a:lnTo>
                  <a:pt x="257460" y="187795"/>
                </a:lnTo>
                <a:lnTo>
                  <a:pt x="105169" y="187795"/>
                </a:lnTo>
                <a:lnTo>
                  <a:pt x="99808" y="62594"/>
                </a:lnTo>
                <a:close/>
              </a:path>
              <a:path w="429895" h="464820">
                <a:moveTo>
                  <a:pt x="295349" y="263989"/>
                </a:moveTo>
                <a:lnTo>
                  <a:pt x="158820" y="263989"/>
                </a:lnTo>
                <a:lnTo>
                  <a:pt x="166275" y="264482"/>
                </a:lnTo>
                <a:lnTo>
                  <a:pt x="172963" y="266450"/>
                </a:lnTo>
                <a:lnTo>
                  <a:pt x="195310" y="309372"/>
                </a:lnTo>
                <a:lnTo>
                  <a:pt x="194911" y="320380"/>
                </a:lnTo>
                <a:lnTo>
                  <a:pt x="175108" y="353909"/>
                </a:lnTo>
                <a:lnTo>
                  <a:pt x="140117" y="362159"/>
                </a:lnTo>
                <a:lnTo>
                  <a:pt x="289080" y="362159"/>
                </a:lnTo>
                <a:lnTo>
                  <a:pt x="292210" y="354334"/>
                </a:lnTo>
                <a:lnTo>
                  <a:pt x="297303" y="333317"/>
                </a:lnTo>
                <a:lnTo>
                  <a:pt x="299511" y="311163"/>
                </a:lnTo>
                <a:lnTo>
                  <a:pt x="298834" y="287870"/>
                </a:lnTo>
                <a:lnTo>
                  <a:pt x="295349" y="263989"/>
                </a:lnTo>
                <a:close/>
              </a:path>
              <a:path w="429895" h="464820">
                <a:moveTo>
                  <a:pt x="189904" y="162568"/>
                </a:moveTo>
                <a:lnTo>
                  <a:pt x="151316" y="168915"/>
                </a:lnTo>
                <a:lnTo>
                  <a:pt x="105169" y="187795"/>
                </a:lnTo>
                <a:lnTo>
                  <a:pt x="257460" y="187795"/>
                </a:lnTo>
                <a:lnTo>
                  <a:pt x="250097" y="180779"/>
                </a:lnTo>
                <a:lnTo>
                  <a:pt x="232158" y="170248"/>
                </a:lnTo>
                <a:lnTo>
                  <a:pt x="212094" y="164178"/>
                </a:lnTo>
                <a:lnTo>
                  <a:pt x="189904" y="1625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0" name="object 20"/>
          <p:cNvSpPr/>
          <p:nvPr/>
        </p:nvSpPr>
        <p:spPr>
          <a:xfrm>
            <a:off x="2044178" y="5821734"/>
            <a:ext cx="227573" cy="316523"/>
          </a:xfrm>
          <a:custGeom>
            <a:avLst/>
            <a:gdLst/>
            <a:ahLst/>
            <a:cxnLst/>
            <a:rect l="l" t="t" r="r" b="b"/>
            <a:pathLst>
              <a:path w="375285" h="521970">
                <a:moveTo>
                  <a:pt x="200865" y="0"/>
                </a:moveTo>
                <a:lnTo>
                  <a:pt x="162550" y="3090"/>
                </a:lnTo>
                <a:lnTo>
                  <a:pt x="103659" y="26594"/>
                </a:lnTo>
                <a:lnTo>
                  <a:pt x="61212" y="70219"/>
                </a:lnTo>
                <a:lnTo>
                  <a:pt x="36523" y="132726"/>
                </a:lnTo>
                <a:lnTo>
                  <a:pt x="31331" y="170581"/>
                </a:lnTo>
                <a:lnTo>
                  <a:pt x="30910" y="212832"/>
                </a:lnTo>
                <a:lnTo>
                  <a:pt x="36145" y="332912"/>
                </a:lnTo>
                <a:lnTo>
                  <a:pt x="0" y="340148"/>
                </a:lnTo>
                <a:lnTo>
                  <a:pt x="7643" y="521440"/>
                </a:lnTo>
                <a:lnTo>
                  <a:pt x="100572" y="502844"/>
                </a:lnTo>
                <a:lnTo>
                  <a:pt x="97138" y="425276"/>
                </a:lnTo>
                <a:lnTo>
                  <a:pt x="278693" y="388931"/>
                </a:lnTo>
                <a:lnTo>
                  <a:pt x="372583" y="388931"/>
                </a:lnTo>
                <a:lnTo>
                  <a:pt x="369383" y="312934"/>
                </a:lnTo>
                <a:lnTo>
                  <a:pt x="135953" y="312934"/>
                </a:lnTo>
                <a:lnTo>
                  <a:pt x="130729" y="195147"/>
                </a:lnTo>
                <a:lnTo>
                  <a:pt x="135290" y="146457"/>
                </a:lnTo>
                <a:lnTo>
                  <a:pt x="162757" y="113329"/>
                </a:lnTo>
                <a:lnTo>
                  <a:pt x="182503" y="109073"/>
                </a:lnTo>
                <a:lnTo>
                  <a:pt x="319550" y="109073"/>
                </a:lnTo>
                <a:lnTo>
                  <a:pt x="317726" y="101701"/>
                </a:lnTo>
                <a:lnTo>
                  <a:pt x="301907" y="64014"/>
                </a:lnTo>
                <a:lnTo>
                  <a:pt x="266300" y="22903"/>
                </a:lnTo>
                <a:lnTo>
                  <a:pt x="218745" y="2137"/>
                </a:lnTo>
                <a:lnTo>
                  <a:pt x="200865" y="0"/>
                </a:lnTo>
                <a:close/>
              </a:path>
              <a:path w="375285" h="521970">
                <a:moveTo>
                  <a:pt x="372583" y="388931"/>
                </a:moveTo>
                <a:lnTo>
                  <a:pt x="278693" y="388931"/>
                </a:lnTo>
                <a:lnTo>
                  <a:pt x="282138" y="466510"/>
                </a:lnTo>
                <a:lnTo>
                  <a:pt x="375067" y="447914"/>
                </a:lnTo>
                <a:lnTo>
                  <a:pt x="372583" y="388931"/>
                </a:lnTo>
                <a:close/>
              </a:path>
              <a:path w="375285" h="521970">
                <a:moveTo>
                  <a:pt x="319550" y="109073"/>
                </a:moveTo>
                <a:lnTo>
                  <a:pt x="182503" y="109073"/>
                </a:lnTo>
                <a:lnTo>
                  <a:pt x="190971" y="109894"/>
                </a:lnTo>
                <a:lnTo>
                  <a:pt x="198637" y="112555"/>
                </a:lnTo>
                <a:lnTo>
                  <a:pt x="223574" y="153713"/>
                </a:lnTo>
                <a:lnTo>
                  <a:pt x="231469" y="293824"/>
                </a:lnTo>
                <a:lnTo>
                  <a:pt x="135953" y="312934"/>
                </a:lnTo>
                <a:lnTo>
                  <a:pt x="369383" y="312934"/>
                </a:lnTo>
                <a:lnTo>
                  <a:pt x="367723" y="273511"/>
                </a:lnTo>
                <a:lnTo>
                  <a:pt x="333016" y="273511"/>
                </a:lnTo>
                <a:lnTo>
                  <a:pt x="328492" y="170425"/>
                </a:lnTo>
                <a:lnTo>
                  <a:pt x="327751" y="157934"/>
                </a:lnTo>
                <a:lnTo>
                  <a:pt x="326611" y="145952"/>
                </a:lnTo>
                <a:lnTo>
                  <a:pt x="325069" y="134476"/>
                </a:lnTo>
                <a:lnTo>
                  <a:pt x="323097" y="123411"/>
                </a:lnTo>
                <a:lnTo>
                  <a:pt x="319550" y="109073"/>
                </a:lnTo>
                <a:close/>
              </a:path>
              <a:path w="375285" h="521970">
                <a:moveTo>
                  <a:pt x="367433" y="266621"/>
                </a:moveTo>
                <a:lnTo>
                  <a:pt x="333016" y="273511"/>
                </a:lnTo>
                <a:lnTo>
                  <a:pt x="367723" y="273511"/>
                </a:lnTo>
                <a:lnTo>
                  <a:pt x="367433" y="2666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object 21"/>
          <p:cNvSpPr/>
          <p:nvPr/>
        </p:nvSpPr>
        <p:spPr>
          <a:xfrm>
            <a:off x="2277296" y="5775773"/>
            <a:ext cx="177900" cy="257223"/>
          </a:xfrm>
          <a:custGeom>
            <a:avLst/>
            <a:gdLst/>
            <a:ahLst/>
            <a:cxnLst/>
            <a:rect l="l" t="t" r="r" b="b"/>
            <a:pathLst>
              <a:path w="293370" h="424179">
                <a:moveTo>
                  <a:pt x="193241" y="0"/>
                </a:moveTo>
                <a:lnTo>
                  <a:pt x="143825" y="5713"/>
                </a:lnTo>
                <a:lnTo>
                  <a:pt x="98989" y="18962"/>
                </a:lnTo>
                <a:lnTo>
                  <a:pt x="61723" y="39272"/>
                </a:lnTo>
                <a:lnTo>
                  <a:pt x="33131" y="65780"/>
                </a:lnTo>
                <a:lnTo>
                  <a:pt x="8758" y="115237"/>
                </a:lnTo>
                <a:lnTo>
                  <a:pt x="5872" y="152809"/>
                </a:lnTo>
                <a:lnTo>
                  <a:pt x="8562" y="172744"/>
                </a:lnTo>
                <a:lnTo>
                  <a:pt x="25852" y="210239"/>
                </a:lnTo>
                <a:lnTo>
                  <a:pt x="44090" y="225067"/>
                </a:lnTo>
                <a:lnTo>
                  <a:pt x="31928" y="235211"/>
                </a:lnTo>
                <a:lnTo>
                  <a:pt x="6614" y="273705"/>
                </a:lnTo>
                <a:lnTo>
                  <a:pt x="0" y="305071"/>
                </a:lnTo>
                <a:lnTo>
                  <a:pt x="171" y="322234"/>
                </a:lnTo>
                <a:lnTo>
                  <a:pt x="9850" y="363612"/>
                </a:lnTo>
                <a:lnTo>
                  <a:pt x="36802" y="399360"/>
                </a:lnTo>
                <a:lnTo>
                  <a:pt x="80003" y="419994"/>
                </a:lnTo>
                <a:lnTo>
                  <a:pt x="106433" y="423988"/>
                </a:lnTo>
                <a:lnTo>
                  <a:pt x="135887" y="423662"/>
                </a:lnTo>
                <a:lnTo>
                  <a:pt x="186278" y="414812"/>
                </a:lnTo>
                <a:lnTo>
                  <a:pt x="238073" y="395073"/>
                </a:lnTo>
                <a:lnTo>
                  <a:pt x="281552" y="367677"/>
                </a:lnTo>
                <a:lnTo>
                  <a:pt x="292983" y="357513"/>
                </a:lnTo>
                <a:lnTo>
                  <a:pt x="276030" y="320203"/>
                </a:lnTo>
                <a:lnTo>
                  <a:pt x="138973" y="320203"/>
                </a:lnTo>
                <a:lnTo>
                  <a:pt x="128791" y="319922"/>
                </a:lnTo>
                <a:lnTo>
                  <a:pt x="120475" y="318342"/>
                </a:lnTo>
                <a:lnTo>
                  <a:pt x="110632" y="315358"/>
                </a:lnTo>
                <a:lnTo>
                  <a:pt x="104800" y="309285"/>
                </a:lnTo>
                <a:lnTo>
                  <a:pt x="101208" y="291327"/>
                </a:lnTo>
                <a:lnTo>
                  <a:pt x="102905" y="283861"/>
                </a:lnTo>
                <a:lnTo>
                  <a:pt x="230294" y="245506"/>
                </a:lnTo>
                <a:lnTo>
                  <a:pt x="226971" y="164873"/>
                </a:lnTo>
                <a:lnTo>
                  <a:pt x="130207" y="164873"/>
                </a:lnTo>
                <a:lnTo>
                  <a:pt x="120073" y="163152"/>
                </a:lnTo>
                <a:lnTo>
                  <a:pt x="113224" y="158272"/>
                </a:lnTo>
                <a:lnTo>
                  <a:pt x="109658" y="150232"/>
                </a:lnTo>
                <a:lnTo>
                  <a:pt x="109032" y="142771"/>
                </a:lnTo>
                <a:lnTo>
                  <a:pt x="110232" y="135766"/>
                </a:lnTo>
                <a:lnTo>
                  <a:pt x="144155" y="109067"/>
                </a:lnTo>
                <a:lnTo>
                  <a:pt x="204137" y="101907"/>
                </a:lnTo>
                <a:lnTo>
                  <a:pt x="248443" y="101907"/>
                </a:lnTo>
                <a:lnTo>
                  <a:pt x="261078" y="10236"/>
                </a:lnTo>
                <a:lnTo>
                  <a:pt x="249596" y="6324"/>
                </a:lnTo>
                <a:lnTo>
                  <a:pt x="237045" y="3337"/>
                </a:lnTo>
                <a:lnTo>
                  <a:pt x="223421" y="1279"/>
                </a:lnTo>
                <a:lnTo>
                  <a:pt x="208724" y="153"/>
                </a:lnTo>
                <a:lnTo>
                  <a:pt x="193241" y="0"/>
                </a:lnTo>
                <a:close/>
              </a:path>
              <a:path w="293370" h="424179">
                <a:moveTo>
                  <a:pt x="253005" y="269527"/>
                </a:moveTo>
                <a:lnTo>
                  <a:pt x="213079" y="299222"/>
                </a:lnTo>
                <a:lnTo>
                  <a:pt x="177293" y="313891"/>
                </a:lnTo>
                <a:lnTo>
                  <a:pt x="138973" y="320203"/>
                </a:lnTo>
                <a:lnTo>
                  <a:pt x="276030" y="320203"/>
                </a:lnTo>
                <a:lnTo>
                  <a:pt x="253005" y="269527"/>
                </a:lnTo>
                <a:close/>
              </a:path>
              <a:path w="293370" h="424179">
                <a:moveTo>
                  <a:pt x="226231" y="146902"/>
                </a:moveTo>
                <a:lnTo>
                  <a:pt x="143626" y="163436"/>
                </a:lnTo>
                <a:lnTo>
                  <a:pt x="130207" y="164873"/>
                </a:lnTo>
                <a:lnTo>
                  <a:pt x="226971" y="164873"/>
                </a:lnTo>
                <a:lnTo>
                  <a:pt x="226231" y="146902"/>
                </a:lnTo>
                <a:close/>
              </a:path>
              <a:path w="293370" h="424179">
                <a:moveTo>
                  <a:pt x="248443" y="101907"/>
                </a:moveTo>
                <a:lnTo>
                  <a:pt x="204137" y="101907"/>
                </a:lnTo>
                <a:lnTo>
                  <a:pt x="226283" y="104260"/>
                </a:lnTo>
                <a:lnTo>
                  <a:pt x="247393" y="109532"/>
                </a:lnTo>
                <a:lnTo>
                  <a:pt x="248443" y="1019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object 22"/>
          <p:cNvSpPr/>
          <p:nvPr/>
        </p:nvSpPr>
        <p:spPr>
          <a:xfrm>
            <a:off x="2445000" y="5742036"/>
            <a:ext cx="189067" cy="254527"/>
          </a:xfrm>
          <a:custGeom>
            <a:avLst/>
            <a:gdLst/>
            <a:ahLst/>
            <a:cxnLst/>
            <a:rect l="l" t="t" r="r" b="b"/>
            <a:pathLst>
              <a:path w="311785" h="419734">
                <a:moveTo>
                  <a:pt x="212892" y="125230"/>
                </a:moveTo>
                <a:lnTo>
                  <a:pt x="110509" y="125230"/>
                </a:lnTo>
                <a:lnTo>
                  <a:pt x="122813" y="419294"/>
                </a:lnTo>
                <a:lnTo>
                  <a:pt x="224349" y="398970"/>
                </a:lnTo>
                <a:lnTo>
                  <a:pt x="212892" y="125230"/>
                </a:lnTo>
                <a:close/>
              </a:path>
              <a:path w="311785" h="419734">
                <a:moveTo>
                  <a:pt x="191329" y="0"/>
                </a:moveTo>
                <a:lnTo>
                  <a:pt x="147796" y="5213"/>
                </a:lnTo>
                <a:lnTo>
                  <a:pt x="105830" y="16890"/>
                </a:lnTo>
                <a:lnTo>
                  <a:pt x="65128" y="34898"/>
                </a:lnTo>
                <a:lnTo>
                  <a:pt x="28818" y="58013"/>
                </a:lnTo>
                <a:lnTo>
                  <a:pt x="0" y="85064"/>
                </a:lnTo>
                <a:lnTo>
                  <a:pt x="43642" y="173448"/>
                </a:lnTo>
                <a:lnTo>
                  <a:pt x="58830" y="158383"/>
                </a:lnTo>
                <a:lnTo>
                  <a:pt x="75038" y="145322"/>
                </a:lnTo>
                <a:lnTo>
                  <a:pt x="92265" y="134270"/>
                </a:lnTo>
                <a:lnTo>
                  <a:pt x="110509" y="125230"/>
                </a:lnTo>
                <a:lnTo>
                  <a:pt x="212892" y="125230"/>
                </a:lnTo>
                <a:lnTo>
                  <a:pt x="212161" y="107744"/>
                </a:lnTo>
                <a:lnTo>
                  <a:pt x="291069" y="107744"/>
                </a:lnTo>
                <a:lnTo>
                  <a:pt x="311184" y="25652"/>
                </a:lnTo>
                <a:lnTo>
                  <a:pt x="274668" y="10604"/>
                </a:lnTo>
                <a:lnTo>
                  <a:pt x="234170" y="1925"/>
                </a:lnTo>
                <a:lnTo>
                  <a:pt x="212835" y="69"/>
                </a:lnTo>
                <a:lnTo>
                  <a:pt x="191329" y="0"/>
                </a:lnTo>
                <a:close/>
              </a:path>
              <a:path w="311785" h="419734">
                <a:moveTo>
                  <a:pt x="291069" y="107744"/>
                </a:moveTo>
                <a:lnTo>
                  <a:pt x="212161" y="107744"/>
                </a:lnTo>
                <a:lnTo>
                  <a:pt x="229917" y="109973"/>
                </a:lnTo>
                <a:lnTo>
                  <a:pt x="248192" y="113959"/>
                </a:lnTo>
                <a:lnTo>
                  <a:pt x="266988" y="119699"/>
                </a:lnTo>
                <a:lnTo>
                  <a:pt x="286305" y="127188"/>
                </a:lnTo>
                <a:lnTo>
                  <a:pt x="291069" y="107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object 23"/>
          <p:cNvSpPr/>
          <p:nvPr/>
        </p:nvSpPr>
        <p:spPr>
          <a:xfrm>
            <a:off x="2642300" y="5703426"/>
            <a:ext cx="192532" cy="252217"/>
          </a:xfrm>
          <a:custGeom>
            <a:avLst/>
            <a:gdLst/>
            <a:ahLst/>
            <a:cxnLst/>
            <a:rect l="l" t="t" r="r" b="b"/>
            <a:pathLst>
              <a:path w="317500" h="415925">
                <a:moveTo>
                  <a:pt x="192681" y="0"/>
                </a:moveTo>
                <a:lnTo>
                  <a:pt x="150695" y="3189"/>
                </a:lnTo>
                <a:lnTo>
                  <a:pt x="100053" y="20967"/>
                </a:lnTo>
                <a:lnTo>
                  <a:pt x="58269" y="52245"/>
                </a:lnTo>
                <a:lnTo>
                  <a:pt x="26783" y="95046"/>
                </a:lnTo>
                <a:lnTo>
                  <a:pt x="7045" y="147342"/>
                </a:lnTo>
                <a:lnTo>
                  <a:pt x="0" y="206892"/>
                </a:lnTo>
                <a:lnTo>
                  <a:pt x="1593" y="238535"/>
                </a:lnTo>
                <a:lnTo>
                  <a:pt x="12705" y="295731"/>
                </a:lnTo>
                <a:lnTo>
                  <a:pt x="31238" y="338583"/>
                </a:lnTo>
                <a:lnTo>
                  <a:pt x="57910" y="373440"/>
                </a:lnTo>
                <a:lnTo>
                  <a:pt x="91086" y="398367"/>
                </a:lnTo>
                <a:lnTo>
                  <a:pt x="130129" y="412831"/>
                </a:lnTo>
                <a:lnTo>
                  <a:pt x="151076" y="415690"/>
                </a:lnTo>
                <a:lnTo>
                  <a:pt x="172853" y="415564"/>
                </a:lnTo>
                <a:lnTo>
                  <a:pt x="216521" y="407097"/>
                </a:lnTo>
                <a:lnTo>
                  <a:pt x="253372" y="390582"/>
                </a:lnTo>
                <a:lnTo>
                  <a:pt x="283338" y="365914"/>
                </a:lnTo>
                <a:lnTo>
                  <a:pt x="307254" y="330556"/>
                </a:lnTo>
                <a:lnTo>
                  <a:pt x="316994" y="308719"/>
                </a:lnTo>
                <a:lnTo>
                  <a:pt x="314801" y="306919"/>
                </a:lnTo>
                <a:lnTo>
                  <a:pt x="170801" y="306919"/>
                </a:lnTo>
                <a:lnTo>
                  <a:pt x="158099" y="305444"/>
                </a:lnTo>
                <a:lnTo>
                  <a:pt x="125606" y="284297"/>
                </a:lnTo>
                <a:lnTo>
                  <a:pt x="107335" y="242690"/>
                </a:lnTo>
                <a:lnTo>
                  <a:pt x="103481" y="209964"/>
                </a:lnTo>
                <a:lnTo>
                  <a:pt x="103765" y="194606"/>
                </a:lnTo>
                <a:lnTo>
                  <a:pt x="113147" y="153754"/>
                </a:lnTo>
                <a:lnTo>
                  <a:pt x="143613" y="117591"/>
                </a:lnTo>
                <a:lnTo>
                  <a:pt x="184574" y="108465"/>
                </a:lnTo>
                <a:lnTo>
                  <a:pt x="257126" y="108465"/>
                </a:lnTo>
                <a:lnTo>
                  <a:pt x="293015" y="54695"/>
                </a:lnTo>
                <a:lnTo>
                  <a:pt x="265832" y="26216"/>
                </a:lnTo>
                <a:lnTo>
                  <a:pt x="231729" y="7828"/>
                </a:lnTo>
                <a:lnTo>
                  <a:pt x="212571" y="2537"/>
                </a:lnTo>
                <a:lnTo>
                  <a:pt x="192681" y="0"/>
                </a:lnTo>
                <a:close/>
              </a:path>
              <a:path w="317500" h="415925">
                <a:moveTo>
                  <a:pt x="242567" y="247622"/>
                </a:moveTo>
                <a:lnTo>
                  <a:pt x="218057" y="287233"/>
                </a:lnTo>
                <a:lnTo>
                  <a:pt x="184359" y="305546"/>
                </a:lnTo>
                <a:lnTo>
                  <a:pt x="170801" y="306919"/>
                </a:lnTo>
                <a:lnTo>
                  <a:pt x="314801" y="306919"/>
                </a:lnTo>
                <a:lnTo>
                  <a:pt x="242567" y="247622"/>
                </a:lnTo>
                <a:close/>
              </a:path>
              <a:path w="317500" h="415925">
                <a:moveTo>
                  <a:pt x="257126" y="108465"/>
                </a:moveTo>
                <a:lnTo>
                  <a:pt x="184574" y="108465"/>
                </a:lnTo>
                <a:lnTo>
                  <a:pt x="202559" y="113650"/>
                </a:lnTo>
                <a:lnTo>
                  <a:pt x="219195" y="124960"/>
                </a:lnTo>
                <a:lnTo>
                  <a:pt x="234483" y="142389"/>
                </a:lnTo>
                <a:lnTo>
                  <a:pt x="257126" y="108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4" name="object 24"/>
          <p:cNvSpPr/>
          <p:nvPr/>
        </p:nvSpPr>
        <p:spPr>
          <a:xfrm>
            <a:off x="2830081" y="5664971"/>
            <a:ext cx="189067" cy="254527"/>
          </a:xfrm>
          <a:custGeom>
            <a:avLst/>
            <a:gdLst/>
            <a:ahLst/>
            <a:cxnLst/>
            <a:rect l="l" t="t" r="r" b="b"/>
            <a:pathLst>
              <a:path w="311785" h="419734">
                <a:moveTo>
                  <a:pt x="212892" y="125230"/>
                </a:moveTo>
                <a:lnTo>
                  <a:pt x="110509" y="125230"/>
                </a:lnTo>
                <a:lnTo>
                  <a:pt x="122813" y="419294"/>
                </a:lnTo>
                <a:lnTo>
                  <a:pt x="224349" y="398970"/>
                </a:lnTo>
                <a:lnTo>
                  <a:pt x="212892" y="125230"/>
                </a:lnTo>
                <a:close/>
              </a:path>
              <a:path w="311785" h="419734">
                <a:moveTo>
                  <a:pt x="191327" y="0"/>
                </a:moveTo>
                <a:lnTo>
                  <a:pt x="147786" y="5213"/>
                </a:lnTo>
                <a:lnTo>
                  <a:pt x="105829" y="16894"/>
                </a:lnTo>
                <a:lnTo>
                  <a:pt x="65128" y="34898"/>
                </a:lnTo>
                <a:lnTo>
                  <a:pt x="28818" y="58013"/>
                </a:lnTo>
                <a:lnTo>
                  <a:pt x="0" y="85064"/>
                </a:lnTo>
                <a:lnTo>
                  <a:pt x="43642" y="173448"/>
                </a:lnTo>
                <a:lnTo>
                  <a:pt x="58830" y="158383"/>
                </a:lnTo>
                <a:lnTo>
                  <a:pt x="75038" y="145322"/>
                </a:lnTo>
                <a:lnTo>
                  <a:pt x="92265" y="134270"/>
                </a:lnTo>
                <a:lnTo>
                  <a:pt x="110509" y="125230"/>
                </a:lnTo>
                <a:lnTo>
                  <a:pt x="212892" y="125230"/>
                </a:lnTo>
                <a:lnTo>
                  <a:pt x="212161" y="107744"/>
                </a:lnTo>
                <a:lnTo>
                  <a:pt x="291069" y="107744"/>
                </a:lnTo>
                <a:lnTo>
                  <a:pt x="311184" y="25652"/>
                </a:lnTo>
                <a:lnTo>
                  <a:pt x="274668" y="10604"/>
                </a:lnTo>
                <a:lnTo>
                  <a:pt x="234170" y="1925"/>
                </a:lnTo>
                <a:lnTo>
                  <a:pt x="212835" y="69"/>
                </a:lnTo>
                <a:lnTo>
                  <a:pt x="191327" y="0"/>
                </a:lnTo>
                <a:close/>
              </a:path>
              <a:path w="311785" h="419734">
                <a:moveTo>
                  <a:pt x="291069" y="107744"/>
                </a:moveTo>
                <a:lnTo>
                  <a:pt x="212161" y="107744"/>
                </a:lnTo>
                <a:lnTo>
                  <a:pt x="229917" y="109973"/>
                </a:lnTo>
                <a:lnTo>
                  <a:pt x="248192" y="113959"/>
                </a:lnTo>
                <a:lnTo>
                  <a:pt x="266988" y="119699"/>
                </a:lnTo>
                <a:lnTo>
                  <a:pt x="286305" y="127188"/>
                </a:lnTo>
                <a:lnTo>
                  <a:pt x="291069" y="107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5" name="object 25"/>
          <p:cNvSpPr/>
          <p:nvPr/>
        </p:nvSpPr>
        <p:spPr>
          <a:xfrm>
            <a:off x="3034258" y="5629269"/>
            <a:ext cx="188297" cy="262228"/>
          </a:xfrm>
          <a:custGeom>
            <a:avLst/>
            <a:gdLst/>
            <a:ahLst/>
            <a:cxnLst/>
            <a:rect l="l" t="t" r="r" b="b"/>
            <a:pathLst>
              <a:path w="310514" h="432434">
                <a:moveTo>
                  <a:pt x="184789" y="0"/>
                </a:moveTo>
                <a:lnTo>
                  <a:pt x="159618" y="3482"/>
                </a:lnTo>
                <a:lnTo>
                  <a:pt x="0" y="35429"/>
                </a:lnTo>
                <a:lnTo>
                  <a:pt x="16711" y="432024"/>
                </a:lnTo>
                <a:lnTo>
                  <a:pt x="190538" y="397240"/>
                </a:lnTo>
                <a:lnTo>
                  <a:pt x="245304" y="378284"/>
                </a:lnTo>
                <a:lnTo>
                  <a:pt x="285698" y="346205"/>
                </a:lnTo>
                <a:lnTo>
                  <a:pt x="301853" y="318562"/>
                </a:lnTo>
                <a:lnTo>
                  <a:pt x="112593" y="318562"/>
                </a:lnTo>
                <a:lnTo>
                  <a:pt x="109965" y="256239"/>
                </a:lnTo>
                <a:lnTo>
                  <a:pt x="182528" y="241716"/>
                </a:lnTo>
                <a:lnTo>
                  <a:pt x="305465" y="241716"/>
                </a:lnTo>
                <a:lnTo>
                  <a:pt x="303503" y="233994"/>
                </a:lnTo>
                <a:lnTo>
                  <a:pt x="279481" y="195560"/>
                </a:lnTo>
                <a:lnTo>
                  <a:pt x="251207" y="179414"/>
                </a:lnTo>
                <a:lnTo>
                  <a:pt x="261690" y="169482"/>
                </a:lnTo>
                <a:lnTo>
                  <a:pt x="262979" y="167875"/>
                </a:lnTo>
                <a:lnTo>
                  <a:pt x="106153" y="167875"/>
                </a:lnTo>
                <a:lnTo>
                  <a:pt x="103756" y="108935"/>
                </a:lnTo>
                <a:lnTo>
                  <a:pt x="161838" y="97312"/>
                </a:lnTo>
                <a:lnTo>
                  <a:pt x="288369" y="97312"/>
                </a:lnTo>
                <a:lnTo>
                  <a:pt x="288226" y="89505"/>
                </a:lnTo>
                <a:lnTo>
                  <a:pt x="271288" y="36061"/>
                </a:lnTo>
                <a:lnTo>
                  <a:pt x="227407" y="3899"/>
                </a:lnTo>
                <a:lnTo>
                  <a:pt x="207386" y="138"/>
                </a:lnTo>
                <a:lnTo>
                  <a:pt x="184789" y="0"/>
                </a:lnTo>
                <a:close/>
              </a:path>
              <a:path w="310514" h="432434">
                <a:moveTo>
                  <a:pt x="305465" y="241716"/>
                </a:moveTo>
                <a:lnTo>
                  <a:pt x="182528" y="241716"/>
                </a:lnTo>
                <a:lnTo>
                  <a:pt x="188926" y="242731"/>
                </a:lnTo>
                <a:lnTo>
                  <a:pt x="200150" y="249621"/>
                </a:lnTo>
                <a:lnTo>
                  <a:pt x="203763" y="255380"/>
                </a:lnTo>
                <a:lnTo>
                  <a:pt x="205365" y="263432"/>
                </a:lnTo>
                <a:lnTo>
                  <a:pt x="206382" y="271568"/>
                </a:lnTo>
                <a:lnTo>
                  <a:pt x="206013" y="278946"/>
                </a:lnTo>
                <a:lnTo>
                  <a:pt x="177994" y="305483"/>
                </a:lnTo>
                <a:lnTo>
                  <a:pt x="112593" y="318562"/>
                </a:lnTo>
                <a:lnTo>
                  <a:pt x="301853" y="318562"/>
                </a:lnTo>
                <a:lnTo>
                  <a:pt x="307560" y="301982"/>
                </a:lnTo>
                <a:lnTo>
                  <a:pt x="309971" y="275681"/>
                </a:lnTo>
                <a:lnTo>
                  <a:pt x="306702" y="246585"/>
                </a:lnTo>
                <a:lnTo>
                  <a:pt x="305465" y="241716"/>
                </a:lnTo>
                <a:close/>
              </a:path>
              <a:path w="310514" h="432434">
                <a:moveTo>
                  <a:pt x="288369" y="97312"/>
                </a:moveTo>
                <a:lnTo>
                  <a:pt x="161838" y="97312"/>
                </a:lnTo>
                <a:lnTo>
                  <a:pt x="168843" y="98003"/>
                </a:lnTo>
                <a:lnTo>
                  <a:pt x="179628" y="104244"/>
                </a:lnTo>
                <a:lnTo>
                  <a:pt x="183093" y="109626"/>
                </a:lnTo>
                <a:lnTo>
                  <a:pt x="184633" y="117322"/>
                </a:lnTo>
                <a:lnTo>
                  <a:pt x="185469" y="132398"/>
                </a:lnTo>
                <a:lnTo>
                  <a:pt x="181271" y="144126"/>
                </a:lnTo>
                <a:lnTo>
                  <a:pt x="172040" y="152506"/>
                </a:lnTo>
                <a:lnTo>
                  <a:pt x="157775" y="157540"/>
                </a:lnTo>
                <a:lnTo>
                  <a:pt x="106153" y="167875"/>
                </a:lnTo>
                <a:lnTo>
                  <a:pt x="262979" y="167875"/>
                </a:lnTo>
                <a:lnTo>
                  <a:pt x="283143" y="133321"/>
                </a:lnTo>
                <a:lnTo>
                  <a:pt x="288506" y="104753"/>
                </a:lnTo>
                <a:lnTo>
                  <a:pt x="288369" y="97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object 26"/>
          <p:cNvSpPr/>
          <p:nvPr/>
        </p:nvSpPr>
        <p:spPr>
          <a:xfrm>
            <a:off x="3238790" y="5586429"/>
            <a:ext cx="185986" cy="264924"/>
          </a:xfrm>
          <a:custGeom>
            <a:avLst/>
            <a:gdLst/>
            <a:ahLst/>
            <a:cxnLst/>
            <a:rect l="l" t="t" r="r" b="b"/>
            <a:pathLst>
              <a:path w="306704" h="436879">
                <a:moveTo>
                  <a:pt x="169955" y="0"/>
                </a:moveTo>
                <a:lnTo>
                  <a:pt x="131639" y="3095"/>
                </a:lnTo>
                <a:lnTo>
                  <a:pt x="72749" y="26590"/>
                </a:lnTo>
                <a:lnTo>
                  <a:pt x="30302" y="70213"/>
                </a:lnTo>
                <a:lnTo>
                  <a:pt x="5609" y="132722"/>
                </a:lnTo>
                <a:lnTo>
                  <a:pt x="420" y="170580"/>
                </a:lnTo>
                <a:lnTo>
                  <a:pt x="0" y="212837"/>
                </a:lnTo>
                <a:lnTo>
                  <a:pt x="9423" y="436631"/>
                </a:lnTo>
                <a:lnTo>
                  <a:pt x="109242" y="416653"/>
                </a:lnTo>
                <a:lnTo>
                  <a:pt x="105797" y="336781"/>
                </a:lnTo>
                <a:lnTo>
                  <a:pt x="201313" y="317672"/>
                </a:lnTo>
                <a:lnTo>
                  <a:pt x="303782" y="317672"/>
                </a:lnTo>
                <a:lnTo>
                  <a:pt x="300333" y="235905"/>
                </a:lnTo>
                <a:lnTo>
                  <a:pt x="101714" y="235905"/>
                </a:lnTo>
                <a:lnTo>
                  <a:pt x="99818" y="195152"/>
                </a:lnTo>
                <a:lnTo>
                  <a:pt x="104380" y="146456"/>
                </a:lnTo>
                <a:lnTo>
                  <a:pt x="131847" y="113324"/>
                </a:lnTo>
                <a:lnTo>
                  <a:pt x="151592" y="109069"/>
                </a:lnTo>
                <a:lnTo>
                  <a:pt x="288645" y="109069"/>
                </a:lnTo>
                <a:lnTo>
                  <a:pt x="286820" y="101702"/>
                </a:lnTo>
                <a:lnTo>
                  <a:pt x="270997" y="64018"/>
                </a:lnTo>
                <a:lnTo>
                  <a:pt x="235394" y="22899"/>
                </a:lnTo>
                <a:lnTo>
                  <a:pt x="187835" y="2136"/>
                </a:lnTo>
                <a:lnTo>
                  <a:pt x="169955" y="0"/>
                </a:lnTo>
                <a:close/>
              </a:path>
              <a:path w="306704" h="436879">
                <a:moveTo>
                  <a:pt x="303782" y="317672"/>
                </a:moveTo>
                <a:lnTo>
                  <a:pt x="201313" y="317672"/>
                </a:lnTo>
                <a:lnTo>
                  <a:pt x="204758" y="397544"/>
                </a:lnTo>
                <a:lnTo>
                  <a:pt x="306294" y="377230"/>
                </a:lnTo>
                <a:lnTo>
                  <a:pt x="303782" y="317672"/>
                </a:lnTo>
                <a:close/>
              </a:path>
              <a:path w="306704" h="436879">
                <a:moveTo>
                  <a:pt x="288645" y="109069"/>
                </a:moveTo>
                <a:lnTo>
                  <a:pt x="151592" y="109069"/>
                </a:lnTo>
                <a:lnTo>
                  <a:pt x="160060" y="109893"/>
                </a:lnTo>
                <a:lnTo>
                  <a:pt x="167723" y="112554"/>
                </a:lnTo>
                <a:lnTo>
                  <a:pt x="192653" y="153708"/>
                </a:lnTo>
                <a:lnTo>
                  <a:pt x="197229" y="216795"/>
                </a:lnTo>
                <a:lnTo>
                  <a:pt x="101714" y="235905"/>
                </a:lnTo>
                <a:lnTo>
                  <a:pt x="300333" y="235905"/>
                </a:lnTo>
                <a:lnTo>
                  <a:pt x="297572" y="170430"/>
                </a:lnTo>
                <a:lnTo>
                  <a:pt x="292196" y="123411"/>
                </a:lnTo>
                <a:lnTo>
                  <a:pt x="288645" y="109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7" name="object 27"/>
          <p:cNvSpPr txBox="1"/>
          <p:nvPr/>
        </p:nvSpPr>
        <p:spPr>
          <a:xfrm>
            <a:off x="5561838" y="6384302"/>
            <a:ext cx="1793631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dirty="0">
                <a:solidFill>
                  <a:srgbClr val="652F8D"/>
                </a:solidFill>
                <a:latin typeface="Montserrat Alternates"/>
                <a:cs typeface="Montserrat Alternates"/>
              </a:rPr>
              <a:t>НАВИГАТОРЫ</a:t>
            </a:r>
            <a:endParaRPr sz="1789">
              <a:latin typeface="Montserrat Alternates"/>
              <a:cs typeface="Montserrat Alternate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813604" y="6379130"/>
            <a:ext cx="1251074" cy="289718"/>
          </a:xfrm>
          <a:prstGeom prst="rect">
            <a:avLst/>
          </a:prstGeom>
          <a:solidFill>
            <a:srgbClr val="652F8D"/>
          </a:solidFill>
        </p:spPr>
        <p:txBody>
          <a:bodyPr vert="horz" wrap="square" lIns="0" tIns="14247" rIns="0" bIns="0" rtlCol="0">
            <a:spAutoFit/>
          </a:bodyPr>
          <a:lstStyle/>
          <a:p>
            <a:pPr marL="52369">
              <a:spcBef>
                <a:spcPts val="112"/>
              </a:spcBef>
            </a:pPr>
            <a:r>
              <a:rPr sz="1789" b="1" dirty="0">
                <a:solidFill>
                  <a:srgbClr val="FFFFFF"/>
                </a:solidFill>
                <a:latin typeface="Montserrat Alternates"/>
                <a:cs typeface="Montserrat Alternates"/>
              </a:rPr>
              <a:t>ДЕТСТВА</a:t>
            </a:r>
            <a:endParaRPr sz="1789">
              <a:latin typeface="Montserrat Alternates"/>
              <a:cs typeface="Montserrat Alternate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69534" y="6714678"/>
            <a:ext cx="5244194" cy="0"/>
          </a:xfrm>
          <a:custGeom>
            <a:avLst/>
            <a:gdLst/>
            <a:ahLst/>
            <a:cxnLst/>
            <a:rect l="l" t="t" r="r" b="b"/>
            <a:pathLst>
              <a:path w="8648065">
                <a:moveTo>
                  <a:pt x="0" y="0"/>
                </a:moveTo>
                <a:lnTo>
                  <a:pt x="8647883" y="0"/>
                </a:lnTo>
              </a:path>
            </a:pathLst>
          </a:custGeom>
          <a:ln w="31412">
            <a:solidFill>
              <a:srgbClr val="652F8D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0" name="object 30"/>
          <p:cNvSpPr txBox="1"/>
          <p:nvPr/>
        </p:nvSpPr>
        <p:spPr>
          <a:xfrm>
            <a:off x="254695" y="719935"/>
            <a:ext cx="4191517" cy="263118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-385" algn="ctr">
              <a:spcBef>
                <a:spcPts val="58"/>
              </a:spcBef>
            </a:pPr>
            <a:r>
              <a:rPr lang="ru-RU" sz="2800" b="1" spc="-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взаимодействия</a:t>
            </a:r>
          </a:p>
          <a:p>
            <a:pPr marL="7701" marR="3081" indent="-385" algn="ctr">
              <a:spcBef>
                <a:spcPts val="58"/>
              </a:spcBef>
            </a:pPr>
            <a:r>
              <a:rPr lang="ru-RU" sz="2800" b="1" spc="-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внутри муниципалитета</a:t>
            </a:r>
          </a:p>
          <a:p>
            <a:pPr marL="7701" marR="3081" indent="-385" algn="ctr">
              <a:spcBef>
                <a:spcPts val="58"/>
              </a:spcBef>
            </a:pPr>
            <a:r>
              <a:rPr lang="ru-RU" sz="2800" b="1" spc="-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привлечением</a:t>
            </a:r>
          </a:p>
          <a:p>
            <a:pPr marL="7701" marR="3081" indent="-385" algn="ctr">
              <a:spcBef>
                <a:spcPts val="58"/>
              </a:spcBef>
            </a:pPr>
            <a:r>
              <a:rPr lang="ru-RU" sz="2800" b="1" spc="-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 воспитания</a:t>
            </a:r>
          </a:p>
        </p:txBody>
      </p:sp>
      <p:sp>
        <p:nvSpPr>
          <p:cNvPr id="31" name="object 31"/>
          <p:cNvSpPr/>
          <p:nvPr/>
        </p:nvSpPr>
        <p:spPr>
          <a:xfrm>
            <a:off x="5935508" y="2356185"/>
            <a:ext cx="1538333" cy="1486349"/>
          </a:xfrm>
          <a:custGeom>
            <a:avLst/>
            <a:gdLst/>
            <a:ahLst/>
            <a:cxnLst/>
            <a:rect l="l" t="t" r="r" b="b"/>
            <a:pathLst>
              <a:path w="2536825" h="2451100">
                <a:moveTo>
                  <a:pt x="1028386" y="0"/>
                </a:moveTo>
                <a:lnTo>
                  <a:pt x="990454" y="9020"/>
                </a:lnTo>
                <a:lnTo>
                  <a:pt x="958148" y="33403"/>
                </a:lnTo>
                <a:lnTo>
                  <a:pt x="926271" y="70577"/>
                </a:lnTo>
                <a:lnTo>
                  <a:pt x="894847" y="108147"/>
                </a:lnTo>
                <a:lnTo>
                  <a:pt x="863882" y="146110"/>
                </a:lnTo>
                <a:lnTo>
                  <a:pt x="833380" y="184461"/>
                </a:lnTo>
                <a:lnTo>
                  <a:pt x="803344" y="223196"/>
                </a:lnTo>
                <a:lnTo>
                  <a:pt x="773779" y="262311"/>
                </a:lnTo>
                <a:lnTo>
                  <a:pt x="744690" y="301801"/>
                </a:lnTo>
                <a:lnTo>
                  <a:pt x="716080" y="341663"/>
                </a:lnTo>
                <a:lnTo>
                  <a:pt x="687954" y="381891"/>
                </a:lnTo>
                <a:lnTo>
                  <a:pt x="660316" y="422482"/>
                </a:lnTo>
                <a:lnTo>
                  <a:pt x="633170" y="463431"/>
                </a:lnTo>
                <a:lnTo>
                  <a:pt x="606522" y="504735"/>
                </a:lnTo>
                <a:lnTo>
                  <a:pt x="580374" y="546388"/>
                </a:lnTo>
                <a:lnTo>
                  <a:pt x="554731" y="588387"/>
                </a:lnTo>
                <a:lnTo>
                  <a:pt x="529598" y="630728"/>
                </a:lnTo>
                <a:lnTo>
                  <a:pt x="504978" y="673405"/>
                </a:lnTo>
                <a:lnTo>
                  <a:pt x="480876" y="716416"/>
                </a:lnTo>
                <a:lnTo>
                  <a:pt x="457296" y="759755"/>
                </a:lnTo>
                <a:lnTo>
                  <a:pt x="434243" y="803418"/>
                </a:lnTo>
                <a:lnTo>
                  <a:pt x="411721" y="847402"/>
                </a:lnTo>
                <a:lnTo>
                  <a:pt x="389734" y="891701"/>
                </a:lnTo>
                <a:lnTo>
                  <a:pt x="368285" y="936312"/>
                </a:lnTo>
                <a:lnTo>
                  <a:pt x="347381" y="981230"/>
                </a:lnTo>
                <a:lnTo>
                  <a:pt x="327024" y="1026451"/>
                </a:lnTo>
                <a:lnTo>
                  <a:pt x="307219" y="1071971"/>
                </a:lnTo>
                <a:lnTo>
                  <a:pt x="287970" y="1117786"/>
                </a:lnTo>
                <a:lnTo>
                  <a:pt x="269282" y="1163891"/>
                </a:lnTo>
                <a:lnTo>
                  <a:pt x="251158" y="1210281"/>
                </a:lnTo>
                <a:lnTo>
                  <a:pt x="233604" y="1256954"/>
                </a:lnTo>
                <a:lnTo>
                  <a:pt x="216623" y="1303904"/>
                </a:lnTo>
                <a:lnTo>
                  <a:pt x="200220" y="1351128"/>
                </a:lnTo>
                <a:lnTo>
                  <a:pt x="184398" y="1398620"/>
                </a:lnTo>
                <a:lnTo>
                  <a:pt x="169162" y="1446377"/>
                </a:lnTo>
                <a:lnTo>
                  <a:pt x="154517" y="1494395"/>
                </a:lnTo>
                <a:lnTo>
                  <a:pt x="140467" y="1542669"/>
                </a:lnTo>
                <a:lnTo>
                  <a:pt x="127015" y="1591194"/>
                </a:lnTo>
                <a:lnTo>
                  <a:pt x="114166" y="1639968"/>
                </a:lnTo>
                <a:lnTo>
                  <a:pt x="101842" y="1689336"/>
                </a:lnTo>
                <a:lnTo>
                  <a:pt x="90295" y="1738241"/>
                </a:lnTo>
                <a:lnTo>
                  <a:pt x="79282" y="1787732"/>
                </a:lnTo>
                <a:lnTo>
                  <a:pt x="68888" y="1837454"/>
                </a:lnTo>
                <a:lnTo>
                  <a:pt x="59119" y="1887402"/>
                </a:lnTo>
                <a:lnTo>
                  <a:pt x="49979" y="1937572"/>
                </a:lnTo>
                <a:lnTo>
                  <a:pt x="41471" y="1987960"/>
                </a:lnTo>
                <a:lnTo>
                  <a:pt x="33601" y="2038562"/>
                </a:lnTo>
                <a:lnTo>
                  <a:pt x="26372" y="2089374"/>
                </a:lnTo>
                <a:lnTo>
                  <a:pt x="19789" y="2140390"/>
                </a:lnTo>
                <a:lnTo>
                  <a:pt x="13856" y="2191607"/>
                </a:lnTo>
                <a:lnTo>
                  <a:pt x="8577" y="2243021"/>
                </a:lnTo>
                <a:lnTo>
                  <a:pt x="3957" y="2294627"/>
                </a:lnTo>
                <a:lnTo>
                  <a:pt x="0" y="2346422"/>
                </a:lnTo>
                <a:lnTo>
                  <a:pt x="5625" y="2386462"/>
                </a:lnTo>
                <a:lnTo>
                  <a:pt x="26075" y="2419617"/>
                </a:lnTo>
                <a:lnTo>
                  <a:pt x="57853" y="2442207"/>
                </a:lnTo>
                <a:lnTo>
                  <a:pt x="97463" y="2450554"/>
                </a:lnTo>
                <a:lnTo>
                  <a:pt x="2087727" y="2450554"/>
                </a:lnTo>
                <a:lnTo>
                  <a:pt x="2151656" y="2426652"/>
                </a:lnTo>
                <a:lnTo>
                  <a:pt x="2184394" y="2366672"/>
                </a:lnTo>
                <a:lnTo>
                  <a:pt x="2192842" y="2314296"/>
                </a:lnTo>
                <a:lnTo>
                  <a:pt x="2202801" y="2262440"/>
                </a:lnTo>
                <a:lnTo>
                  <a:pt x="2214247" y="2211128"/>
                </a:lnTo>
                <a:lnTo>
                  <a:pt x="2227157" y="2160384"/>
                </a:lnTo>
                <a:lnTo>
                  <a:pt x="2241508" y="2110231"/>
                </a:lnTo>
                <a:lnTo>
                  <a:pt x="2257276" y="2060693"/>
                </a:lnTo>
                <a:lnTo>
                  <a:pt x="2274438" y="2011792"/>
                </a:lnTo>
                <a:lnTo>
                  <a:pt x="2292971" y="1963554"/>
                </a:lnTo>
                <a:lnTo>
                  <a:pt x="2312850" y="1916001"/>
                </a:lnTo>
                <a:lnTo>
                  <a:pt x="2334053" y="1869157"/>
                </a:lnTo>
                <a:lnTo>
                  <a:pt x="2356557" y="1823044"/>
                </a:lnTo>
                <a:lnTo>
                  <a:pt x="2380338" y="1777688"/>
                </a:lnTo>
                <a:lnTo>
                  <a:pt x="2405372" y="1733110"/>
                </a:lnTo>
                <a:lnTo>
                  <a:pt x="2431636" y="1689336"/>
                </a:lnTo>
                <a:lnTo>
                  <a:pt x="2459108" y="1646387"/>
                </a:lnTo>
                <a:lnTo>
                  <a:pt x="2487762" y="1604289"/>
                </a:lnTo>
                <a:lnTo>
                  <a:pt x="2517577" y="1563063"/>
                </a:lnTo>
                <a:lnTo>
                  <a:pt x="2533100" y="1531647"/>
                </a:lnTo>
                <a:lnTo>
                  <a:pt x="2528111" y="1464773"/>
                </a:lnTo>
                <a:lnTo>
                  <a:pt x="1100814" y="28597"/>
                </a:lnTo>
                <a:lnTo>
                  <a:pt x="1066865" y="6479"/>
                </a:lnTo>
                <a:lnTo>
                  <a:pt x="1028386" y="0"/>
                </a:lnTo>
                <a:close/>
              </a:path>
            </a:pathLst>
          </a:custGeom>
          <a:solidFill>
            <a:srgbClr val="F37159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2" name="object 32"/>
          <p:cNvSpPr/>
          <p:nvPr/>
        </p:nvSpPr>
        <p:spPr>
          <a:xfrm>
            <a:off x="5921812" y="2342446"/>
            <a:ext cx="1565673" cy="1513689"/>
          </a:xfrm>
          <a:custGeom>
            <a:avLst/>
            <a:gdLst/>
            <a:ahLst/>
            <a:cxnLst/>
            <a:rect l="l" t="t" r="r" b="b"/>
            <a:pathLst>
              <a:path w="2581909" h="2496185">
                <a:moveTo>
                  <a:pt x="1050030" y="0"/>
                </a:moveTo>
                <a:lnTo>
                  <a:pt x="1002548" y="11651"/>
                </a:lnTo>
                <a:lnTo>
                  <a:pt x="963656" y="41192"/>
                </a:lnTo>
                <a:lnTo>
                  <a:pt x="930607" y="79743"/>
                </a:lnTo>
                <a:lnTo>
                  <a:pt x="898079" y="118670"/>
                </a:lnTo>
                <a:lnTo>
                  <a:pt x="866075" y="157968"/>
                </a:lnTo>
                <a:lnTo>
                  <a:pt x="834597" y="197633"/>
                </a:lnTo>
                <a:lnTo>
                  <a:pt x="803647" y="237662"/>
                </a:lnTo>
                <a:lnTo>
                  <a:pt x="773227" y="278051"/>
                </a:lnTo>
                <a:lnTo>
                  <a:pt x="743341" y="318796"/>
                </a:lnTo>
                <a:lnTo>
                  <a:pt x="713990" y="359894"/>
                </a:lnTo>
                <a:lnTo>
                  <a:pt x="685177" y="401339"/>
                </a:lnTo>
                <a:lnTo>
                  <a:pt x="656904" y="443130"/>
                </a:lnTo>
                <a:lnTo>
                  <a:pt x="629174" y="485261"/>
                </a:lnTo>
                <a:lnTo>
                  <a:pt x="601988" y="527728"/>
                </a:lnTo>
                <a:lnTo>
                  <a:pt x="575350" y="570529"/>
                </a:lnTo>
                <a:lnTo>
                  <a:pt x="549262" y="613659"/>
                </a:lnTo>
                <a:lnTo>
                  <a:pt x="523725" y="657115"/>
                </a:lnTo>
                <a:lnTo>
                  <a:pt x="498743" y="700892"/>
                </a:lnTo>
                <a:lnTo>
                  <a:pt x="474318" y="744986"/>
                </a:lnTo>
                <a:lnTo>
                  <a:pt x="450452" y="789395"/>
                </a:lnTo>
                <a:lnTo>
                  <a:pt x="427148" y="834113"/>
                </a:lnTo>
                <a:lnTo>
                  <a:pt x="404407" y="879138"/>
                </a:lnTo>
                <a:lnTo>
                  <a:pt x="382233" y="924465"/>
                </a:lnTo>
                <a:lnTo>
                  <a:pt x="360628" y="970090"/>
                </a:lnTo>
                <a:lnTo>
                  <a:pt x="339593" y="1016011"/>
                </a:lnTo>
                <a:lnTo>
                  <a:pt x="319132" y="1062222"/>
                </a:lnTo>
                <a:lnTo>
                  <a:pt x="299247" y="1108720"/>
                </a:lnTo>
                <a:lnTo>
                  <a:pt x="280142" y="1155007"/>
                </a:lnTo>
                <a:lnTo>
                  <a:pt x="261637" y="1201497"/>
                </a:lnTo>
                <a:lnTo>
                  <a:pt x="243733" y="1248185"/>
                </a:lnTo>
                <a:lnTo>
                  <a:pt x="226431" y="1295068"/>
                </a:lnTo>
                <a:lnTo>
                  <a:pt x="209732" y="1342140"/>
                </a:lnTo>
                <a:lnTo>
                  <a:pt x="193637" y="1389399"/>
                </a:lnTo>
                <a:lnTo>
                  <a:pt x="178147" y="1436840"/>
                </a:lnTo>
                <a:lnTo>
                  <a:pt x="163262" y="1484460"/>
                </a:lnTo>
                <a:lnTo>
                  <a:pt x="148984" y="1532253"/>
                </a:lnTo>
                <a:lnTo>
                  <a:pt x="135313" y="1580217"/>
                </a:lnTo>
                <a:lnTo>
                  <a:pt x="122251" y="1628347"/>
                </a:lnTo>
                <a:lnTo>
                  <a:pt x="109799" y="1676639"/>
                </a:lnTo>
                <a:lnTo>
                  <a:pt x="97957" y="1725090"/>
                </a:lnTo>
                <a:lnTo>
                  <a:pt x="86727" y="1773694"/>
                </a:lnTo>
                <a:lnTo>
                  <a:pt x="76109" y="1822449"/>
                </a:lnTo>
                <a:lnTo>
                  <a:pt x="66104" y="1871349"/>
                </a:lnTo>
                <a:lnTo>
                  <a:pt x="56714" y="1920392"/>
                </a:lnTo>
                <a:lnTo>
                  <a:pt x="47938" y="1969573"/>
                </a:lnTo>
                <a:lnTo>
                  <a:pt x="39779" y="2018888"/>
                </a:lnTo>
                <a:lnTo>
                  <a:pt x="32238" y="2068333"/>
                </a:lnTo>
                <a:lnTo>
                  <a:pt x="25314" y="2117904"/>
                </a:lnTo>
                <a:lnTo>
                  <a:pt x="19009" y="2167597"/>
                </a:lnTo>
                <a:lnTo>
                  <a:pt x="13324" y="2217408"/>
                </a:lnTo>
                <a:lnTo>
                  <a:pt x="8261" y="2267333"/>
                </a:lnTo>
                <a:lnTo>
                  <a:pt x="3819" y="2317368"/>
                </a:lnTo>
                <a:lnTo>
                  <a:pt x="0" y="2367509"/>
                </a:lnTo>
                <a:lnTo>
                  <a:pt x="846" y="2392085"/>
                </a:lnTo>
                <a:lnTo>
                  <a:pt x="17104" y="2437900"/>
                </a:lnTo>
                <a:lnTo>
                  <a:pt x="50627" y="2473823"/>
                </a:lnTo>
                <a:lnTo>
                  <a:pt x="95470" y="2493327"/>
                </a:lnTo>
                <a:lnTo>
                  <a:pt x="120101" y="2495892"/>
                </a:lnTo>
                <a:lnTo>
                  <a:pt x="2110365" y="2495892"/>
                </a:lnTo>
                <a:lnTo>
                  <a:pt x="2152780" y="2488035"/>
                </a:lnTo>
                <a:lnTo>
                  <a:pt x="2188926" y="2466334"/>
                </a:lnTo>
                <a:lnTo>
                  <a:pt x="2201785" y="2450532"/>
                </a:lnTo>
                <a:lnTo>
                  <a:pt x="120101" y="2450532"/>
                </a:lnTo>
                <a:lnTo>
                  <a:pt x="104641" y="2448965"/>
                </a:lnTo>
                <a:lnTo>
                  <a:pt x="65128" y="2426627"/>
                </a:lnTo>
                <a:lnTo>
                  <a:pt x="45739" y="2386027"/>
                </a:lnTo>
                <a:lnTo>
                  <a:pt x="45255" y="2370660"/>
                </a:lnTo>
                <a:lnTo>
                  <a:pt x="49081" y="2320404"/>
                </a:lnTo>
                <a:lnTo>
                  <a:pt x="53528" y="2270291"/>
                </a:lnTo>
                <a:lnTo>
                  <a:pt x="58594" y="2220325"/>
                </a:lnTo>
                <a:lnTo>
                  <a:pt x="64277" y="2170510"/>
                </a:lnTo>
                <a:lnTo>
                  <a:pt x="70575" y="2120850"/>
                </a:lnTo>
                <a:lnTo>
                  <a:pt x="77488" y="2071348"/>
                </a:lnTo>
                <a:lnTo>
                  <a:pt x="85013" y="2022008"/>
                </a:lnTo>
                <a:lnTo>
                  <a:pt x="93149" y="1972835"/>
                </a:lnTo>
                <a:lnTo>
                  <a:pt x="101894" y="1923832"/>
                </a:lnTo>
                <a:lnTo>
                  <a:pt x="111246" y="1875003"/>
                </a:lnTo>
                <a:lnTo>
                  <a:pt x="121204" y="1826352"/>
                </a:lnTo>
                <a:lnTo>
                  <a:pt x="131767" y="1777884"/>
                </a:lnTo>
                <a:lnTo>
                  <a:pt x="142932" y="1729600"/>
                </a:lnTo>
                <a:lnTo>
                  <a:pt x="154699" y="1681507"/>
                </a:lnTo>
                <a:lnTo>
                  <a:pt x="167065" y="1633607"/>
                </a:lnTo>
                <a:lnTo>
                  <a:pt x="180029" y="1585905"/>
                </a:lnTo>
                <a:lnTo>
                  <a:pt x="193589" y="1538404"/>
                </a:lnTo>
                <a:lnTo>
                  <a:pt x="207743" y="1491108"/>
                </a:lnTo>
                <a:lnTo>
                  <a:pt x="222491" y="1444021"/>
                </a:lnTo>
                <a:lnTo>
                  <a:pt x="237831" y="1397147"/>
                </a:lnTo>
                <a:lnTo>
                  <a:pt x="253760" y="1350491"/>
                </a:lnTo>
                <a:lnTo>
                  <a:pt x="270277" y="1304055"/>
                </a:lnTo>
                <a:lnTo>
                  <a:pt x="287381" y="1257843"/>
                </a:lnTo>
                <a:lnTo>
                  <a:pt x="305070" y="1211860"/>
                </a:lnTo>
                <a:lnTo>
                  <a:pt x="323342" y="1166110"/>
                </a:lnTo>
                <a:lnTo>
                  <a:pt x="342196" y="1120596"/>
                </a:lnTo>
                <a:lnTo>
                  <a:pt x="361630" y="1075322"/>
                </a:lnTo>
                <a:lnTo>
                  <a:pt x="381643" y="1030293"/>
                </a:lnTo>
                <a:lnTo>
                  <a:pt x="402232" y="985511"/>
                </a:lnTo>
                <a:lnTo>
                  <a:pt x="423397" y="940981"/>
                </a:lnTo>
                <a:lnTo>
                  <a:pt x="445136" y="896707"/>
                </a:lnTo>
                <a:lnTo>
                  <a:pt x="467447" y="852693"/>
                </a:lnTo>
                <a:lnTo>
                  <a:pt x="490328" y="808942"/>
                </a:lnTo>
                <a:lnTo>
                  <a:pt x="513778" y="765459"/>
                </a:lnTo>
                <a:lnTo>
                  <a:pt x="537795" y="722247"/>
                </a:lnTo>
                <a:lnTo>
                  <a:pt x="562378" y="679310"/>
                </a:lnTo>
                <a:lnTo>
                  <a:pt x="587525" y="636652"/>
                </a:lnTo>
                <a:lnTo>
                  <a:pt x="613235" y="594278"/>
                </a:lnTo>
                <a:lnTo>
                  <a:pt x="639505" y="552190"/>
                </a:lnTo>
                <a:lnTo>
                  <a:pt x="666335" y="510393"/>
                </a:lnTo>
                <a:lnTo>
                  <a:pt x="693722" y="468891"/>
                </a:lnTo>
                <a:lnTo>
                  <a:pt x="721665" y="427687"/>
                </a:lnTo>
                <a:lnTo>
                  <a:pt x="750162" y="386786"/>
                </a:lnTo>
                <a:lnTo>
                  <a:pt x="779213" y="346191"/>
                </a:lnTo>
                <a:lnTo>
                  <a:pt x="808814" y="305906"/>
                </a:lnTo>
                <a:lnTo>
                  <a:pt x="838965" y="265935"/>
                </a:lnTo>
                <a:lnTo>
                  <a:pt x="869664" y="226282"/>
                </a:lnTo>
                <a:lnTo>
                  <a:pt x="900909" y="186952"/>
                </a:lnTo>
                <a:lnTo>
                  <a:pt x="932699" y="147947"/>
                </a:lnTo>
                <a:lnTo>
                  <a:pt x="965032" y="109271"/>
                </a:lnTo>
                <a:lnTo>
                  <a:pt x="997906" y="70929"/>
                </a:lnTo>
                <a:lnTo>
                  <a:pt x="1036316" y="47420"/>
                </a:lnTo>
                <a:lnTo>
                  <a:pt x="1051622" y="45328"/>
                </a:lnTo>
                <a:lnTo>
                  <a:pt x="1149577" y="45328"/>
                </a:lnTo>
                <a:lnTo>
                  <a:pt x="1139473" y="35224"/>
                </a:lnTo>
                <a:lnTo>
                  <a:pt x="1120238" y="19601"/>
                </a:lnTo>
                <a:lnTo>
                  <a:pt x="1098395" y="8298"/>
                </a:lnTo>
                <a:lnTo>
                  <a:pt x="1074731" y="1651"/>
                </a:lnTo>
                <a:lnTo>
                  <a:pt x="1050030" y="0"/>
                </a:lnTo>
                <a:close/>
              </a:path>
              <a:path w="2581909" h="2496185">
                <a:moveTo>
                  <a:pt x="1149577" y="45328"/>
                </a:moveTo>
                <a:lnTo>
                  <a:pt x="1051622" y="45328"/>
                </a:lnTo>
                <a:lnTo>
                  <a:pt x="1067036" y="46332"/>
                </a:lnTo>
                <a:lnTo>
                  <a:pt x="1081739" y="50425"/>
                </a:lnTo>
                <a:lnTo>
                  <a:pt x="2514740" y="1474635"/>
                </a:lnTo>
                <a:lnTo>
                  <a:pt x="2536418" y="1522139"/>
                </a:lnTo>
                <a:lnTo>
                  <a:pt x="2533830" y="1548164"/>
                </a:lnTo>
                <a:lnTo>
                  <a:pt x="2522027" y="1572172"/>
                </a:lnTo>
                <a:lnTo>
                  <a:pt x="2492951" y="1612346"/>
                </a:lnTo>
                <a:lnTo>
                  <a:pt x="2465021" y="1653281"/>
                </a:lnTo>
                <a:lnTo>
                  <a:pt x="2438250" y="1694944"/>
                </a:lnTo>
                <a:lnTo>
                  <a:pt x="2412651" y="1737305"/>
                </a:lnTo>
                <a:lnTo>
                  <a:pt x="2388236" y="1780332"/>
                </a:lnTo>
                <a:lnTo>
                  <a:pt x="2365020" y="1823994"/>
                </a:lnTo>
                <a:lnTo>
                  <a:pt x="2343015" y="1868259"/>
                </a:lnTo>
                <a:lnTo>
                  <a:pt x="2322233" y="1913097"/>
                </a:lnTo>
                <a:lnTo>
                  <a:pt x="2302689" y="1958475"/>
                </a:lnTo>
                <a:lnTo>
                  <a:pt x="2284394" y="2004363"/>
                </a:lnTo>
                <a:lnTo>
                  <a:pt x="2267362" y="2050730"/>
                </a:lnTo>
                <a:lnTo>
                  <a:pt x="2251606" y="2097544"/>
                </a:lnTo>
                <a:lnTo>
                  <a:pt x="2237139" y="2144773"/>
                </a:lnTo>
                <a:lnTo>
                  <a:pt x="2223974" y="2192388"/>
                </a:lnTo>
                <a:lnTo>
                  <a:pt x="2212124" y="2240355"/>
                </a:lnTo>
                <a:lnTo>
                  <a:pt x="2201602" y="2288644"/>
                </a:lnTo>
                <a:lnTo>
                  <a:pt x="2192420" y="2337224"/>
                </a:lnTo>
                <a:lnTo>
                  <a:pt x="2184593" y="2386063"/>
                </a:lnTo>
                <a:lnTo>
                  <a:pt x="2175923" y="2411641"/>
                </a:lnTo>
                <a:lnTo>
                  <a:pt x="2159317" y="2432080"/>
                </a:lnTo>
                <a:lnTo>
                  <a:pt x="2136792" y="2445627"/>
                </a:lnTo>
                <a:lnTo>
                  <a:pt x="2110365" y="2450532"/>
                </a:lnTo>
                <a:lnTo>
                  <a:pt x="2201785" y="2450532"/>
                </a:lnTo>
                <a:lnTo>
                  <a:pt x="2215568" y="2433593"/>
                </a:lnTo>
                <a:lnTo>
                  <a:pt x="2229471" y="2392618"/>
                </a:lnTo>
                <a:lnTo>
                  <a:pt x="2237592" y="2342220"/>
                </a:lnTo>
                <a:lnTo>
                  <a:pt x="2247191" y="2292108"/>
                </a:lnTo>
                <a:lnTo>
                  <a:pt x="2258253" y="2242317"/>
                </a:lnTo>
                <a:lnTo>
                  <a:pt x="2270764" y="2192884"/>
                </a:lnTo>
                <a:lnTo>
                  <a:pt x="2284709" y="2143845"/>
                </a:lnTo>
                <a:lnTo>
                  <a:pt x="2300072" y="2095236"/>
                </a:lnTo>
                <a:lnTo>
                  <a:pt x="2316838" y="2047093"/>
                </a:lnTo>
                <a:lnTo>
                  <a:pt x="2334993" y="1999452"/>
                </a:lnTo>
                <a:lnTo>
                  <a:pt x="2354521" y="1952351"/>
                </a:lnTo>
                <a:lnTo>
                  <a:pt x="2375408" y="1905824"/>
                </a:lnTo>
                <a:lnTo>
                  <a:pt x="2397638" y="1859908"/>
                </a:lnTo>
                <a:lnTo>
                  <a:pt x="2421197" y="1814639"/>
                </a:lnTo>
                <a:lnTo>
                  <a:pt x="2446069" y="1770054"/>
                </a:lnTo>
                <a:lnTo>
                  <a:pt x="2472240" y="1726188"/>
                </a:lnTo>
                <a:lnTo>
                  <a:pt x="2499694" y="1683078"/>
                </a:lnTo>
                <a:lnTo>
                  <a:pt x="2528417" y="1640760"/>
                </a:lnTo>
                <a:lnTo>
                  <a:pt x="2558393" y="1599270"/>
                </a:lnTo>
                <a:lnTo>
                  <a:pt x="2577385" y="1560678"/>
                </a:lnTo>
                <a:lnTo>
                  <a:pt x="2581577" y="1518859"/>
                </a:lnTo>
                <a:lnTo>
                  <a:pt x="2571281" y="1478068"/>
                </a:lnTo>
                <a:lnTo>
                  <a:pt x="2546812" y="1442563"/>
                </a:lnTo>
                <a:lnTo>
                  <a:pt x="1149577" y="45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3" name="object 33"/>
          <p:cNvSpPr/>
          <p:nvPr/>
        </p:nvSpPr>
        <p:spPr>
          <a:xfrm>
            <a:off x="9184743" y="4055504"/>
            <a:ext cx="1538333" cy="1486349"/>
          </a:xfrm>
          <a:custGeom>
            <a:avLst/>
            <a:gdLst/>
            <a:ahLst/>
            <a:cxnLst/>
            <a:rect l="l" t="t" r="r" b="b"/>
            <a:pathLst>
              <a:path w="2536825" h="2451100">
                <a:moveTo>
                  <a:pt x="2439054" y="0"/>
                </a:moveTo>
                <a:lnTo>
                  <a:pt x="448789" y="0"/>
                </a:lnTo>
                <a:lnTo>
                  <a:pt x="414168" y="6341"/>
                </a:lnTo>
                <a:lnTo>
                  <a:pt x="384865" y="23901"/>
                </a:lnTo>
                <a:lnTo>
                  <a:pt x="363360" y="50477"/>
                </a:lnTo>
                <a:lnTo>
                  <a:pt x="352133" y="83871"/>
                </a:lnTo>
                <a:lnTo>
                  <a:pt x="343685" y="136250"/>
                </a:lnTo>
                <a:lnTo>
                  <a:pt x="333726" y="188107"/>
                </a:lnTo>
                <a:lnTo>
                  <a:pt x="322279" y="239420"/>
                </a:lnTo>
                <a:lnTo>
                  <a:pt x="309369" y="290166"/>
                </a:lnTo>
                <a:lnTo>
                  <a:pt x="295018" y="340319"/>
                </a:lnTo>
                <a:lnTo>
                  <a:pt x="279250" y="389859"/>
                </a:lnTo>
                <a:lnTo>
                  <a:pt x="262088" y="438759"/>
                </a:lnTo>
                <a:lnTo>
                  <a:pt x="243556" y="486998"/>
                </a:lnTo>
                <a:lnTo>
                  <a:pt x="223676" y="534552"/>
                </a:lnTo>
                <a:lnTo>
                  <a:pt x="202473" y="581397"/>
                </a:lnTo>
                <a:lnTo>
                  <a:pt x="179969" y="627509"/>
                </a:lnTo>
                <a:lnTo>
                  <a:pt x="156189" y="672866"/>
                </a:lnTo>
                <a:lnTo>
                  <a:pt x="131155" y="717443"/>
                </a:lnTo>
                <a:lnTo>
                  <a:pt x="104890" y="761218"/>
                </a:lnTo>
                <a:lnTo>
                  <a:pt x="77419" y="804167"/>
                </a:lnTo>
                <a:lnTo>
                  <a:pt x="48764" y="846265"/>
                </a:lnTo>
                <a:lnTo>
                  <a:pt x="18949" y="887491"/>
                </a:lnTo>
                <a:lnTo>
                  <a:pt x="3421" y="918903"/>
                </a:lnTo>
                <a:lnTo>
                  <a:pt x="8409" y="985780"/>
                </a:lnTo>
                <a:lnTo>
                  <a:pt x="1435712" y="2421957"/>
                </a:lnTo>
                <a:lnTo>
                  <a:pt x="1469661" y="2444075"/>
                </a:lnTo>
                <a:lnTo>
                  <a:pt x="1508141" y="2450553"/>
                </a:lnTo>
                <a:lnTo>
                  <a:pt x="1546072" y="2441529"/>
                </a:lnTo>
                <a:lnTo>
                  <a:pt x="1578378" y="2417141"/>
                </a:lnTo>
                <a:lnTo>
                  <a:pt x="1610255" y="2379967"/>
                </a:lnTo>
                <a:lnTo>
                  <a:pt x="1641678" y="2342396"/>
                </a:lnTo>
                <a:lnTo>
                  <a:pt x="1672642" y="2304434"/>
                </a:lnTo>
                <a:lnTo>
                  <a:pt x="1703144" y="2266083"/>
                </a:lnTo>
                <a:lnTo>
                  <a:pt x="1733179" y="2227348"/>
                </a:lnTo>
                <a:lnTo>
                  <a:pt x="1762743" y="2188233"/>
                </a:lnTo>
                <a:lnTo>
                  <a:pt x="1791832" y="2148743"/>
                </a:lnTo>
                <a:lnTo>
                  <a:pt x="1820441" y="2108882"/>
                </a:lnTo>
                <a:lnTo>
                  <a:pt x="1848566" y="2068653"/>
                </a:lnTo>
                <a:lnTo>
                  <a:pt x="1876203" y="2028063"/>
                </a:lnTo>
                <a:lnTo>
                  <a:pt x="1903347" y="1987114"/>
                </a:lnTo>
                <a:lnTo>
                  <a:pt x="1929995" y="1945810"/>
                </a:lnTo>
                <a:lnTo>
                  <a:pt x="1956142" y="1904157"/>
                </a:lnTo>
                <a:lnTo>
                  <a:pt x="1981784" y="1862158"/>
                </a:lnTo>
                <a:lnTo>
                  <a:pt x="2006916" y="1819818"/>
                </a:lnTo>
                <a:lnTo>
                  <a:pt x="2031535" y="1777141"/>
                </a:lnTo>
                <a:lnTo>
                  <a:pt x="2055636" y="1734131"/>
                </a:lnTo>
                <a:lnTo>
                  <a:pt x="2079215" y="1690792"/>
                </a:lnTo>
                <a:lnTo>
                  <a:pt x="2102267" y="1647129"/>
                </a:lnTo>
                <a:lnTo>
                  <a:pt x="2124789" y="1603146"/>
                </a:lnTo>
                <a:lnTo>
                  <a:pt x="2146775" y="1558847"/>
                </a:lnTo>
                <a:lnTo>
                  <a:pt x="2168223" y="1514236"/>
                </a:lnTo>
                <a:lnTo>
                  <a:pt x="2189127" y="1469318"/>
                </a:lnTo>
                <a:lnTo>
                  <a:pt x="2209483" y="1424097"/>
                </a:lnTo>
                <a:lnTo>
                  <a:pt x="2229287" y="1378577"/>
                </a:lnTo>
                <a:lnTo>
                  <a:pt x="2248535" y="1332763"/>
                </a:lnTo>
                <a:lnTo>
                  <a:pt x="2267223" y="1286659"/>
                </a:lnTo>
                <a:lnTo>
                  <a:pt x="2285346" y="1240268"/>
                </a:lnTo>
                <a:lnTo>
                  <a:pt x="2302900" y="1193596"/>
                </a:lnTo>
                <a:lnTo>
                  <a:pt x="2319880" y="1146646"/>
                </a:lnTo>
                <a:lnTo>
                  <a:pt x="2336283" y="1099423"/>
                </a:lnTo>
                <a:lnTo>
                  <a:pt x="2352105" y="1051931"/>
                </a:lnTo>
                <a:lnTo>
                  <a:pt x="2367340" y="1004174"/>
                </a:lnTo>
                <a:lnTo>
                  <a:pt x="2381985" y="956157"/>
                </a:lnTo>
                <a:lnTo>
                  <a:pt x="2396036" y="907883"/>
                </a:lnTo>
                <a:lnTo>
                  <a:pt x="2409488" y="859357"/>
                </a:lnTo>
                <a:lnTo>
                  <a:pt x="2422336" y="810584"/>
                </a:lnTo>
                <a:lnTo>
                  <a:pt x="2434660" y="761218"/>
                </a:lnTo>
                <a:lnTo>
                  <a:pt x="2446208" y="712312"/>
                </a:lnTo>
                <a:lnTo>
                  <a:pt x="2457222" y="662821"/>
                </a:lnTo>
                <a:lnTo>
                  <a:pt x="2467616" y="613099"/>
                </a:lnTo>
                <a:lnTo>
                  <a:pt x="2477386" y="563151"/>
                </a:lnTo>
                <a:lnTo>
                  <a:pt x="2486527" y="512981"/>
                </a:lnTo>
                <a:lnTo>
                  <a:pt x="2495035" y="462593"/>
                </a:lnTo>
                <a:lnTo>
                  <a:pt x="2502906" y="411991"/>
                </a:lnTo>
                <a:lnTo>
                  <a:pt x="2510136" y="361180"/>
                </a:lnTo>
                <a:lnTo>
                  <a:pt x="2516720" y="310164"/>
                </a:lnTo>
                <a:lnTo>
                  <a:pt x="2522655" y="258947"/>
                </a:lnTo>
                <a:lnTo>
                  <a:pt x="2527935" y="207533"/>
                </a:lnTo>
                <a:lnTo>
                  <a:pt x="2532557" y="155927"/>
                </a:lnTo>
                <a:lnTo>
                  <a:pt x="2536517" y="104132"/>
                </a:lnTo>
                <a:lnTo>
                  <a:pt x="2530896" y="64092"/>
                </a:lnTo>
                <a:lnTo>
                  <a:pt x="2510445" y="30937"/>
                </a:lnTo>
                <a:lnTo>
                  <a:pt x="2478665" y="8347"/>
                </a:lnTo>
                <a:lnTo>
                  <a:pt x="2439054" y="0"/>
                </a:lnTo>
                <a:close/>
              </a:path>
            </a:pathLst>
          </a:custGeom>
          <a:solidFill>
            <a:srgbClr val="8B70B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4" name="object 34"/>
          <p:cNvSpPr/>
          <p:nvPr/>
        </p:nvSpPr>
        <p:spPr>
          <a:xfrm>
            <a:off x="9171131" y="4041752"/>
            <a:ext cx="1565673" cy="1513689"/>
          </a:xfrm>
          <a:custGeom>
            <a:avLst/>
            <a:gdLst/>
            <a:ahLst/>
            <a:cxnLst/>
            <a:rect l="l" t="t" r="r" b="b"/>
            <a:pathLst>
              <a:path w="2581909" h="2496184">
                <a:moveTo>
                  <a:pt x="2461477" y="0"/>
                </a:moveTo>
                <a:lnTo>
                  <a:pt x="471202" y="0"/>
                </a:lnTo>
                <a:lnTo>
                  <a:pt x="428793" y="7856"/>
                </a:lnTo>
                <a:lnTo>
                  <a:pt x="392649" y="29558"/>
                </a:lnTo>
                <a:lnTo>
                  <a:pt x="366005" y="62298"/>
                </a:lnTo>
                <a:lnTo>
                  <a:pt x="352096" y="103274"/>
                </a:lnTo>
                <a:lnTo>
                  <a:pt x="343977" y="153671"/>
                </a:lnTo>
                <a:lnTo>
                  <a:pt x="334379" y="203784"/>
                </a:lnTo>
                <a:lnTo>
                  <a:pt x="323318" y="253574"/>
                </a:lnTo>
                <a:lnTo>
                  <a:pt x="310807" y="303008"/>
                </a:lnTo>
                <a:lnTo>
                  <a:pt x="296863" y="352047"/>
                </a:lnTo>
                <a:lnTo>
                  <a:pt x="281500" y="400656"/>
                </a:lnTo>
                <a:lnTo>
                  <a:pt x="264734" y="448799"/>
                </a:lnTo>
                <a:lnTo>
                  <a:pt x="246579" y="496439"/>
                </a:lnTo>
                <a:lnTo>
                  <a:pt x="227051" y="543541"/>
                </a:lnTo>
                <a:lnTo>
                  <a:pt x="206164" y="590068"/>
                </a:lnTo>
                <a:lnTo>
                  <a:pt x="183934" y="635984"/>
                </a:lnTo>
                <a:lnTo>
                  <a:pt x="160375" y="681252"/>
                </a:lnTo>
                <a:lnTo>
                  <a:pt x="135504" y="725838"/>
                </a:lnTo>
                <a:lnTo>
                  <a:pt x="109334" y="769704"/>
                </a:lnTo>
                <a:lnTo>
                  <a:pt x="81880" y="812814"/>
                </a:lnTo>
                <a:lnTo>
                  <a:pt x="53159" y="855132"/>
                </a:lnTo>
                <a:lnTo>
                  <a:pt x="23185" y="896621"/>
                </a:lnTo>
                <a:lnTo>
                  <a:pt x="4192" y="935209"/>
                </a:lnTo>
                <a:lnTo>
                  <a:pt x="0" y="977027"/>
                </a:lnTo>
                <a:lnTo>
                  <a:pt x="10292" y="1017817"/>
                </a:lnTo>
                <a:lnTo>
                  <a:pt x="34755" y="1053318"/>
                </a:lnTo>
                <a:lnTo>
                  <a:pt x="1442105" y="2460668"/>
                </a:lnTo>
                <a:lnTo>
                  <a:pt x="1481261" y="2486778"/>
                </a:lnTo>
                <a:lnTo>
                  <a:pt x="1527359" y="2495965"/>
                </a:lnTo>
                <a:lnTo>
                  <a:pt x="1530154" y="2495944"/>
                </a:lnTo>
                <a:lnTo>
                  <a:pt x="1579031" y="2484239"/>
                </a:lnTo>
                <a:lnTo>
                  <a:pt x="1617921" y="2454689"/>
                </a:lnTo>
                <a:lnTo>
                  <a:pt x="1621458" y="2450564"/>
                </a:lnTo>
                <a:lnTo>
                  <a:pt x="1529966" y="2450564"/>
                </a:lnTo>
                <a:lnTo>
                  <a:pt x="1514368" y="2449511"/>
                </a:lnTo>
                <a:lnTo>
                  <a:pt x="1474177" y="2428606"/>
                </a:lnTo>
                <a:lnTo>
                  <a:pt x="66827" y="1021256"/>
                </a:lnTo>
                <a:lnTo>
                  <a:pt x="45158" y="973753"/>
                </a:lnTo>
                <a:lnTo>
                  <a:pt x="47747" y="947727"/>
                </a:lnTo>
                <a:lnTo>
                  <a:pt x="59550" y="923720"/>
                </a:lnTo>
                <a:lnTo>
                  <a:pt x="88626" y="883545"/>
                </a:lnTo>
                <a:lnTo>
                  <a:pt x="116556" y="842611"/>
                </a:lnTo>
                <a:lnTo>
                  <a:pt x="143328" y="800948"/>
                </a:lnTo>
                <a:lnTo>
                  <a:pt x="168927" y="758587"/>
                </a:lnTo>
                <a:lnTo>
                  <a:pt x="193341" y="715560"/>
                </a:lnTo>
                <a:lnTo>
                  <a:pt x="216557" y="671898"/>
                </a:lnTo>
                <a:lnTo>
                  <a:pt x="238563" y="627633"/>
                </a:lnTo>
                <a:lnTo>
                  <a:pt x="259344" y="582795"/>
                </a:lnTo>
                <a:lnTo>
                  <a:pt x="278889" y="537416"/>
                </a:lnTo>
                <a:lnTo>
                  <a:pt x="297184" y="491528"/>
                </a:lnTo>
                <a:lnTo>
                  <a:pt x="314215" y="445161"/>
                </a:lnTo>
                <a:lnTo>
                  <a:pt x="329971" y="398348"/>
                </a:lnTo>
                <a:lnTo>
                  <a:pt x="344438" y="351118"/>
                </a:lnTo>
                <a:lnTo>
                  <a:pt x="357603" y="303504"/>
                </a:lnTo>
                <a:lnTo>
                  <a:pt x="369453" y="255537"/>
                </a:lnTo>
                <a:lnTo>
                  <a:pt x="379976" y="207248"/>
                </a:lnTo>
                <a:lnTo>
                  <a:pt x="389157" y="158668"/>
                </a:lnTo>
                <a:lnTo>
                  <a:pt x="396985" y="109829"/>
                </a:lnTo>
                <a:lnTo>
                  <a:pt x="405654" y="84250"/>
                </a:lnTo>
                <a:lnTo>
                  <a:pt x="422259" y="63812"/>
                </a:lnTo>
                <a:lnTo>
                  <a:pt x="444781" y="50264"/>
                </a:lnTo>
                <a:lnTo>
                  <a:pt x="471202" y="45359"/>
                </a:lnTo>
                <a:lnTo>
                  <a:pt x="2554929" y="45359"/>
                </a:lnTo>
                <a:lnTo>
                  <a:pt x="2549621" y="38333"/>
                </a:lnTo>
                <a:lnTo>
                  <a:pt x="2530949" y="22069"/>
                </a:lnTo>
                <a:lnTo>
                  <a:pt x="2509519" y="10033"/>
                </a:lnTo>
                <a:lnTo>
                  <a:pt x="2486103" y="2564"/>
                </a:lnTo>
                <a:lnTo>
                  <a:pt x="2461477" y="0"/>
                </a:lnTo>
                <a:close/>
              </a:path>
              <a:path w="2581909" h="2496184">
                <a:moveTo>
                  <a:pt x="2554929" y="45359"/>
                </a:moveTo>
                <a:lnTo>
                  <a:pt x="2461477" y="45359"/>
                </a:lnTo>
                <a:lnTo>
                  <a:pt x="2476937" y="46927"/>
                </a:lnTo>
                <a:lnTo>
                  <a:pt x="2491476" y="51532"/>
                </a:lnTo>
                <a:lnTo>
                  <a:pt x="2525774" y="81539"/>
                </a:lnTo>
                <a:lnTo>
                  <a:pt x="2536312" y="125231"/>
                </a:lnTo>
                <a:lnTo>
                  <a:pt x="2532483" y="175490"/>
                </a:lnTo>
                <a:lnTo>
                  <a:pt x="2528034" y="225605"/>
                </a:lnTo>
                <a:lnTo>
                  <a:pt x="2522966" y="275573"/>
                </a:lnTo>
                <a:lnTo>
                  <a:pt x="2517281" y="325390"/>
                </a:lnTo>
                <a:lnTo>
                  <a:pt x="2510981" y="375053"/>
                </a:lnTo>
                <a:lnTo>
                  <a:pt x="2504066" y="424557"/>
                </a:lnTo>
                <a:lnTo>
                  <a:pt x="2496540" y="473898"/>
                </a:lnTo>
                <a:lnTo>
                  <a:pt x="2488402" y="523073"/>
                </a:lnTo>
                <a:lnTo>
                  <a:pt x="2479656" y="572078"/>
                </a:lnTo>
                <a:lnTo>
                  <a:pt x="2470302" y="620908"/>
                </a:lnTo>
                <a:lnTo>
                  <a:pt x="2460343" y="669560"/>
                </a:lnTo>
                <a:lnTo>
                  <a:pt x="2449779" y="718031"/>
                </a:lnTo>
                <a:lnTo>
                  <a:pt x="2438612" y="766315"/>
                </a:lnTo>
                <a:lnTo>
                  <a:pt x="2426845" y="814409"/>
                </a:lnTo>
                <a:lnTo>
                  <a:pt x="2414478" y="862310"/>
                </a:lnTo>
                <a:lnTo>
                  <a:pt x="2401514" y="910014"/>
                </a:lnTo>
                <a:lnTo>
                  <a:pt x="2387953" y="957515"/>
                </a:lnTo>
                <a:lnTo>
                  <a:pt x="2373798" y="1004812"/>
                </a:lnTo>
                <a:lnTo>
                  <a:pt x="2359050" y="1051899"/>
                </a:lnTo>
                <a:lnTo>
                  <a:pt x="2343710" y="1098773"/>
                </a:lnTo>
                <a:lnTo>
                  <a:pt x="2327781" y="1145431"/>
                </a:lnTo>
                <a:lnTo>
                  <a:pt x="2311263" y="1191867"/>
                </a:lnTo>
                <a:lnTo>
                  <a:pt x="2294160" y="1238078"/>
                </a:lnTo>
                <a:lnTo>
                  <a:pt x="2276471" y="1284061"/>
                </a:lnTo>
                <a:lnTo>
                  <a:pt x="2258199" y="1329812"/>
                </a:lnTo>
                <a:lnTo>
                  <a:pt x="2239345" y="1375325"/>
                </a:lnTo>
                <a:lnTo>
                  <a:pt x="2219911" y="1420599"/>
                </a:lnTo>
                <a:lnTo>
                  <a:pt x="2199899" y="1465628"/>
                </a:lnTo>
                <a:lnTo>
                  <a:pt x="2179310" y="1510409"/>
                </a:lnTo>
                <a:lnTo>
                  <a:pt x="2158146" y="1554939"/>
                </a:lnTo>
                <a:lnTo>
                  <a:pt x="2136408" y="1599212"/>
                </a:lnTo>
                <a:lnTo>
                  <a:pt x="2114098" y="1643225"/>
                </a:lnTo>
                <a:lnTo>
                  <a:pt x="2091218" y="1686975"/>
                </a:lnTo>
                <a:lnTo>
                  <a:pt x="2067769" y="1730458"/>
                </a:lnTo>
                <a:lnTo>
                  <a:pt x="2043753" y="1773668"/>
                </a:lnTo>
                <a:lnTo>
                  <a:pt x="2019171" y="1816604"/>
                </a:lnTo>
                <a:lnTo>
                  <a:pt x="1994025" y="1859260"/>
                </a:lnTo>
                <a:lnTo>
                  <a:pt x="1968317" y="1901633"/>
                </a:lnTo>
                <a:lnTo>
                  <a:pt x="1942048" y="1943720"/>
                </a:lnTo>
                <a:lnTo>
                  <a:pt x="1915220" y="1985515"/>
                </a:lnTo>
                <a:lnTo>
                  <a:pt x="1887835" y="2027015"/>
                </a:lnTo>
                <a:lnTo>
                  <a:pt x="1859893" y="2068217"/>
                </a:lnTo>
                <a:lnTo>
                  <a:pt x="1831398" y="2109116"/>
                </a:lnTo>
                <a:lnTo>
                  <a:pt x="1802349" y="2149709"/>
                </a:lnTo>
                <a:lnTo>
                  <a:pt x="1772750" y="2189992"/>
                </a:lnTo>
                <a:lnTo>
                  <a:pt x="1742601" y="2229960"/>
                </a:lnTo>
                <a:lnTo>
                  <a:pt x="1711904" y="2269610"/>
                </a:lnTo>
                <a:lnTo>
                  <a:pt x="1680661" y="2308938"/>
                </a:lnTo>
                <a:lnTo>
                  <a:pt x="1648874" y="2347941"/>
                </a:lnTo>
                <a:lnTo>
                  <a:pt x="1616543" y="2386613"/>
                </a:lnTo>
                <a:lnTo>
                  <a:pt x="1583671" y="2424952"/>
                </a:lnTo>
                <a:lnTo>
                  <a:pt x="1545262" y="2448472"/>
                </a:lnTo>
                <a:lnTo>
                  <a:pt x="1529966" y="2450564"/>
                </a:lnTo>
                <a:lnTo>
                  <a:pt x="1621458" y="2450564"/>
                </a:lnTo>
                <a:lnTo>
                  <a:pt x="1650969" y="2416139"/>
                </a:lnTo>
                <a:lnTo>
                  <a:pt x="1683496" y="2377214"/>
                </a:lnTo>
                <a:lnTo>
                  <a:pt x="1715499" y="2337917"/>
                </a:lnTo>
                <a:lnTo>
                  <a:pt x="1746976" y="2298253"/>
                </a:lnTo>
                <a:lnTo>
                  <a:pt x="1777925" y="2258225"/>
                </a:lnTo>
                <a:lnTo>
                  <a:pt x="1808343" y="2217837"/>
                </a:lnTo>
                <a:lnTo>
                  <a:pt x="1838228" y="2177093"/>
                </a:lnTo>
                <a:lnTo>
                  <a:pt x="1867578" y="2135997"/>
                </a:lnTo>
                <a:lnTo>
                  <a:pt x="1896390" y="2094552"/>
                </a:lnTo>
                <a:lnTo>
                  <a:pt x="1924661" y="2052763"/>
                </a:lnTo>
                <a:lnTo>
                  <a:pt x="1952391" y="2010633"/>
                </a:lnTo>
                <a:lnTo>
                  <a:pt x="1979575" y="1968165"/>
                </a:lnTo>
                <a:lnTo>
                  <a:pt x="2006212" y="1925365"/>
                </a:lnTo>
                <a:lnTo>
                  <a:pt x="2032300" y="1882236"/>
                </a:lnTo>
                <a:lnTo>
                  <a:pt x="2057836" y="1838781"/>
                </a:lnTo>
                <a:lnTo>
                  <a:pt x="2082817" y="1795004"/>
                </a:lnTo>
                <a:lnTo>
                  <a:pt x="2107241" y="1750910"/>
                </a:lnTo>
                <a:lnTo>
                  <a:pt x="2131107" y="1706501"/>
                </a:lnTo>
                <a:lnTo>
                  <a:pt x="2154410" y="1661783"/>
                </a:lnTo>
                <a:lnTo>
                  <a:pt x="2177150" y="1616758"/>
                </a:lnTo>
                <a:lnTo>
                  <a:pt x="2199324" y="1571430"/>
                </a:lnTo>
                <a:lnTo>
                  <a:pt x="2220929" y="1525804"/>
                </a:lnTo>
                <a:lnTo>
                  <a:pt x="2241964" y="1479883"/>
                </a:lnTo>
                <a:lnTo>
                  <a:pt x="2262424" y="1433671"/>
                </a:lnTo>
                <a:lnTo>
                  <a:pt x="2282310" y="1387172"/>
                </a:lnTo>
                <a:lnTo>
                  <a:pt x="2301412" y="1340886"/>
                </a:lnTo>
                <a:lnTo>
                  <a:pt x="2319915" y="1294397"/>
                </a:lnTo>
                <a:lnTo>
                  <a:pt x="2337817" y="1247710"/>
                </a:lnTo>
                <a:lnTo>
                  <a:pt x="2355118" y="1200828"/>
                </a:lnTo>
                <a:lnTo>
                  <a:pt x="2371815" y="1153756"/>
                </a:lnTo>
                <a:lnTo>
                  <a:pt x="2387910" y="1106498"/>
                </a:lnTo>
                <a:lnTo>
                  <a:pt x="2403399" y="1059057"/>
                </a:lnTo>
                <a:lnTo>
                  <a:pt x="2418283" y="1011438"/>
                </a:lnTo>
                <a:lnTo>
                  <a:pt x="2432561" y="963645"/>
                </a:lnTo>
                <a:lnTo>
                  <a:pt x="2446231" y="915682"/>
                </a:lnTo>
                <a:lnTo>
                  <a:pt x="2459293" y="867552"/>
                </a:lnTo>
                <a:lnTo>
                  <a:pt x="2471745" y="819260"/>
                </a:lnTo>
                <a:lnTo>
                  <a:pt x="2483587" y="770810"/>
                </a:lnTo>
                <a:lnTo>
                  <a:pt x="2494818" y="722205"/>
                </a:lnTo>
                <a:lnTo>
                  <a:pt x="2505437" y="673451"/>
                </a:lnTo>
                <a:lnTo>
                  <a:pt x="2515442" y="624550"/>
                </a:lnTo>
                <a:lnTo>
                  <a:pt x="2524833" y="575507"/>
                </a:lnTo>
                <a:lnTo>
                  <a:pt x="2533609" y="526325"/>
                </a:lnTo>
                <a:lnTo>
                  <a:pt x="2541769" y="477010"/>
                </a:lnTo>
                <a:lnTo>
                  <a:pt x="2549312" y="427565"/>
                </a:lnTo>
                <a:lnTo>
                  <a:pt x="2556237" y="377993"/>
                </a:lnTo>
                <a:lnTo>
                  <a:pt x="2562543" y="328299"/>
                </a:lnTo>
                <a:lnTo>
                  <a:pt x="2568229" y="278487"/>
                </a:lnTo>
                <a:lnTo>
                  <a:pt x="2573294" y="228561"/>
                </a:lnTo>
                <a:lnTo>
                  <a:pt x="2577737" y="178525"/>
                </a:lnTo>
                <a:lnTo>
                  <a:pt x="2581557" y="128383"/>
                </a:lnTo>
                <a:lnTo>
                  <a:pt x="2580722" y="103807"/>
                </a:lnTo>
                <a:lnTo>
                  <a:pt x="2574934" y="80080"/>
                </a:lnTo>
                <a:lnTo>
                  <a:pt x="2564473" y="57992"/>
                </a:lnTo>
                <a:lnTo>
                  <a:pt x="2554929" y="453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5" name="object 35"/>
          <p:cNvSpPr/>
          <p:nvPr/>
        </p:nvSpPr>
        <p:spPr>
          <a:xfrm>
            <a:off x="9184732" y="2356185"/>
            <a:ext cx="1538333" cy="1486349"/>
          </a:xfrm>
          <a:custGeom>
            <a:avLst/>
            <a:gdLst/>
            <a:ahLst/>
            <a:cxnLst/>
            <a:rect l="l" t="t" r="r" b="b"/>
            <a:pathLst>
              <a:path w="2536825" h="2451100">
                <a:moveTo>
                  <a:pt x="1508098" y="0"/>
                </a:moveTo>
                <a:lnTo>
                  <a:pt x="1469620" y="6479"/>
                </a:lnTo>
                <a:lnTo>
                  <a:pt x="1435677" y="28597"/>
                </a:lnTo>
                <a:lnTo>
                  <a:pt x="28380" y="1435905"/>
                </a:lnTo>
                <a:lnTo>
                  <a:pt x="0" y="1497739"/>
                </a:lnTo>
                <a:lnTo>
                  <a:pt x="3414" y="1531605"/>
                </a:lnTo>
                <a:lnTo>
                  <a:pt x="18935" y="1563021"/>
                </a:lnTo>
                <a:lnTo>
                  <a:pt x="48740" y="1604245"/>
                </a:lnTo>
                <a:lnTo>
                  <a:pt x="77386" y="1646343"/>
                </a:lnTo>
                <a:lnTo>
                  <a:pt x="104851" y="1689290"/>
                </a:lnTo>
                <a:lnTo>
                  <a:pt x="131110" y="1733065"/>
                </a:lnTo>
                <a:lnTo>
                  <a:pt x="156140" y="1777643"/>
                </a:lnTo>
                <a:lnTo>
                  <a:pt x="179919" y="1823000"/>
                </a:lnTo>
                <a:lnTo>
                  <a:pt x="202421" y="1869114"/>
                </a:lnTo>
                <a:lnTo>
                  <a:pt x="223624" y="1915960"/>
                </a:lnTo>
                <a:lnTo>
                  <a:pt x="243504" y="1963516"/>
                </a:lnTo>
                <a:lnTo>
                  <a:pt x="262037" y="2011758"/>
                </a:lnTo>
                <a:lnTo>
                  <a:pt x="279201" y="2060662"/>
                </a:lnTo>
                <a:lnTo>
                  <a:pt x="294971" y="2110205"/>
                </a:lnTo>
                <a:lnTo>
                  <a:pt x="309324" y="2160364"/>
                </a:lnTo>
                <a:lnTo>
                  <a:pt x="322237" y="2211114"/>
                </a:lnTo>
                <a:lnTo>
                  <a:pt x="333686" y="2262433"/>
                </a:lnTo>
                <a:lnTo>
                  <a:pt x="343647" y="2314297"/>
                </a:lnTo>
                <a:lnTo>
                  <a:pt x="352097" y="2366683"/>
                </a:lnTo>
                <a:lnTo>
                  <a:pt x="363324" y="2400081"/>
                </a:lnTo>
                <a:lnTo>
                  <a:pt x="384829" y="2426657"/>
                </a:lnTo>
                <a:lnTo>
                  <a:pt x="414133" y="2444214"/>
                </a:lnTo>
                <a:lnTo>
                  <a:pt x="448754" y="2450554"/>
                </a:lnTo>
                <a:lnTo>
                  <a:pt x="2439018" y="2450554"/>
                </a:lnTo>
                <a:lnTo>
                  <a:pt x="2478628" y="2442209"/>
                </a:lnTo>
                <a:lnTo>
                  <a:pt x="2510406" y="2419622"/>
                </a:lnTo>
                <a:lnTo>
                  <a:pt x="2530856" y="2386471"/>
                </a:lnTo>
                <a:lnTo>
                  <a:pt x="2536481" y="2346432"/>
                </a:lnTo>
                <a:lnTo>
                  <a:pt x="2532524" y="2294638"/>
                </a:lnTo>
                <a:lnTo>
                  <a:pt x="2527903" y="2243031"/>
                </a:lnTo>
                <a:lnTo>
                  <a:pt x="2522625" y="2191618"/>
                </a:lnTo>
                <a:lnTo>
                  <a:pt x="2516692" y="2140400"/>
                </a:lnTo>
                <a:lnTo>
                  <a:pt x="2510109" y="2089384"/>
                </a:lnTo>
                <a:lnTo>
                  <a:pt x="2502880" y="2038573"/>
                </a:lnTo>
                <a:lnTo>
                  <a:pt x="2495010" y="1987971"/>
                </a:lnTo>
                <a:lnTo>
                  <a:pt x="2486502" y="1937583"/>
                </a:lnTo>
                <a:lnTo>
                  <a:pt x="2477362" y="1887412"/>
                </a:lnTo>
                <a:lnTo>
                  <a:pt x="2467593" y="1837464"/>
                </a:lnTo>
                <a:lnTo>
                  <a:pt x="2457200" y="1787742"/>
                </a:lnTo>
                <a:lnTo>
                  <a:pt x="2446187" y="1738251"/>
                </a:lnTo>
                <a:lnTo>
                  <a:pt x="2434557" y="1688995"/>
                </a:lnTo>
                <a:lnTo>
                  <a:pt x="2422316" y="1639978"/>
                </a:lnTo>
                <a:lnTo>
                  <a:pt x="2409468" y="1591205"/>
                </a:lnTo>
                <a:lnTo>
                  <a:pt x="2396017" y="1542679"/>
                </a:lnTo>
                <a:lnTo>
                  <a:pt x="2381966" y="1494405"/>
                </a:lnTo>
                <a:lnTo>
                  <a:pt x="2367321" y="1446387"/>
                </a:lnTo>
                <a:lnTo>
                  <a:pt x="2352086" y="1398630"/>
                </a:lnTo>
                <a:lnTo>
                  <a:pt x="2336265" y="1351137"/>
                </a:lnTo>
                <a:lnTo>
                  <a:pt x="2319862" y="1303914"/>
                </a:lnTo>
                <a:lnTo>
                  <a:pt x="2302881" y="1256964"/>
                </a:lnTo>
                <a:lnTo>
                  <a:pt x="2285327" y="1210291"/>
                </a:lnTo>
                <a:lnTo>
                  <a:pt x="2267204" y="1163900"/>
                </a:lnTo>
                <a:lnTo>
                  <a:pt x="2248516" y="1117795"/>
                </a:lnTo>
                <a:lnTo>
                  <a:pt x="2229267" y="1071980"/>
                </a:lnTo>
                <a:lnTo>
                  <a:pt x="2209463" y="1026460"/>
                </a:lnTo>
                <a:lnTo>
                  <a:pt x="2189106" y="981239"/>
                </a:lnTo>
                <a:lnTo>
                  <a:pt x="2168202" y="936320"/>
                </a:lnTo>
                <a:lnTo>
                  <a:pt x="2146754" y="891709"/>
                </a:lnTo>
                <a:lnTo>
                  <a:pt x="2124767" y="847410"/>
                </a:lnTo>
                <a:lnTo>
                  <a:pt x="2102244" y="803426"/>
                </a:lnTo>
                <a:lnTo>
                  <a:pt x="2079192" y="759762"/>
                </a:lnTo>
                <a:lnTo>
                  <a:pt x="2055612" y="716423"/>
                </a:lnTo>
                <a:lnTo>
                  <a:pt x="2031511" y="673412"/>
                </a:lnTo>
                <a:lnTo>
                  <a:pt x="2006891" y="630734"/>
                </a:lnTo>
                <a:lnTo>
                  <a:pt x="1981758" y="588394"/>
                </a:lnTo>
                <a:lnTo>
                  <a:pt x="1956116" y="546394"/>
                </a:lnTo>
                <a:lnTo>
                  <a:pt x="1929968" y="504741"/>
                </a:lnTo>
                <a:lnTo>
                  <a:pt x="1903319" y="463437"/>
                </a:lnTo>
                <a:lnTo>
                  <a:pt x="1876174" y="422487"/>
                </a:lnTo>
                <a:lnTo>
                  <a:pt x="1848536" y="381895"/>
                </a:lnTo>
                <a:lnTo>
                  <a:pt x="1820411" y="341667"/>
                </a:lnTo>
                <a:lnTo>
                  <a:pt x="1791801" y="301805"/>
                </a:lnTo>
                <a:lnTo>
                  <a:pt x="1762712" y="262314"/>
                </a:lnTo>
                <a:lnTo>
                  <a:pt x="1733147" y="223199"/>
                </a:lnTo>
                <a:lnTo>
                  <a:pt x="1703111" y="184463"/>
                </a:lnTo>
                <a:lnTo>
                  <a:pt x="1672609" y="146112"/>
                </a:lnTo>
                <a:lnTo>
                  <a:pt x="1641644" y="108148"/>
                </a:lnTo>
                <a:lnTo>
                  <a:pt x="1610220" y="70577"/>
                </a:lnTo>
                <a:lnTo>
                  <a:pt x="1578343" y="33403"/>
                </a:lnTo>
                <a:lnTo>
                  <a:pt x="1546031" y="9020"/>
                </a:lnTo>
                <a:lnTo>
                  <a:pt x="1508098" y="0"/>
                </a:lnTo>
                <a:close/>
              </a:path>
            </a:pathLst>
          </a:custGeom>
          <a:solidFill>
            <a:srgbClr val="9ECE66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36"/>
          <p:cNvSpPr/>
          <p:nvPr/>
        </p:nvSpPr>
        <p:spPr>
          <a:xfrm>
            <a:off x="9171153" y="2342446"/>
            <a:ext cx="1565673" cy="1513689"/>
          </a:xfrm>
          <a:custGeom>
            <a:avLst/>
            <a:gdLst/>
            <a:ahLst/>
            <a:cxnLst/>
            <a:rect l="l" t="t" r="r" b="b"/>
            <a:pathLst>
              <a:path w="2581909" h="2496185">
                <a:moveTo>
                  <a:pt x="1531522" y="0"/>
                </a:moveTo>
                <a:lnTo>
                  <a:pt x="1483089" y="8306"/>
                </a:lnTo>
                <a:lnTo>
                  <a:pt x="1442069" y="35224"/>
                </a:lnTo>
                <a:lnTo>
                  <a:pt x="34762" y="1442511"/>
                </a:lnTo>
                <a:lnTo>
                  <a:pt x="10296" y="1478015"/>
                </a:lnTo>
                <a:lnTo>
                  <a:pt x="0" y="1518803"/>
                </a:lnTo>
                <a:lnTo>
                  <a:pt x="4186" y="1560622"/>
                </a:lnTo>
                <a:lnTo>
                  <a:pt x="23170" y="1599218"/>
                </a:lnTo>
                <a:lnTo>
                  <a:pt x="53141" y="1640718"/>
                </a:lnTo>
                <a:lnTo>
                  <a:pt x="81859" y="1683046"/>
                </a:lnTo>
                <a:lnTo>
                  <a:pt x="109310" y="1726165"/>
                </a:lnTo>
                <a:lnTo>
                  <a:pt x="135478" y="1770039"/>
                </a:lnTo>
                <a:lnTo>
                  <a:pt x="160348" y="1814631"/>
                </a:lnTo>
                <a:lnTo>
                  <a:pt x="183905" y="1859905"/>
                </a:lnTo>
                <a:lnTo>
                  <a:pt x="206134" y="1905826"/>
                </a:lnTo>
                <a:lnTo>
                  <a:pt x="227020" y="1952357"/>
                </a:lnTo>
                <a:lnTo>
                  <a:pt x="246548" y="1999462"/>
                </a:lnTo>
                <a:lnTo>
                  <a:pt x="264702" y="2047104"/>
                </a:lnTo>
                <a:lnTo>
                  <a:pt x="281469" y="2095247"/>
                </a:lnTo>
                <a:lnTo>
                  <a:pt x="296832" y="2143856"/>
                </a:lnTo>
                <a:lnTo>
                  <a:pt x="310777" y="2192893"/>
                </a:lnTo>
                <a:lnTo>
                  <a:pt x="323288" y="2242323"/>
                </a:lnTo>
                <a:lnTo>
                  <a:pt x="334351" y="2292110"/>
                </a:lnTo>
                <a:lnTo>
                  <a:pt x="343950" y="2342216"/>
                </a:lnTo>
                <a:lnTo>
                  <a:pt x="352071" y="2392607"/>
                </a:lnTo>
                <a:lnTo>
                  <a:pt x="365967" y="2433585"/>
                </a:lnTo>
                <a:lnTo>
                  <a:pt x="392603" y="2466329"/>
                </a:lnTo>
                <a:lnTo>
                  <a:pt x="428747" y="2488034"/>
                </a:lnTo>
                <a:lnTo>
                  <a:pt x="471167" y="2495892"/>
                </a:lnTo>
                <a:lnTo>
                  <a:pt x="2461431" y="2495892"/>
                </a:lnTo>
                <a:lnTo>
                  <a:pt x="2509477" y="2485858"/>
                </a:lnTo>
                <a:lnTo>
                  <a:pt x="2549575" y="2457558"/>
                </a:lnTo>
                <a:lnTo>
                  <a:pt x="2554892" y="2450522"/>
                </a:lnTo>
                <a:lnTo>
                  <a:pt x="471167" y="2450522"/>
                </a:lnTo>
                <a:lnTo>
                  <a:pt x="444742" y="2445618"/>
                </a:lnTo>
                <a:lnTo>
                  <a:pt x="422221" y="2432073"/>
                </a:lnTo>
                <a:lnTo>
                  <a:pt x="405622" y="2411635"/>
                </a:lnTo>
                <a:lnTo>
                  <a:pt x="396956" y="2386027"/>
                </a:lnTo>
                <a:lnTo>
                  <a:pt x="389129" y="2337220"/>
                </a:lnTo>
                <a:lnTo>
                  <a:pt x="379945" y="2288646"/>
                </a:lnTo>
                <a:lnTo>
                  <a:pt x="369421" y="2240361"/>
                </a:lnTo>
                <a:lnTo>
                  <a:pt x="357570" y="2192397"/>
                </a:lnTo>
                <a:lnTo>
                  <a:pt x="344405" y="2144786"/>
                </a:lnTo>
                <a:lnTo>
                  <a:pt x="329938" y="2097558"/>
                </a:lnTo>
                <a:lnTo>
                  <a:pt x="314183" y="2050744"/>
                </a:lnTo>
                <a:lnTo>
                  <a:pt x="297152" y="2004377"/>
                </a:lnTo>
                <a:lnTo>
                  <a:pt x="278859" y="1958487"/>
                </a:lnTo>
                <a:lnTo>
                  <a:pt x="259316" y="1913106"/>
                </a:lnTo>
                <a:lnTo>
                  <a:pt x="238537" y="1868264"/>
                </a:lnTo>
                <a:lnTo>
                  <a:pt x="216534" y="1823994"/>
                </a:lnTo>
                <a:lnTo>
                  <a:pt x="193321" y="1780326"/>
                </a:lnTo>
                <a:lnTo>
                  <a:pt x="168909" y="1737292"/>
                </a:lnTo>
                <a:lnTo>
                  <a:pt x="143313" y="1694923"/>
                </a:lnTo>
                <a:lnTo>
                  <a:pt x="116546" y="1653250"/>
                </a:lnTo>
                <a:lnTo>
                  <a:pt x="88619" y="1612305"/>
                </a:lnTo>
                <a:lnTo>
                  <a:pt x="59546" y="1572119"/>
                </a:lnTo>
                <a:lnTo>
                  <a:pt x="47743" y="1548114"/>
                </a:lnTo>
                <a:lnTo>
                  <a:pt x="51580" y="1496702"/>
                </a:lnTo>
                <a:lnTo>
                  <a:pt x="1474131" y="67285"/>
                </a:lnTo>
                <a:lnTo>
                  <a:pt x="1512438" y="46711"/>
                </a:lnTo>
                <a:lnTo>
                  <a:pt x="1527177" y="45276"/>
                </a:lnTo>
                <a:lnTo>
                  <a:pt x="1621387" y="45276"/>
                </a:lnTo>
                <a:lnTo>
                  <a:pt x="1617886" y="41192"/>
                </a:lnTo>
                <a:lnTo>
                  <a:pt x="1599889" y="24366"/>
                </a:lnTo>
                <a:lnTo>
                  <a:pt x="1578992" y="11651"/>
                </a:lnTo>
                <a:lnTo>
                  <a:pt x="1555951" y="3408"/>
                </a:lnTo>
                <a:lnTo>
                  <a:pt x="1531522" y="0"/>
                </a:lnTo>
                <a:close/>
              </a:path>
              <a:path w="2581909" h="2496185">
                <a:moveTo>
                  <a:pt x="1621387" y="45276"/>
                </a:moveTo>
                <a:lnTo>
                  <a:pt x="1528077" y="45276"/>
                </a:lnTo>
                <a:lnTo>
                  <a:pt x="1529920" y="45317"/>
                </a:lnTo>
                <a:lnTo>
                  <a:pt x="1545220" y="47414"/>
                </a:lnTo>
                <a:lnTo>
                  <a:pt x="1583625" y="70929"/>
                </a:lnTo>
                <a:lnTo>
                  <a:pt x="1616500" y="109271"/>
                </a:lnTo>
                <a:lnTo>
                  <a:pt x="1648834" y="147945"/>
                </a:lnTo>
                <a:lnTo>
                  <a:pt x="1680624" y="186950"/>
                </a:lnTo>
                <a:lnTo>
                  <a:pt x="1711870" y="226280"/>
                </a:lnTo>
                <a:lnTo>
                  <a:pt x="1742569" y="265933"/>
                </a:lnTo>
                <a:lnTo>
                  <a:pt x="1772721" y="305903"/>
                </a:lnTo>
                <a:lnTo>
                  <a:pt x="1802323" y="346187"/>
                </a:lnTo>
                <a:lnTo>
                  <a:pt x="1831373" y="386782"/>
                </a:lnTo>
                <a:lnTo>
                  <a:pt x="1859871" y="427683"/>
                </a:lnTo>
                <a:lnTo>
                  <a:pt x="1887815" y="468887"/>
                </a:lnTo>
                <a:lnTo>
                  <a:pt x="1915202" y="510389"/>
                </a:lnTo>
                <a:lnTo>
                  <a:pt x="1942032" y="552186"/>
                </a:lnTo>
                <a:lnTo>
                  <a:pt x="1968303" y="594273"/>
                </a:lnTo>
                <a:lnTo>
                  <a:pt x="1994013" y="636648"/>
                </a:lnTo>
                <a:lnTo>
                  <a:pt x="2019160" y="679305"/>
                </a:lnTo>
                <a:lnTo>
                  <a:pt x="2043743" y="722242"/>
                </a:lnTo>
                <a:lnTo>
                  <a:pt x="2067761" y="765454"/>
                </a:lnTo>
                <a:lnTo>
                  <a:pt x="2091211" y="808938"/>
                </a:lnTo>
                <a:lnTo>
                  <a:pt x="2114092" y="852688"/>
                </a:lnTo>
                <a:lnTo>
                  <a:pt x="2136403" y="896703"/>
                </a:lnTo>
                <a:lnTo>
                  <a:pt x="2158142" y="940977"/>
                </a:lnTo>
                <a:lnTo>
                  <a:pt x="2179307" y="985507"/>
                </a:lnTo>
                <a:lnTo>
                  <a:pt x="2199897" y="1030288"/>
                </a:lnTo>
                <a:lnTo>
                  <a:pt x="2219910" y="1075318"/>
                </a:lnTo>
                <a:lnTo>
                  <a:pt x="2239344" y="1120592"/>
                </a:lnTo>
                <a:lnTo>
                  <a:pt x="2258198" y="1166106"/>
                </a:lnTo>
                <a:lnTo>
                  <a:pt x="2276470" y="1211857"/>
                </a:lnTo>
                <a:lnTo>
                  <a:pt x="2294159" y="1257840"/>
                </a:lnTo>
                <a:lnTo>
                  <a:pt x="2311263" y="1304051"/>
                </a:lnTo>
                <a:lnTo>
                  <a:pt x="2327780" y="1350487"/>
                </a:lnTo>
                <a:lnTo>
                  <a:pt x="2343709" y="1397145"/>
                </a:lnTo>
                <a:lnTo>
                  <a:pt x="2359048" y="1444018"/>
                </a:lnTo>
                <a:lnTo>
                  <a:pt x="2373795" y="1491105"/>
                </a:lnTo>
                <a:lnTo>
                  <a:pt x="2387950" y="1538401"/>
                </a:lnTo>
                <a:lnTo>
                  <a:pt x="2401510" y="1585903"/>
                </a:lnTo>
                <a:lnTo>
                  <a:pt x="2414473" y="1633605"/>
                </a:lnTo>
                <a:lnTo>
                  <a:pt x="2426839" y="1681505"/>
                </a:lnTo>
                <a:lnTo>
                  <a:pt x="2438605" y="1729599"/>
                </a:lnTo>
                <a:lnTo>
                  <a:pt x="2449770" y="1777882"/>
                </a:lnTo>
                <a:lnTo>
                  <a:pt x="2460333" y="1826351"/>
                </a:lnTo>
                <a:lnTo>
                  <a:pt x="2470291" y="1875002"/>
                </a:lnTo>
                <a:lnTo>
                  <a:pt x="2479643" y="1923831"/>
                </a:lnTo>
                <a:lnTo>
                  <a:pt x="2488387" y="1972834"/>
                </a:lnTo>
                <a:lnTo>
                  <a:pt x="2496522" y="2022008"/>
                </a:lnTo>
                <a:lnTo>
                  <a:pt x="2504047" y="2071347"/>
                </a:lnTo>
                <a:lnTo>
                  <a:pt x="2510959" y="2120849"/>
                </a:lnTo>
                <a:lnTo>
                  <a:pt x="2517257" y="2170510"/>
                </a:lnTo>
                <a:lnTo>
                  <a:pt x="2522940" y="2220325"/>
                </a:lnTo>
                <a:lnTo>
                  <a:pt x="2528005" y="2270291"/>
                </a:lnTo>
                <a:lnTo>
                  <a:pt x="2532451" y="2320404"/>
                </a:lnTo>
                <a:lnTo>
                  <a:pt x="2536277" y="2370660"/>
                </a:lnTo>
                <a:lnTo>
                  <a:pt x="2535787" y="2386053"/>
                </a:lnTo>
                <a:lnTo>
                  <a:pt x="2516414" y="2426627"/>
                </a:lnTo>
                <a:lnTo>
                  <a:pt x="2476891" y="2448956"/>
                </a:lnTo>
                <a:lnTo>
                  <a:pt x="2461431" y="2450522"/>
                </a:lnTo>
                <a:lnTo>
                  <a:pt x="2554892" y="2450522"/>
                </a:lnTo>
                <a:lnTo>
                  <a:pt x="2564429" y="2437900"/>
                </a:lnTo>
                <a:lnTo>
                  <a:pt x="2574895" y="2415811"/>
                </a:lnTo>
                <a:lnTo>
                  <a:pt x="2580690" y="2392080"/>
                </a:lnTo>
                <a:lnTo>
                  <a:pt x="2581532" y="2367498"/>
                </a:lnTo>
                <a:lnTo>
                  <a:pt x="2577713" y="2317358"/>
                </a:lnTo>
                <a:lnTo>
                  <a:pt x="2573271" y="2267324"/>
                </a:lnTo>
                <a:lnTo>
                  <a:pt x="2568207" y="2217400"/>
                </a:lnTo>
                <a:lnTo>
                  <a:pt x="2562523" y="2167590"/>
                </a:lnTo>
                <a:lnTo>
                  <a:pt x="2556218" y="2117898"/>
                </a:lnTo>
                <a:lnTo>
                  <a:pt x="2549294" y="2068328"/>
                </a:lnTo>
                <a:lnTo>
                  <a:pt x="2541752" y="2018884"/>
                </a:lnTo>
                <a:lnTo>
                  <a:pt x="2533593" y="1969569"/>
                </a:lnTo>
                <a:lnTo>
                  <a:pt x="2524818" y="1920389"/>
                </a:lnTo>
                <a:lnTo>
                  <a:pt x="2515428" y="1871347"/>
                </a:lnTo>
                <a:lnTo>
                  <a:pt x="2505423" y="1822447"/>
                </a:lnTo>
                <a:lnTo>
                  <a:pt x="2494805" y="1773692"/>
                </a:lnTo>
                <a:lnTo>
                  <a:pt x="2483574" y="1725088"/>
                </a:lnTo>
                <a:lnTo>
                  <a:pt x="2471733" y="1676638"/>
                </a:lnTo>
                <a:lnTo>
                  <a:pt x="2459280" y="1628346"/>
                </a:lnTo>
                <a:lnTo>
                  <a:pt x="2446218" y="1580217"/>
                </a:lnTo>
                <a:lnTo>
                  <a:pt x="2432548" y="1532253"/>
                </a:lnTo>
                <a:lnTo>
                  <a:pt x="2418270" y="1484460"/>
                </a:lnTo>
                <a:lnTo>
                  <a:pt x="2403385" y="1436840"/>
                </a:lnTo>
                <a:lnTo>
                  <a:pt x="2387895" y="1389399"/>
                </a:lnTo>
                <a:lnTo>
                  <a:pt x="2371799" y="1342140"/>
                </a:lnTo>
                <a:lnTo>
                  <a:pt x="2355100" y="1295068"/>
                </a:lnTo>
                <a:lnTo>
                  <a:pt x="2337798" y="1248185"/>
                </a:lnTo>
                <a:lnTo>
                  <a:pt x="2319894" y="1201497"/>
                </a:lnTo>
                <a:lnTo>
                  <a:pt x="2301390" y="1155007"/>
                </a:lnTo>
                <a:lnTo>
                  <a:pt x="2282285" y="1108720"/>
                </a:lnTo>
                <a:lnTo>
                  <a:pt x="2262401" y="1062220"/>
                </a:lnTo>
                <a:lnTo>
                  <a:pt x="2241941" y="1016008"/>
                </a:lnTo>
                <a:lnTo>
                  <a:pt x="2220907" y="970087"/>
                </a:lnTo>
                <a:lnTo>
                  <a:pt x="2199302" y="924461"/>
                </a:lnTo>
                <a:lnTo>
                  <a:pt x="2177129" y="879134"/>
                </a:lnTo>
                <a:lnTo>
                  <a:pt x="2154388" y="834109"/>
                </a:lnTo>
                <a:lnTo>
                  <a:pt x="2131084" y="789390"/>
                </a:lnTo>
                <a:lnTo>
                  <a:pt x="2107219" y="744982"/>
                </a:lnTo>
                <a:lnTo>
                  <a:pt x="2082793" y="700887"/>
                </a:lnTo>
                <a:lnTo>
                  <a:pt x="2057812" y="657110"/>
                </a:lnTo>
                <a:lnTo>
                  <a:pt x="2032275" y="613655"/>
                </a:lnTo>
                <a:lnTo>
                  <a:pt x="2006187" y="570525"/>
                </a:lnTo>
                <a:lnTo>
                  <a:pt x="1979549" y="527725"/>
                </a:lnTo>
                <a:lnTo>
                  <a:pt x="1952363" y="485257"/>
                </a:lnTo>
                <a:lnTo>
                  <a:pt x="1924633" y="443127"/>
                </a:lnTo>
                <a:lnTo>
                  <a:pt x="1896360" y="401337"/>
                </a:lnTo>
                <a:lnTo>
                  <a:pt x="1867547" y="359892"/>
                </a:lnTo>
                <a:lnTo>
                  <a:pt x="1838196" y="318795"/>
                </a:lnTo>
                <a:lnTo>
                  <a:pt x="1808310" y="278050"/>
                </a:lnTo>
                <a:lnTo>
                  <a:pt x="1777891" y="237661"/>
                </a:lnTo>
                <a:lnTo>
                  <a:pt x="1746942" y="197632"/>
                </a:lnTo>
                <a:lnTo>
                  <a:pt x="1715464" y="157967"/>
                </a:lnTo>
                <a:lnTo>
                  <a:pt x="1683461" y="118670"/>
                </a:lnTo>
                <a:lnTo>
                  <a:pt x="1650934" y="79743"/>
                </a:lnTo>
                <a:lnTo>
                  <a:pt x="1621387" y="452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7" name="object 37"/>
          <p:cNvSpPr/>
          <p:nvPr/>
        </p:nvSpPr>
        <p:spPr>
          <a:xfrm>
            <a:off x="8435874" y="1555171"/>
            <a:ext cx="1486349" cy="1538333"/>
          </a:xfrm>
          <a:custGeom>
            <a:avLst/>
            <a:gdLst/>
            <a:ahLst/>
            <a:cxnLst/>
            <a:rect l="l" t="t" r="r" b="b"/>
            <a:pathLst>
              <a:path w="2451100" h="2536825">
                <a:moveTo>
                  <a:pt x="104122" y="0"/>
                </a:moveTo>
                <a:lnTo>
                  <a:pt x="64083" y="5631"/>
                </a:lnTo>
                <a:lnTo>
                  <a:pt x="30932" y="26084"/>
                </a:lnTo>
                <a:lnTo>
                  <a:pt x="8345" y="57863"/>
                </a:lnTo>
                <a:lnTo>
                  <a:pt x="0" y="97473"/>
                </a:lnTo>
                <a:lnTo>
                  <a:pt x="0" y="2087737"/>
                </a:lnTo>
                <a:lnTo>
                  <a:pt x="23901" y="2151663"/>
                </a:lnTo>
                <a:lnTo>
                  <a:pt x="83871" y="2184404"/>
                </a:lnTo>
                <a:lnTo>
                  <a:pt x="136250" y="2192851"/>
                </a:lnTo>
                <a:lnTo>
                  <a:pt x="188107" y="2202808"/>
                </a:lnTo>
                <a:lnTo>
                  <a:pt x="239420" y="2214254"/>
                </a:lnTo>
                <a:lnTo>
                  <a:pt x="290165" y="2227163"/>
                </a:lnTo>
                <a:lnTo>
                  <a:pt x="340319" y="2241514"/>
                </a:lnTo>
                <a:lnTo>
                  <a:pt x="389858" y="2257282"/>
                </a:lnTo>
                <a:lnTo>
                  <a:pt x="438759" y="2274444"/>
                </a:lnTo>
                <a:lnTo>
                  <a:pt x="486997" y="2292976"/>
                </a:lnTo>
                <a:lnTo>
                  <a:pt x="534550" y="2312855"/>
                </a:lnTo>
                <a:lnTo>
                  <a:pt x="581395" y="2334059"/>
                </a:lnTo>
                <a:lnTo>
                  <a:pt x="627506" y="2356562"/>
                </a:lnTo>
                <a:lnTo>
                  <a:pt x="672862" y="2380343"/>
                </a:lnTo>
                <a:lnTo>
                  <a:pt x="717439" y="2405376"/>
                </a:lnTo>
                <a:lnTo>
                  <a:pt x="761212" y="2431640"/>
                </a:lnTo>
                <a:lnTo>
                  <a:pt x="804159" y="2459111"/>
                </a:lnTo>
                <a:lnTo>
                  <a:pt x="846257" y="2487764"/>
                </a:lnTo>
                <a:lnTo>
                  <a:pt x="887480" y="2517577"/>
                </a:lnTo>
                <a:lnTo>
                  <a:pt x="918897" y="2533106"/>
                </a:lnTo>
                <a:lnTo>
                  <a:pt x="985771" y="2528117"/>
                </a:lnTo>
                <a:lnTo>
                  <a:pt x="2421957" y="1100814"/>
                </a:lnTo>
                <a:lnTo>
                  <a:pt x="2444075" y="1066867"/>
                </a:lnTo>
                <a:lnTo>
                  <a:pt x="2450554" y="1028391"/>
                </a:lnTo>
                <a:lnTo>
                  <a:pt x="2441534" y="990463"/>
                </a:lnTo>
                <a:lnTo>
                  <a:pt x="2417151" y="958159"/>
                </a:lnTo>
                <a:lnTo>
                  <a:pt x="2379977" y="926281"/>
                </a:lnTo>
                <a:lnTo>
                  <a:pt x="2342406" y="894857"/>
                </a:lnTo>
                <a:lnTo>
                  <a:pt x="2304442" y="863891"/>
                </a:lnTo>
                <a:lnTo>
                  <a:pt x="2266091" y="833388"/>
                </a:lnTo>
                <a:lnTo>
                  <a:pt x="2227355" y="803352"/>
                </a:lnTo>
                <a:lnTo>
                  <a:pt x="2188240" y="773787"/>
                </a:lnTo>
                <a:lnTo>
                  <a:pt x="2148750" y="744697"/>
                </a:lnTo>
                <a:lnTo>
                  <a:pt x="2108888" y="716087"/>
                </a:lnTo>
                <a:lnTo>
                  <a:pt x="2068659" y="687960"/>
                </a:lnTo>
                <a:lnTo>
                  <a:pt x="2028068" y="660322"/>
                </a:lnTo>
                <a:lnTo>
                  <a:pt x="1987118" y="633177"/>
                </a:lnTo>
                <a:lnTo>
                  <a:pt x="1945815" y="606528"/>
                </a:lnTo>
                <a:lnTo>
                  <a:pt x="1904161" y="580380"/>
                </a:lnTo>
                <a:lnTo>
                  <a:pt x="1862162" y="554737"/>
                </a:lnTo>
                <a:lnTo>
                  <a:pt x="1819821" y="529603"/>
                </a:lnTo>
                <a:lnTo>
                  <a:pt x="1777144" y="504983"/>
                </a:lnTo>
                <a:lnTo>
                  <a:pt x="1734133" y="480882"/>
                </a:lnTo>
                <a:lnTo>
                  <a:pt x="1690794" y="457302"/>
                </a:lnTo>
                <a:lnTo>
                  <a:pt x="1647131" y="434249"/>
                </a:lnTo>
                <a:lnTo>
                  <a:pt x="1603147" y="411726"/>
                </a:lnTo>
                <a:lnTo>
                  <a:pt x="1558848" y="389739"/>
                </a:lnTo>
                <a:lnTo>
                  <a:pt x="1514237" y="368291"/>
                </a:lnTo>
                <a:lnTo>
                  <a:pt x="1469319" y="347386"/>
                </a:lnTo>
                <a:lnTo>
                  <a:pt x="1424098" y="327029"/>
                </a:lnTo>
                <a:lnTo>
                  <a:pt x="1378578" y="307224"/>
                </a:lnTo>
                <a:lnTo>
                  <a:pt x="1332763" y="287975"/>
                </a:lnTo>
                <a:lnTo>
                  <a:pt x="1286658" y="269287"/>
                </a:lnTo>
                <a:lnTo>
                  <a:pt x="1240267" y="251164"/>
                </a:lnTo>
                <a:lnTo>
                  <a:pt x="1193595" y="233609"/>
                </a:lnTo>
                <a:lnTo>
                  <a:pt x="1146645" y="216628"/>
                </a:lnTo>
                <a:lnTo>
                  <a:pt x="1099421" y="200225"/>
                </a:lnTo>
                <a:lnTo>
                  <a:pt x="1051929" y="184403"/>
                </a:lnTo>
                <a:lnTo>
                  <a:pt x="1004171" y="169167"/>
                </a:lnTo>
                <a:lnTo>
                  <a:pt x="956154" y="154522"/>
                </a:lnTo>
                <a:lnTo>
                  <a:pt x="907880" y="140472"/>
                </a:lnTo>
                <a:lnTo>
                  <a:pt x="859354" y="127020"/>
                </a:lnTo>
                <a:lnTo>
                  <a:pt x="810580" y="114171"/>
                </a:lnTo>
                <a:lnTo>
                  <a:pt x="761563" y="101930"/>
                </a:lnTo>
                <a:lnTo>
                  <a:pt x="712307" y="90300"/>
                </a:lnTo>
                <a:lnTo>
                  <a:pt x="662816" y="79286"/>
                </a:lnTo>
                <a:lnTo>
                  <a:pt x="613094" y="68892"/>
                </a:lnTo>
                <a:lnTo>
                  <a:pt x="563145" y="59123"/>
                </a:lnTo>
                <a:lnTo>
                  <a:pt x="512975" y="49982"/>
                </a:lnTo>
                <a:lnTo>
                  <a:pt x="462586" y="41475"/>
                </a:lnTo>
                <a:lnTo>
                  <a:pt x="411984" y="33604"/>
                </a:lnTo>
                <a:lnTo>
                  <a:pt x="361172" y="26375"/>
                </a:lnTo>
                <a:lnTo>
                  <a:pt x="310156" y="19791"/>
                </a:lnTo>
                <a:lnTo>
                  <a:pt x="258938" y="13858"/>
                </a:lnTo>
                <a:lnTo>
                  <a:pt x="207524" y="8579"/>
                </a:lnTo>
                <a:lnTo>
                  <a:pt x="155917" y="3958"/>
                </a:lnTo>
                <a:lnTo>
                  <a:pt x="104122" y="0"/>
                </a:lnTo>
                <a:close/>
              </a:path>
            </a:pathLst>
          </a:custGeom>
          <a:solidFill>
            <a:srgbClr val="FFCA4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8" name="object 38"/>
          <p:cNvSpPr/>
          <p:nvPr/>
        </p:nvSpPr>
        <p:spPr>
          <a:xfrm>
            <a:off x="8422095" y="1541455"/>
            <a:ext cx="1513689" cy="1565673"/>
          </a:xfrm>
          <a:custGeom>
            <a:avLst/>
            <a:gdLst/>
            <a:ahLst/>
            <a:cxnLst/>
            <a:rect l="l" t="t" r="r" b="b"/>
            <a:pathLst>
              <a:path w="2496184" h="2581910">
                <a:moveTo>
                  <a:pt x="128393" y="0"/>
                </a:moveTo>
                <a:lnTo>
                  <a:pt x="80053" y="6635"/>
                </a:lnTo>
                <a:lnTo>
                  <a:pt x="38333" y="31946"/>
                </a:lnTo>
                <a:lnTo>
                  <a:pt x="10029" y="72048"/>
                </a:lnTo>
                <a:lnTo>
                  <a:pt x="0" y="120090"/>
                </a:lnTo>
                <a:lnTo>
                  <a:pt x="0" y="2110354"/>
                </a:lnTo>
                <a:lnTo>
                  <a:pt x="7858" y="2152776"/>
                </a:lnTo>
                <a:lnTo>
                  <a:pt x="29561" y="2188924"/>
                </a:lnTo>
                <a:lnTo>
                  <a:pt x="62303" y="2215563"/>
                </a:lnTo>
                <a:lnTo>
                  <a:pt x="103274" y="2229460"/>
                </a:lnTo>
                <a:lnTo>
                  <a:pt x="153672" y="2237581"/>
                </a:lnTo>
                <a:lnTo>
                  <a:pt x="203784" y="2247181"/>
                </a:lnTo>
                <a:lnTo>
                  <a:pt x="253575" y="2258244"/>
                </a:lnTo>
                <a:lnTo>
                  <a:pt x="303009" y="2270755"/>
                </a:lnTo>
                <a:lnTo>
                  <a:pt x="352049" y="2284700"/>
                </a:lnTo>
                <a:lnTo>
                  <a:pt x="400658" y="2300064"/>
                </a:lnTo>
                <a:lnTo>
                  <a:pt x="448802" y="2316831"/>
                </a:lnTo>
                <a:lnTo>
                  <a:pt x="496443" y="2334986"/>
                </a:lnTo>
                <a:lnTo>
                  <a:pt x="543545" y="2354515"/>
                </a:lnTo>
                <a:lnTo>
                  <a:pt x="590072" y="2375402"/>
                </a:lnTo>
                <a:lnTo>
                  <a:pt x="635988" y="2397633"/>
                </a:lnTo>
                <a:lnTo>
                  <a:pt x="681257" y="2421191"/>
                </a:lnTo>
                <a:lnTo>
                  <a:pt x="725842" y="2446063"/>
                </a:lnTo>
                <a:lnTo>
                  <a:pt x="769707" y="2472233"/>
                </a:lnTo>
                <a:lnTo>
                  <a:pt x="812816" y="2499687"/>
                </a:lnTo>
                <a:lnTo>
                  <a:pt x="855133" y="2528408"/>
                </a:lnTo>
                <a:lnTo>
                  <a:pt x="896621" y="2558382"/>
                </a:lnTo>
                <a:lnTo>
                  <a:pt x="913182" y="2568714"/>
                </a:lnTo>
                <a:lnTo>
                  <a:pt x="930855" y="2576058"/>
                </a:lnTo>
                <a:lnTo>
                  <a:pt x="949264" y="2580444"/>
                </a:lnTo>
                <a:lnTo>
                  <a:pt x="968033" y="2581900"/>
                </a:lnTo>
                <a:lnTo>
                  <a:pt x="991213" y="2579680"/>
                </a:lnTo>
                <a:lnTo>
                  <a:pt x="1013637" y="2573057"/>
                </a:lnTo>
                <a:lnTo>
                  <a:pt x="1034584" y="2562083"/>
                </a:lnTo>
                <a:lnTo>
                  <a:pt x="1053329" y="2546812"/>
                </a:lnTo>
                <a:lnTo>
                  <a:pt x="1063732" y="2536409"/>
                </a:lnTo>
                <a:lnTo>
                  <a:pt x="973745" y="2536409"/>
                </a:lnTo>
                <a:lnTo>
                  <a:pt x="947721" y="2533823"/>
                </a:lnTo>
                <a:lnTo>
                  <a:pt x="923720" y="2522017"/>
                </a:lnTo>
                <a:lnTo>
                  <a:pt x="883545" y="2492941"/>
                </a:lnTo>
                <a:lnTo>
                  <a:pt x="842611" y="2465011"/>
                </a:lnTo>
                <a:lnTo>
                  <a:pt x="800948" y="2438240"/>
                </a:lnTo>
                <a:lnTo>
                  <a:pt x="758587" y="2412641"/>
                </a:lnTo>
                <a:lnTo>
                  <a:pt x="715560" y="2388227"/>
                </a:lnTo>
                <a:lnTo>
                  <a:pt x="671898" y="2365011"/>
                </a:lnTo>
                <a:lnTo>
                  <a:pt x="627633" y="2343006"/>
                </a:lnTo>
                <a:lnTo>
                  <a:pt x="582795" y="2322225"/>
                </a:lnTo>
                <a:lnTo>
                  <a:pt x="537416" y="2302681"/>
                </a:lnTo>
                <a:lnTo>
                  <a:pt x="491528" y="2284386"/>
                </a:lnTo>
                <a:lnTo>
                  <a:pt x="445161" y="2267354"/>
                </a:lnTo>
                <a:lnTo>
                  <a:pt x="398348" y="2251597"/>
                </a:lnTo>
                <a:lnTo>
                  <a:pt x="351118" y="2237130"/>
                </a:lnTo>
                <a:lnTo>
                  <a:pt x="303504" y="2223963"/>
                </a:lnTo>
                <a:lnTo>
                  <a:pt x="255537" y="2212111"/>
                </a:lnTo>
                <a:lnTo>
                  <a:pt x="207248" y="2201587"/>
                </a:lnTo>
                <a:lnTo>
                  <a:pt x="158668" y="2192403"/>
                </a:lnTo>
                <a:lnTo>
                  <a:pt x="109829" y="2184572"/>
                </a:lnTo>
                <a:lnTo>
                  <a:pt x="84250" y="2175910"/>
                </a:lnTo>
                <a:lnTo>
                  <a:pt x="63812" y="2159309"/>
                </a:lnTo>
                <a:lnTo>
                  <a:pt x="50264" y="2136786"/>
                </a:lnTo>
                <a:lnTo>
                  <a:pt x="45359" y="2110354"/>
                </a:lnTo>
                <a:lnTo>
                  <a:pt x="45359" y="120090"/>
                </a:lnTo>
                <a:lnTo>
                  <a:pt x="59027" y="76808"/>
                </a:lnTo>
                <a:lnTo>
                  <a:pt x="92760" y="50194"/>
                </a:lnTo>
                <a:lnTo>
                  <a:pt x="119891" y="45056"/>
                </a:lnTo>
                <a:lnTo>
                  <a:pt x="508939" y="45056"/>
                </a:lnTo>
                <a:lnTo>
                  <a:pt x="477008" y="39773"/>
                </a:lnTo>
                <a:lnTo>
                  <a:pt x="427564" y="32232"/>
                </a:lnTo>
                <a:lnTo>
                  <a:pt x="377993" y="25309"/>
                </a:lnTo>
                <a:lnTo>
                  <a:pt x="328301" y="19005"/>
                </a:lnTo>
                <a:lnTo>
                  <a:pt x="278491" y="13321"/>
                </a:lnTo>
                <a:lnTo>
                  <a:pt x="228567" y="8258"/>
                </a:lnTo>
                <a:lnTo>
                  <a:pt x="178533" y="3817"/>
                </a:lnTo>
                <a:lnTo>
                  <a:pt x="128393" y="0"/>
                </a:lnTo>
                <a:close/>
              </a:path>
              <a:path w="2496184" h="2581910">
                <a:moveTo>
                  <a:pt x="508939" y="45056"/>
                </a:moveTo>
                <a:lnTo>
                  <a:pt x="121661" y="45056"/>
                </a:lnTo>
                <a:lnTo>
                  <a:pt x="123441" y="45119"/>
                </a:lnTo>
                <a:lnTo>
                  <a:pt x="175487" y="49071"/>
                </a:lnTo>
                <a:lnTo>
                  <a:pt x="225600" y="53519"/>
                </a:lnTo>
                <a:lnTo>
                  <a:pt x="275566" y="58585"/>
                </a:lnTo>
                <a:lnTo>
                  <a:pt x="325382" y="64268"/>
                </a:lnTo>
                <a:lnTo>
                  <a:pt x="375042" y="70567"/>
                </a:lnTo>
                <a:lnTo>
                  <a:pt x="424544" y="77480"/>
                </a:lnTo>
                <a:lnTo>
                  <a:pt x="473884" y="85006"/>
                </a:lnTo>
                <a:lnTo>
                  <a:pt x="523057" y="93142"/>
                </a:lnTo>
                <a:lnTo>
                  <a:pt x="572060" y="101887"/>
                </a:lnTo>
                <a:lnTo>
                  <a:pt x="620889" y="111239"/>
                </a:lnTo>
                <a:lnTo>
                  <a:pt x="669540" y="121198"/>
                </a:lnTo>
                <a:lnTo>
                  <a:pt x="718009" y="131761"/>
                </a:lnTo>
                <a:lnTo>
                  <a:pt x="766293" y="142926"/>
                </a:lnTo>
                <a:lnTo>
                  <a:pt x="814386" y="154693"/>
                </a:lnTo>
                <a:lnTo>
                  <a:pt x="862286" y="167059"/>
                </a:lnTo>
                <a:lnTo>
                  <a:pt x="909989" y="180023"/>
                </a:lnTo>
                <a:lnTo>
                  <a:pt x="957490" y="193583"/>
                </a:lnTo>
                <a:lnTo>
                  <a:pt x="1004786" y="207738"/>
                </a:lnTo>
                <a:lnTo>
                  <a:pt x="1051873" y="222485"/>
                </a:lnTo>
                <a:lnTo>
                  <a:pt x="1098747" y="237825"/>
                </a:lnTo>
                <a:lnTo>
                  <a:pt x="1145404" y="253754"/>
                </a:lnTo>
                <a:lnTo>
                  <a:pt x="1191840" y="270271"/>
                </a:lnTo>
                <a:lnTo>
                  <a:pt x="1238052" y="287375"/>
                </a:lnTo>
                <a:lnTo>
                  <a:pt x="1284035" y="305063"/>
                </a:lnTo>
                <a:lnTo>
                  <a:pt x="1329785" y="323335"/>
                </a:lnTo>
                <a:lnTo>
                  <a:pt x="1375299" y="342189"/>
                </a:lnTo>
                <a:lnTo>
                  <a:pt x="1420573" y="361623"/>
                </a:lnTo>
                <a:lnTo>
                  <a:pt x="1465603" y="381636"/>
                </a:lnTo>
                <a:lnTo>
                  <a:pt x="1510385" y="402225"/>
                </a:lnTo>
                <a:lnTo>
                  <a:pt x="1554915" y="423390"/>
                </a:lnTo>
                <a:lnTo>
                  <a:pt x="1599189" y="445128"/>
                </a:lnTo>
                <a:lnTo>
                  <a:pt x="1643203" y="467439"/>
                </a:lnTo>
                <a:lnTo>
                  <a:pt x="1686954" y="490320"/>
                </a:lnTo>
                <a:lnTo>
                  <a:pt x="1730437" y="513770"/>
                </a:lnTo>
                <a:lnTo>
                  <a:pt x="1773649" y="537787"/>
                </a:lnTo>
                <a:lnTo>
                  <a:pt x="1816586" y="562370"/>
                </a:lnTo>
                <a:lnTo>
                  <a:pt x="1859244" y="587517"/>
                </a:lnTo>
                <a:lnTo>
                  <a:pt x="1901618" y="613226"/>
                </a:lnTo>
                <a:lnTo>
                  <a:pt x="1943706" y="639496"/>
                </a:lnTo>
                <a:lnTo>
                  <a:pt x="1985503" y="666325"/>
                </a:lnTo>
                <a:lnTo>
                  <a:pt x="2027005" y="693712"/>
                </a:lnTo>
                <a:lnTo>
                  <a:pt x="2068208" y="721655"/>
                </a:lnTo>
                <a:lnTo>
                  <a:pt x="2109110" y="750153"/>
                </a:lnTo>
                <a:lnTo>
                  <a:pt x="2149704" y="779203"/>
                </a:lnTo>
                <a:lnTo>
                  <a:pt x="2189989" y="808804"/>
                </a:lnTo>
                <a:lnTo>
                  <a:pt x="2229959" y="838955"/>
                </a:lnTo>
                <a:lnTo>
                  <a:pt x="2269611" y="869654"/>
                </a:lnTo>
                <a:lnTo>
                  <a:pt x="2308942" y="900899"/>
                </a:lnTo>
                <a:lnTo>
                  <a:pt x="2347946" y="932688"/>
                </a:lnTo>
                <a:lnTo>
                  <a:pt x="2386621" y="965021"/>
                </a:lnTo>
                <a:lnTo>
                  <a:pt x="2424962" y="997896"/>
                </a:lnTo>
                <a:lnTo>
                  <a:pt x="2448472" y="1036305"/>
                </a:lnTo>
                <a:lnTo>
                  <a:pt x="2450564" y="1051601"/>
                </a:lnTo>
                <a:lnTo>
                  <a:pt x="2449537" y="1067115"/>
                </a:lnTo>
                <a:lnTo>
                  <a:pt x="2428596" y="1107400"/>
                </a:lnTo>
                <a:lnTo>
                  <a:pt x="1021256" y="2514740"/>
                </a:lnTo>
                <a:lnTo>
                  <a:pt x="973745" y="2536409"/>
                </a:lnTo>
                <a:lnTo>
                  <a:pt x="1063732" y="2536409"/>
                </a:lnTo>
                <a:lnTo>
                  <a:pt x="2460668" y="1139473"/>
                </a:lnTo>
                <a:lnTo>
                  <a:pt x="2487555" y="1098393"/>
                </a:lnTo>
                <a:lnTo>
                  <a:pt x="2495892" y="1050009"/>
                </a:lnTo>
                <a:lnTo>
                  <a:pt x="2492483" y="1025579"/>
                </a:lnTo>
                <a:lnTo>
                  <a:pt x="2471526" y="981638"/>
                </a:lnTo>
                <a:lnTo>
                  <a:pt x="2416148" y="930597"/>
                </a:lnTo>
                <a:lnTo>
                  <a:pt x="2377222" y="898069"/>
                </a:lnTo>
                <a:lnTo>
                  <a:pt x="2337924" y="866065"/>
                </a:lnTo>
                <a:lnTo>
                  <a:pt x="2298259" y="834586"/>
                </a:lnTo>
                <a:lnTo>
                  <a:pt x="2258230" y="803636"/>
                </a:lnTo>
                <a:lnTo>
                  <a:pt x="2217842" y="773217"/>
                </a:lnTo>
                <a:lnTo>
                  <a:pt x="2177097" y="743331"/>
                </a:lnTo>
                <a:lnTo>
                  <a:pt x="2136000" y="713980"/>
                </a:lnTo>
                <a:lnTo>
                  <a:pt x="2094555" y="685167"/>
                </a:lnTo>
                <a:lnTo>
                  <a:pt x="2052765" y="656894"/>
                </a:lnTo>
                <a:lnTo>
                  <a:pt x="2010634" y="629163"/>
                </a:lnTo>
                <a:lnTo>
                  <a:pt x="1968167" y="601978"/>
                </a:lnTo>
                <a:lnTo>
                  <a:pt x="1925366" y="575340"/>
                </a:lnTo>
                <a:lnTo>
                  <a:pt x="1882237" y="549251"/>
                </a:lnTo>
                <a:lnTo>
                  <a:pt x="1838781" y="523715"/>
                </a:lnTo>
                <a:lnTo>
                  <a:pt x="1795005" y="498733"/>
                </a:lnTo>
                <a:lnTo>
                  <a:pt x="1750910" y="474308"/>
                </a:lnTo>
                <a:lnTo>
                  <a:pt x="1706501" y="450442"/>
                </a:lnTo>
                <a:lnTo>
                  <a:pt x="1661783" y="427137"/>
                </a:lnTo>
                <a:lnTo>
                  <a:pt x="1616758" y="404397"/>
                </a:lnTo>
                <a:lnTo>
                  <a:pt x="1571430" y="382223"/>
                </a:lnTo>
                <a:lnTo>
                  <a:pt x="1525804" y="360617"/>
                </a:lnTo>
                <a:lnTo>
                  <a:pt x="1479883" y="339583"/>
                </a:lnTo>
                <a:lnTo>
                  <a:pt x="1433671" y="319122"/>
                </a:lnTo>
                <a:lnTo>
                  <a:pt x="1387172" y="299236"/>
                </a:lnTo>
                <a:lnTo>
                  <a:pt x="1340884" y="280132"/>
                </a:lnTo>
                <a:lnTo>
                  <a:pt x="1294395" y="261627"/>
                </a:lnTo>
                <a:lnTo>
                  <a:pt x="1247706" y="243723"/>
                </a:lnTo>
                <a:lnTo>
                  <a:pt x="1200824" y="226421"/>
                </a:lnTo>
                <a:lnTo>
                  <a:pt x="1153751" y="209722"/>
                </a:lnTo>
                <a:lnTo>
                  <a:pt x="1106492" y="193627"/>
                </a:lnTo>
                <a:lnTo>
                  <a:pt x="1059051" y="178136"/>
                </a:lnTo>
                <a:lnTo>
                  <a:pt x="1011432" y="163252"/>
                </a:lnTo>
                <a:lnTo>
                  <a:pt x="963639" y="148974"/>
                </a:lnTo>
                <a:lnTo>
                  <a:pt x="915675" y="135303"/>
                </a:lnTo>
                <a:lnTo>
                  <a:pt x="867545" y="122242"/>
                </a:lnTo>
                <a:lnTo>
                  <a:pt x="819253" y="109790"/>
                </a:lnTo>
                <a:lnTo>
                  <a:pt x="770803" y="97948"/>
                </a:lnTo>
                <a:lnTo>
                  <a:pt x="722199" y="86718"/>
                </a:lnTo>
                <a:lnTo>
                  <a:pt x="673445" y="76100"/>
                </a:lnTo>
                <a:lnTo>
                  <a:pt x="624545" y="66096"/>
                </a:lnTo>
                <a:lnTo>
                  <a:pt x="575503" y="56706"/>
                </a:lnTo>
                <a:lnTo>
                  <a:pt x="526322" y="47931"/>
                </a:lnTo>
                <a:lnTo>
                  <a:pt x="508939" y="450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9" name="object 39"/>
          <p:cNvSpPr/>
          <p:nvPr/>
        </p:nvSpPr>
        <p:spPr>
          <a:xfrm>
            <a:off x="5935521" y="4055504"/>
            <a:ext cx="1538333" cy="1486349"/>
          </a:xfrm>
          <a:custGeom>
            <a:avLst/>
            <a:gdLst/>
            <a:ahLst/>
            <a:cxnLst/>
            <a:rect l="l" t="t" r="r" b="b"/>
            <a:pathLst>
              <a:path w="2536825" h="2451100">
                <a:moveTo>
                  <a:pt x="2087727" y="0"/>
                </a:moveTo>
                <a:lnTo>
                  <a:pt x="97463" y="0"/>
                </a:lnTo>
                <a:lnTo>
                  <a:pt x="57853" y="8345"/>
                </a:lnTo>
                <a:lnTo>
                  <a:pt x="26075" y="30932"/>
                </a:lnTo>
                <a:lnTo>
                  <a:pt x="5625" y="64083"/>
                </a:lnTo>
                <a:lnTo>
                  <a:pt x="0" y="104122"/>
                </a:lnTo>
                <a:lnTo>
                  <a:pt x="3959" y="155917"/>
                </a:lnTo>
                <a:lnTo>
                  <a:pt x="8582" y="207524"/>
                </a:lnTo>
                <a:lnTo>
                  <a:pt x="13863" y="258938"/>
                </a:lnTo>
                <a:lnTo>
                  <a:pt x="19798" y="310156"/>
                </a:lnTo>
                <a:lnTo>
                  <a:pt x="26382" y="361172"/>
                </a:lnTo>
                <a:lnTo>
                  <a:pt x="33613" y="411984"/>
                </a:lnTo>
                <a:lnTo>
                  <a:pt x="41484" y="462586"/>
                </a:lnTo>
                <a:lnTo>
                  <a:pt x="49993" y="512975"/>
                </a:lnTo>
                <a:lnTo>
                  <a:pt x="59134" y="563145"/>
                </a:lnTo>
                <a:lnTo>
                  <a:pt x="68904" y="613094"/>
                </a:lnTo>
                <a:lnTo>
                  <a:pt x="79299" y="662816"/>
                </a:lnTo>
                <a:lnTo>
                  <a:pt x="90313" y="712307"/>
                </a:lnTo>
                <a:lnTo>
                  <a:pt x="101943" y="761563"/>
                </a:lnTo>
                <a:lnTo>
                  <a:pt x="114184" y="810580"/>
                </a:lnTo>
                <a:lnTo>
                  <a:pt x="127033" y="859354"/>
                </a:lnTo>
                <a:lnTo>
                  <a:pt x="140485" y="907880"/>
                </a:lnTo>
                <a:lnTo>
                  <a:pt x="154536" y="956153"/>
                </a:lnTo>
                <a:lnTo>
                  <a:pt x="169181" y="1004171"/>
                </a:lnTo>
                <a:lnTo>
                  <a:pt x="184416" y="1051928"/>
                </a:lnTo>
                <a:lnTo>
                  <a:pt x="200238" y="1099420"/>
                </a:lnTo>
                <a:lnTo>
                  <a:pt x="216641" y="1146644"/>
                </a:lnTo>
                <a:lnTo>
                  <a:pt x="233622" y="1193594"/>
                </a:lnTo>
                <a:lnTo>
                  <a:pt x="251175" y="1240266"/>
                </a:lnTo>
                <a:lnTo>
                  <a:pt x="269298" y="1286657"/>
                </a:lnTo>
                <a:lnTo>
                  <a:pt x="287986" y="1332762"/>
                </a:lnTo>
                <a:lnTo>
                  <a:pt x="307234" y="1378576"/>
                </a:lnTo>
                <a:lnTo>
                  <a:pt x="327038" y="1424096"/>
                </a:lnTo>
                <a:lnTo>
                  <a:pt x="347395" y="1469317"/>
                </a:lnTo>
                <a:lnTo>
                  <a:pt x="368299" y="1514235"/>
                </a:lnTo>
                <a:lnTo>
                  <a:pt x="389746" y="1558846"/>
                </a:lnTo>
                <a:lnTo>
                  <a:pt x="411733" y="1603145"/>
                </a:lnTo>
                <a:lnTo>
                  <a:pt x="434254" y="1647128"/>
                </a:lnTo>
                <a:lnTo>
                  <a:pt x="457307" y="1690791"/>
                </a:lnTo>
                <a:lnTo>
                  <a:pt x="480885" y="1734130"/>
                </a:lnTo>
                <a:lnTo>
                  <a:pt x="504986" y="1777140"/>
                </a:lnTo>
                <a:lnTo>
                  <a:pt x="529605" y="1819818"/>
                </a:lnTo>
                <a:lnTo>
                  <a:pt x="554738" y="1862158"/>
                </a:lnTo>
                <a:lnTo>
                  <a:pt x="580380" y="1904157"/>
                </a:lnTo>
                <a:lnTo>
                  <a:pt x="606527" y="1945810"/>
                </a:lnTo>
                <a:lnTo>
                  <a:pt x="633175" y="1987113"/>
                </a:lnTo>
                <a:lnTo>
                  <a:pt x="660320" y="2028063"/>
                </a:lnTo>
                <a:lnTo>
                  <a:pt x="687957" y="2068653"/>
                </a:lnTo>
                <a:lnTo>
                  <a:pt x="716082" y="2108882"/>
                </a:lnTo>
                <a:lnTo>
                  <a:pt x="744692" y="2148743"/>
                </a:lnTo>
                <a:lnTo>
                  <a:pt x="773780" y="2188233"/>
                </a:lnTo>
                <a:lnTo>
                  <a:pt x="803345" y="2227348"/>
                </a:lnTo>
                <a:lnTo>
                  <a:pt x="833380" y="2266083"/>
                </a:lnTo>
                <a:lnTo>
                  <a:pt x="863883" y="2304434"/>
                </a:lnTo>
                <a:lnTo>
                  <a:pt x="894848" y="2342396"/>
                </a:lnTo>
                <a:lnTo>
                  <a:pt x="926271" y="2379967"/>
                </a:lnTo>
                <a:lnTo>
                  <a:pt x="958148" y="2417141"/>
                </a:lnTo>
                <a:lnTo>
                  <a:pt x="990454" y="2441525"/>
                </a:lnTo>
                <a:lnTo>
                  <a:pt x="1028384" y="2450549"/>
                </a:lnTo>
                <a:lnTo>
                  <a:pt x="1066861" y="2444073"/>
                </a:lnTo>
                <a:lnTo>
                  <a:pt x="1100804" y="2421957"/>
                </a:lnTo>
                <a:lnTo>
                  <a:pt x="2508153" y="1014607"/>
                </a:lnTo>
                <a:lnTo>
                  <a:pt x="2528113" y="985771"/>
                </a:lnTo>
                <a:lnTo>
                  <a:pt x="2536523" y="952764"/>
                </a:lnTo>
                <a:lnTo>
                  <a:pt x="2533104" y="918897"/>
                </a:lnTo>
                <a:lnTo>
                  <a:pt x="2517577" y="887480"/>
                </a:lnTo>
                <a:lnTo>
                  <a:pt x="2487767" y="846257"/>
                </a:lnTo>
                <a:lnTo>
                  <a:pt x="2459116" y="804159"/>
                </a:lnTo>
                <a:lnTo>
                  <a:pt x="2431648" y="761212"/>
                </a:lnTo>
                <a:lnTo>
                  <a:pt x="2405385" y="717439"/>
                </a:lnTo>
                <a:lnTo>
                  <a:pt x="2380352" y="672862"/>
                </a:lnTo>
                <a:lnTo>
                  <a:pt x="2356571" y="627506"/>
                </a:lnTo>
                <a:lnTo>
                  <a:pt x="2334067" y="581395"/>
                </a:lnTo>
                <a:lnTo>
                  <a:pt x="2312863" y="534550"/>
                </a:lnTo>
                <a:lnTo>
                  <a:pt x="2292982" y="486997"/>
                </a:lnTo>
                <a:lnTo>
                  <a:pt x="2274448" y="438759"/>
                </a:lnTo>
                <a:lnTo>
                  <a:pt x="2257284" y="389858"/>
                </a:lnTo>
                <a:lnTo>
                  <a:pt x="2241514" y="340319"/>
                </a:lnTo>
                <a:lnTo>
                  <a:pt x="2227161" y="290165"/>
                </a:lnTo>
                <a:lnTo>
                  <a:pt x="2214249" y="239420"/>
                </a:lnTo>
                <a:lnTo>
                  <a:pt x="2202802" y="188107"/>
                </a:lnTo>
                <a:lnTo>
                  <a:pt x="2192842" y="136250"/>
                </a:lnTo>
                <a:lnTo>
                  <a:pt x="2184394" y="83871"/>
                </a:lnTo>
                <a:lnTo>
                  <a:pt x="2173162" y="50477"/>
                </a:lnTo>
                <a:lnTo>
                  <a:pt x="2151656" y="23901"/>
                </a:lnTo>
                <a:lnTo>
                  <a:pt x="2122353" y="6341"/>
                </a:lnTo>
                <a:lnTo>
                  <a:pt x="2087727" y="0"/>
                </a:lnTo>
                <a:close/>
              </a:path>
            </a:pathLst>
          </a:custGeom>
          <a:solidFill>
            <a:srgbClr val="7D697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0" name="object 40"/>
          <p:cNvSpPr/>
          <p:nvPr/>
        </p:nvSpPr>
        <p:spPr>
          <a:xfrm>
            <a:off x="5921818" y="4041752"/>
            <a:ext cx="1565673" cy="1513689"/>
          </a:xfrm>
          <a:custGeom>
            <a:avLst/>
            <a:gdLst/>
            <a:ahLst/>
            <a:cxnLst/>
            <a:rect l="l" t="t" r="r" b="b"/>
            <a:pathLst>
              <a:path w="2581909" h="2496184">
                <a:moveTo>
                  <a:pt x="2110365" y="0"/>
                </a:moveTo>
                <a:lnTo>
                  <a:pt x="120101" y="0"/>
                </a:lnTo>
                <a:lnTo>
                  <a:pt x="95470" y="2563"/>
                </a:lnTo>
                <a:lnTo>
                  <a:pt x="50627" y="22064"/>
                </a:lnTo>
                <a:lnTo>
                  <a:pt x="17104" y="57992"/>
                </a:lnTo>
                <a:lnTo>
                  <a:pt x="846" y="103807"/>
                </a:lnTo>
                <a:lnTo>
                  <a:pt x="0" y="128383"/>
                </a:lnTo>
                <a:lnTo>
                  <a:pt x="3821" y="178525"/>
                </a:lnTo>
                <a:lnTo>
                  <a:pt x="8265" y="228561"/>
                </a:lnTo>
                <a:lnTo>
                  <a:pt x="13331" y="278487"/>
                </a:lnTo>
                <a:lnTo>
                  <a:pt x="19018" y="328299"/>
                </a:lnTo>
                <a:lnTo>
                  <a:pt x="25325" y="377993"/>
                </a:lnTo>
                <a:lnTo>
                  <a:pt x="32250" y="427565"/>
                </a:lnTo>
                <a:lnTo>
                  <a:pt x="39794" y="477010"/>
                </a:lnTo>
                <a:lnTo>
                  <a:pt x="47955" y="526325"/>
                </a:lnTo>
                <a:lnTo>
                  <a:pt x="56731" y="575507"/>
                </a:lnTo>
                <a:lnTo>
                  <a:pt x="66123" y="624550"/>
                </a:lnTo>
                <a:lnTo>
                  <a:pt x="76129" y="673451"/>
                </a:lnTo>
                <a:lnTo>
                  <a:pt x="86748" y="722205"/>
                </a:lnTo>
                <a:lnTo>
                  <a:pt x="97980" y="770810"/>
                </a:lnTo>
                <a:lnTo>
                  <a:pt x="109822" y="819260"/>
                </a:lnTo>
                <a:lnTo>
                  <a:pt x="122275" y="867552"/>
                </a:lnTo>
                <a:lnTo>
                  <a:pt x="135338" y="915682"/>
                </a:lnTo>
                <a:lnTo>
                  <a:pt x="149008" y="963645"/>
                </a:lnTo>
                <a:lnTo>
                  <a:pt x="163287" y="1011438"/>
                </a:lnTo>
                <a:lnTo>
                  <a:pt x="178172" y="1059057"/>
                </a:lnTo>
                <a:lnTo>
                  <a:pt x="193662" y="1106498"/>
                </a:lnTo>
                <a:lnTo>
                  <a:pt x="209757" y="1153756"/>
                </a:lnTo>
                <a:lnTo>
                  <a:pt x="226456" y="1200828"/>
                </a:lnTo>
                <a:lnTo>
                  <a:pt x="243757" y="1247710"/>
                </a:lnTo>
                <a:lnTo>
                  <a:pt x="261660" y="1294397"/>
                </a:lnTo>
                <a:lnTo>
                  <a:pt x="280164" y="1340886"/>
                </a:lnTo>
                <a:lnTo>
                  <a:pt x="299268" y="1387172"/>
                </a:lnTo>
                <a:lnTo>
                  <a:pt x="319152" y="1433671"/>
                </a:lnTo>
                <a:lnTo>
                  <a:pt x="339612" y="1479883"/>
                </a:lnTo>
                <a:lnTo>
                  <a:pt x="360645" y="1525804"/>
                </a:lnTo>
                <a:lnTo>
                  <a:pt x="382250" y="1571430"/>
                </a:lnTo>
                <a:lnTo>
                  <a:pt x="404423" y="1616758"/>
                </a:lnTo>
                <a:lnTo>
                  <a:pt x="427163" y="1661783"/>
                </a:lnTo>
                <a:lnTo>
                  <a:pt x="450466" y="1706501"/>
                </a:lnTo>
                <a:lnTo>
                  <a:pt x="474332" y="1750910"/>
                </a:lnTo>
                <a:lnTo>
                  <a:pt x="498756" y="1795005"/>
                </a:lnTo>
                <a:lnTo>
                  <a:pt x="523737" y="1838781"/>
                </a:lnTo>
                <a:lnTo>
                  <a:pt x="549273" y="1882237"/>
                </a:lnTo>
                <a:lnTo>
                  <a:pt x="575361" y="1925366"/>
                </a:lnTo>
                <a:lnTo>
                  <a:pt x="601998" y="1968167"/>
                </a:lnTo>
                <a:lnTo>
                  <a:pt x="629183" y="2010634"/>
                </a:lnTo>
                <a:lnTo>
                  <a:pt x="656913" y="2052765"/>
                </a:lnTo>
                <a:lnTo>
                  <a:pt x="685185" y="2094555"/>
                </a:lnTo>
                <a:lnTo>
                  <a:pt x="713998" y="2136000"/>
                </a:lnTo>
                <a:lnTo>
                  <a:pt x="743348" y="2177097"/>
                </a:lnTo>
                <a:lnTo>
                  <a:pt x="773233" y="2217842"/>
                </a:lnTo>
                <a:lnTo>
                  <a:pt x="803652" y="2258230"/>
                </a:lnTo>
                <a:lnTo>
                  <a:pt x="834601" y="2298259"/>
                </a:lnTo>
                <a:lnTo>
                  <a:pt x="866078" y="2337924"/>
                </a:lnTo>
                <a:lnTo>
                  <a:pt x="898082" y="2377222"/>
                </a:lnTo>
                <a:lnTo>
                  <a:pt x="930608" y="2416148"/>
                </a:lnTo>
                <a:lnTo>
                  <a:pt x="963656" y="2454700"/>
                </a:lnTo>
                <a:lnTo>
                  <a:pt x="1002548" y="2484233"/>
                </a:lnTo>
                <a:lnTo>
                  <a:pt x="1050030" y="2495892"/>
                </a:lnTo>
                <a:lnTo>
                  <a:pt x="1054208" y="2495965"/>
                </a:lnTo>
                <a:lnTo>
                  <a:pt x="1077788" y="2493623"/>
                </a:lnTo>
                <a:lnTo>
                  <a:pt x="1121111" y="2475703"/>
                </a:lnTo>
                <a:lnTo>
                  <a:pt x="1051622" y="2450564"/>
                </a:lnTo>
                <a:lnTo>
                  <a:pt x="1036316" y="2448467"/>
                </a:lnTo>
                <a:lnTo>
                  <a:pt x="997906" y="2424962"/>
                </a:lnTo>
                <a:lnTo>
                  <a:pt x="965034" y="2386623"/>
                </a:lnTo>
                <a:lnTo>
                  <a:pt x="932704" y="2347950"/>
                </a:lnTo>
                <a:lnTo>
                  <a:pt x="900916" y="2308947"/>
                </a:lnTo>
                <a:lnTo>
                  <a:pt x="869673" y="2269618"/>
                </a:lnTo>
                <a:lnTo>
                  <a:pt x="838976" y="2229967"/>
                </a:lnTo>
                <a:lnTo>
                  <a:pt x="808827" y="2189998"/>
                </a:lnTo>
                <a:lnTo>
                  <a:pt x="779228" y="2149715"/>
                </a:lnTo>
                <a:lnTo>
                  <a:pt x="750179" y="2109122"/>
                </a:lnTo>
                <a:lnTo>
                  <a:pt x="721683" y="2068222"/>
                </a:lnTo>
                <a:lnTo>
                  <a:pt x="693742" y="2027020"/>
                </a:lnTo>
                <a:lnTo>
                  <a:pt x="666356" y="1985519"/>
                </a:lnTo>
                <a:lnTo>
                  <a:pt x="639528" y="1943723"/>
                </a:lnTo>
                <a:lnTo>
                  <a:pt x="613259" y="1901636"/>
                </a:lnTo>
                <a:lnTo>
                  <a:pt x="587550" y="1859262"/>
                </a:lnTo>
                <a:lnTo>
                  <a:pt x="562404" y="1816605"/>
                </a:lnTo>
                <a:lnTo>
                  <a:pt x="537822" y="1773669"/>
                </a:lnTo>
                <a:lnTo>
                  <a:pt x="513806" y="1730458"/>
                </a:lnTo>
                <a:lnTo>
                  <a:pt x="490357" y="1686975"/>
                </a:lnTo>
                <a:lnTo>
                  <a:pt x="467476" y="1643225"/>
                </a:lnTo>
                <a:lnTo>
                  <a:pt x="445166" y="1599211"/>
                </a:lnTo>
                <a:lnTo>
                  <a:pt x="423428" y="1554937"/>
                </a:lnTo>
                <a:lnTo>
                  <a:pt x="402263" y="1510407"/>
                </a:lnTo>
                <a:lnTo>
                  <a:pt x="381674" y="1465626"/>
                </a:lnTo>
                <a:lnTo>
                  <a:pt x="361661" y="1420596"/>
                </a:lnTo>
                <a:lnTo>
                  <a:pt x="342227" y="1375322"/>
                </a:lnTo>
                <a:lnTo>
                  <a:pt x="323373" y="1329807"/>
                </a:lnTo>
                <a:lnTo>
                  <a:pt x="305101" y="1284057"/>
                </a:lnTo>
                <a:lnTo>
                  <a:pt x="287412" y="1238073"/>
                </a:lnTo>
                <a:lnTo>
                  <a:pt x="270308" y="1191862"/>
                </a:lnTo>
                <a:lnTo>
                  <a:pt x="253790" y="1145425"/>
                </a:lnTo>
                <a:lnTo>
                  <a:pt x="237860" y="1098767"/>
                </a:lnTo>
                <a:lnTo>
                  <a:pt x="222521" y="1051893"/>
                </a:lnTo>
                <a:lnTo>
                  <a:pt x="207772" y="1004805"/>
                </a:lnTo>
                <a:lnTo>
                  <a:pt x="193617" y="957508"/>
                </a:lnTo>
                <a:lnTo>
                  <a:pt x="180056" y="910006"/>
                </a:lnTo>
                <a:lnTo>
                  <a:pt x="167091" y="862302"/>
                </a:lnTo>
                <a:lnTo>
                  <a:pt x="154724" y="814401"/>
                </a:lnTo>
                <a:lnTo>
                  <a:pt x="142956" y="766306"/>
                </a:lnTo>
                <a:lnTo>
                  <a:pt x="131790" y="718022"/>
                </a:lnTo>
                <a:lnTo>
                  <a:pt x="121226" y="669551"/>
                </a:lnTo>
                <a:lnTo>
                  <a:pt x="111266" y="620899"/>
                </a:lnTo>
                <a:lnTo>
                  <a:pt x="101912" y="572068"/>
                </a:lnTo>
                <a:lnTo>
                  <a:pt x="93165" y="523063"/>
                </a:lnTo>
                <a:lnTo>
                  <a:pt x="85028" y="473888"/>
                </a:lnTo>
                <a:lnTo>
                  <a:pt x="77501" y="424547"/>
                </a:lnTo>
                <a:lnTo>
                  <a:pt x="70587" y="375043"/>
                </a:lnTo>
                <a:lnTo>
                  <a:pt x="64286" y="325380"/>
                </a:lnTo>
                <a:lnTo>
                  <a:pt x="58601" y="275563"/>
                </a:lnTo>
                <a:lnTo>
                  <a:pt x="53533" y="225594"/>
                </a:lnTo>
                <a:lnTo>
                  <a:pt x="49084" y="175479"/>
                </a:lnTo>
                <a:lnTo>
                  <a:pt x="45255" y="125221"/>
                </a:lnTo>
                <a:lnTo>
                  <a:pt x="45747" y="109829"/>
                </a:lnTo>
                <a:lnTo>
                  <a:pt x="65128" y="69264"/>
                </a:lnTo>
                <a:lnTo>
                  <a:pt x="104641" y="46927"/>
                </a:lnTo>
                <a:lnTo>
                  <a:pt x="120101" y="45359"/>
                </a:lnTo>
                <a:lnTo>
                  <a:pt x="2201785" y="45359"/>
                </a:lnTo>
                <a:lnTo>
                  <a:pt x="2188926" y="29558"/>
                </a:lnTo>
                <a:lnTo>
                  <a:pt x="2152780" y="7856"/>
                </a:lnTo>
                <a:lnTo>
                  <a:pt x="2110365" y="0"/>
                </a:lnTo>
                <a:close/>
              </a:path>
              <a:path w="2581909" h="2496184">
                <a:moveTo>
                  <a:pt x="2201785" y="45359"/>
                </a:moveTo>
                <a:lnTo>
                  <a:pt x="2110365" y="45359"/>
                </a:lnTo>
                <a:lnTo>
                  <a:pt x="2136792" y="50263"/>
                </a:lnTo>
                <a:lnTo>
                  <a:pt x="2159317" y="63808"/>
                </a:lnTo>
                <a:lnTo>
                  <a:pt x="2175923" y="84246"/>
                </a:lnTo>
                <a:lnTo>
                  <a:pt x="2184598" y="109860"/>
                </a:lnTo>
                <a:lnTo>
                  <a:pt x="2192420" y="158660"/>
                </a:lnTo>
                <a:lnTo>
                  <a:pt x="2201602" y="207232"/>
                </a:lnTo>
                <a:lnTo>
                  <a:pt x="2212124" y="255515"/>
                </a:lnTo>
                <a:lnTo>
                  <a:pt x="2223974" y="303477"/>
                </a:lnTo>
                <a:lnTo>
                  <a:pt x="2237139" y="351086"/>
                </a:lnTo>
                <a:lnTo>
                  <a:pt x="2251606" y="398312"/>
                </a:lnTo>
                <a:lnTo>
                  <a:pt x="2267362" y="445123"/>
                </a:lnTo>
                <a:lnTo>
                  <a:pt x="2284394" y="491488"/>
                </a:lnTo>
                <a:lnTo>
                  <a:pt x="2302689" y="537376"/>
                </a:lnTo>
                <a:lnTo>
                  <a:pt x="2322233" y="582754"/>
                </a:lnTo>
                <a:lnTo>
                  <a:pt x="2343015" y="627593"/>
                </a:lnTo>
                <a:lnTo>
                  <a:pt x="2365020" y="671860"/>
                </a:lnTo>
                <a:lnTo>
                  <a:pt x="2388236" y="715524"/>
                </a:lnTo>
                <a:lnTo>
                  <a:pt x="2412651" y="758555"/>
                </a:lnTo>
                <a:lnTo>
                  <a:pt x="2438250" y="800920"/>
                </a:lnTo>
                <a:lnTo>
                  <a:pt x="2465021" y="842588"/>
                </a:lnTo>
                <a:lnTo>
                  <a:pt x="2492951" y="883528"/>
                </a:lnTo>
                <a:lnTo>
                  <a:pt x="2522027" y="923710"/>
                </a:lnTo>
                <a:lnTo>
                  <a:pt x="2533830" y="947723"/>
                </a:lnTo>
                <a:lnTo>
                  <a:pt x="2529993" y="999146"/>
                </a:lnTo>
                <a:lnTo>
                  <a:pt x="1107411" y="2428596"/>
                </a:lnTo>
                <a:lnTo>
                  <a:pt x="1067099" y="2449519"/>
                </a:lnTo>
                <a:lnTo>
                  <a:pt x="1051622" y="2450564"/>
                </a:lnTo>
                <a:lnTo>
                  <a:pt x="1149577" y="2450564"/>
                </a:lnTo>
                <a:lnTo>
                  <a:pt x="2546822" y="1053318"/>
                </a:lnTo>
                <a:lnTo>
                  <a:pt x="2571287" y="1017813"/>
                </a:lnTo>
                <a:lnTo>
                  <a:pt x="2581583" y="977023"/>
                </a:lnTo>
                <a:lnTo>
                  <a:pt x="2577394" y="935207"/>
                </a:lnTo>
                <a:lnTo>
                  <a:pt x="2558403" y="896621"/>
                </a:lnTo>
                <a:lnTo>
                  <a:pt x="2528427" y="855124"/>
                </a:lnTo>
                <a:lnTo>
                  <a:pt x="2499704" y="812800"/>
                </a:lnTo>
                <a:lnTo>
                  <a:pt x="2472250" y="769684"/>
                </a:lnTo>
                <a:lnTo>
                  <a:pt x="2446078" y="725814"/>
                </a:lnTo>
                <a:lnTo>
                  <a:pt x="2421206" y="681224"/>
                </a:lnTo>
                <a:lnTo>
                  <a:pt x="2397646" y="635953"/>
                </a:lnTo>
                <a:lnTo>
                  <a:pt x="2375415" y="590034"/>
                </a:lnTo>
                <a:lnTo>
                  <a:pt x="2354527" y="543506"/>
                </a:lnTo>
                <a:lnTo>
                  <a:pt x="2334998" y="496404"/>
                </a:lnTo>
                <a:lnTo>
                  <a:pt x="2316842" y="448764"/>
                </a:lnTo>
                <a:lnTo>
                  <a:pt x="2300075" y="400623"/>
                </a:lnTo>
                <a:lnTo>
                  <a:pt x="2284711" y="352016"/>
                </a:lnTo>
                <a:lnTo>
                  <a:pt x="2270766" y="302981"/>
                </a:lnTo>
                <a:lnTo>
                  <a:pt x="2258254" y="253552"/>
                </a:lnTo>
                <a:lnTo>
                  <a:pt x="2247191" y="203768"/>
                </a:lnTo>
                <a:lnTo>
                  <a:pt x="2237592" y="153663"/>
                </a:lnTo>
                <a:lnTo>
                  <a:pt x="2229471" y="103274"/>
                </a:lnTo>
                <a:lnTo>
                  <a:pt x="2215568" y="62298"/>
                </a:lnTo>
                <a:lnTo>
                  <a:pt x="2201785" y="453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1" name="object 41"/>
          <p:cNvSpPr/>
          <p:nvPr/>
        </p:nvSpPr>
        <p:spPr>
          <a:xfrm>
            <a:off x="6736536" y="1555177"/>
            <a:ext cx="1486349" cy="1538333"/>
          </a:xfrm>
          <a:custGeom>
            <a:avLst/>
            <a:gdLst/>
            <a:ahLst/>
            <a:cxnLst/>
            <a:rect l="l" t="t" r="r" b="b"/>
            <a:pathLst>
              <a:path w="2451100" h="2536825">
                <a:moveTo>
                  <a:pt x="2346422" y="0"/>
                </a:moveTo>
                <a:lnTo>
                  <a:pt x="2294627" y="3959"/>
                </a:lnTo>
                <a:lnTo>
                  <a:pt x="2243021" y="8582"/>
                </a:lnTo>
                <a:lnTo>
                  <a:pt x="2191607" y="13863"/>
                </a:lnTo>
                <a:lnTo>
                  <a:pt x="2140390" y="19798"/>
                </a:lnTo>
                <a:lnTo>
                  <a:pt x="2089374" y="26382"/>
                </a:lnTo>
                <a:lnTo>
                  <a:pt x="2038562" y="33613"/>
                </a:lnTo>
                <a:lnTo>
                  <a:pt x="1987960" y="41484"/>
                </a:lnTo>
                <a:lnTo>
                  <a:pt x="1937572" y="49993"/>
                </a:lnTo>
                <a:lnTo>
                  <a:pt x="1887402" y="59134"/>
                </a:lnTo>
                <a:lnTo>
                  <a:pt x="1837454" y="68904"/>
                </a:lnTo>
                <a:lnTo>
                  <a:pt x="1787732" y="79299"/>
                </a:lnTo>
                <a:lnTo>
                  <a:pt x="1738241" y="90313"/>
                </a:lnTo>
                <a:lnTo>
                  <a:pt x="1688985" y="101943"/>
                </a:lnTo>
                <a:lnTo>
                  <a:pt x="1639968" y="114184"/>
                </a:lnTo>
                <a:lnTo>
                  <a:pt x="1591194" y="127033"/>
                </a:lnTo>
                <a:lnTo>
                  <a:pt x="1542669" y="140485"/>
                </a:lnTo>
                <a:lnTo>
                  <a:pt x="1494395" y="154536"/>
                </a:lnTo>
                <a:lnTo>
                  <a:pt x="1446377" y="169181"/>
                </a:lnTo>
                <a:lnTo>
                  <a:pt x="1398620" y="184416"/>
                </a:lnTo>
                <a:lnTo>
                  <a:pt x="1351128" y="200238"/>
                </a:lnTo>
                <a:lnTo>
                  <a:pt x="1303904" y="216641"/>
                </a:lnTo>
                <a:lnTo>
                  <a:pt x="1256954" y="233622"/>
                </a:lnTo>
                <a:lnTo>
                  <a:pt x="1210281" y="251175"/>
                </a:lnTo>
                <a:lnTo>
                  <a:pt x="1163891" y="269298"/>
                </a:lnTo>
                <a:lnTo>
                  <a:pt x="1117786" y="287986"/>
                </a:lnTo>
                <a:lnTo>
                  <a:pt x="1071971" y="307234"/>
                </a:lnTo>
                <a:lnTo>
                  <a:pt x="1026451" y="327038"/>
                </a:lnTo>
                <a:lnTo>
                  <a:pt x="981230" y="347395"/>
                </a:lnTo>
                <a:lnTo>
                  <a:pt x="936312" y="368299"/>
                </a:lnTo>
                <a:lnTo>
                  <a:pt x="891701" y="389746"/>
                </a:lnTo>
                <a:lnTo>
                  <a:pt x="847402" y="411733"/>
                </a:lnTo>
                <a:lnTo>
                  <a:pt x="803418" y="434254"/>
                </a:lnTo>
                <a:lnTo>
                  <a:pt x="759755" y="457307"/>
                </a:lnTo>
                <a:lnTo>
                  <a:pt x="716416" y="480885"/>
                </a:lnTo>
                <a:lnTo>
                  <a:pt x="673405" y="504986"/>
                </a:lnTo>
                <a:lnTo>
                  <a:pt x="630728" y="529605"/>
                </a:lnTo>
                <a:lnTo>
                  <a:pt x="588387" y="554738"/>
                </a:lnTo>
                <a:lnTo>
                  <a:pt x="546388" y="580380"/>
                </a:lnTo>
                <a:lnTo>
                  <a:pt x="504735" y="606527"/>
                </a:lnTo>
                <a:lnTo>
                  <a:pt x="463431" y="633175"/>
                </a:lnTo>
                <a:lnTo>
                  <a:pt x="422482" y="660320"/>
                </a:lnTo>
                <a:lnTo>
                  <a:pt x="381891" y="687957"/>
                </a:lnTo>
                <a:lnTo>
                  <a:pt x="341663" y="716082"/>
                </a:lnTo>
                <a:lnTo>
                  <a:pt x="301801" y="744692"/>
                </a:lnTo>
                <a:lnTo>
                  <a:pt x="262311" y="773780"/>
                </a:lnTo>
                <a:lnTo>
                  <a:pt x="223196" y="803345"/>
                </a:lnTo>
                <a:lnTo>
                  <a:pt x="184461" y="833380"/>
                </a:lnTo>
                <a:lnTo>
                  <a:pt x="146110" y="863883"/>
                </a:lnTo>
                <a:lnTo>
                  <a:pt x="108147" y="894848"/>
                </a:lnTo>
                <a:lnTo>
                  <a:pt x="70577" y="926271"/>
                </a:lnTo>
                <a:lnTo>
                  <a:pt x="33403" y="958148"/>
                </a:lnTo>
                <a:lnTo>
                  <a:pt x="9020" y="990454"/>
                </a:lnTo>
                <a:lnTo>
                  <a:pt x="0" y="1028384"/>
                </a:lnTo>
                <a:lnTo>
                  <a:pt x="6479" y="1066861"/>
                </a:lnTo>
                <a:lnTo>
                  <a:pt x="28597" y="1100804"/>
                </a:lnTo>
                <a:lnTo>
                  <a:pt x="1435936" y="2508143"/>
                </a:lnTo>
                <a:lnTo>
                  <a:pt x="1464774" y="2528107"/>
                </a:lnTo>
                <a:lnTo>
                  <a:pt x="1497784" y="2536518"/>
                </a:lnTo>
                <a:lnTo>
                  <a:pt x="1531651" y="2533100"/>
                </a:lnTo>
                <a:lnTo>
                  <a:pt x="1563063" y="2517577"/>
                </a:lnTo>
                <a:lnTo>
                  <a:pt x="1604289" y="2487762"/>
                </a:lnTo>
                <a:lnTo>
                  <a:pt x="1646387" y="2459108"/>
                </a:lnTo>
                <a:lnTo>
                  <a:pt x="1689336" y="2431636"/>
                </a:lnTo>
                <a:lnTo>
                  <a:pt x="1733110" y="2405372"/>
                </a:lnTo>
                <a:lnTo>
                  <a:pt x="1777688" y="2380338"/>
                </a:lnTo>
                <a:lnTo>
                  <a:pt x="1823044" y="2356557"/>
                </a:lnTo>
                <a:lnTo>
                  <a:pt x="1869157" y="2334053"/>
                </a:lnTo>
                <a:lnTo>
                  <a:pt x="1916001" y="2312850"/>
                </a:lnTo>
                <a:lnTo>
                  <a:pt x="1963554" y="2292971"/>
                </a:lnTo>
                <a:lnTo>
                  <a:pt x="2011792" y="2274438"/>
                </a:lnTo>
                <a:lnTo>
                  <a:pt x="2060693" y="2257276"/>
                </a:lnTo>
                <a:lnTo>
                  <a:pt x="2110231" y="2241508"/>
                </a:lnTo>
                <a:lnTo>
                  <a:pt x="2160384" y="2227157"/>
                </a:lnTo>
                <a:lnTo>
                  <a:pt x="2211128" y="2214247"/>
                </a:lnTo>
                <a:lnTo>
                  <a:pt x="2262440" y="2202801"/>
                </a:lnTo>
                <a:lnTo>
                  <a:pt x="2314296" y="2192842"/>
                </a:lnTo>
                <a:lnTo>
                  <a:pt x="2366672" y="2184394"/>
                </a:lnTo>
                <a:lnTo>
                  <a:pt x="2400072" y="2173161"/>
                </a:lnTo>
                <a:lnTo>
                  <a:pt x="2426652" y="2151653"/>
                </a:lnTo>
                <a:lnTo>
                  <a:pt x="2444212" y="2122348"/>
                </a:lnTo>
                <a:lnTo>
                  <a:pt x="2450554" y="2087727"/>
                </a:lnTo>
                <a:lnTo>
                  <a:pt x="2450554" y="97473"/>
                </a:lnTo>
                <a:lnTo>
                  <a:pt x="2442207" y="57862"/>
                </a:lnTo>
                <a:lnTo>
                  <a:pt x="2419617" y="26080"/>
                </a:lnTo>
                <a:lnTo>
                  <a:pt x="2386462" y="5626"/>
                </a:lnTo>
                <a:lnTo>
                  <a:pt x="2346422" y="0"/>
                </a:lnTo>
                <a:close/>
              </a:path>
            </a:pathLst>
          </a:custGeom>
          <a:solidFill>
            <a:srgbClr val="38C3D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2" name="object 42"/>
          <p:cNvSpPr/>
          <p:nvPr/>
        </p:nvSpPr>
        <p:spPr>
          <a:xfrm>
            <a:off x="6722796" y="1541462"/>
            <a:ext cx="1513689" cy="1565673"/>
          </a:xfrm>
          <a:custGeom>
            <a:avLst/>
            <a:gdLst/>
            <a:ahLst/>
            <a:cxnLst/>
            <a:rect l="l" t="t" r="r" b="b"/>
            <a:pathLst>
              <a:path w="2496184" h="2581910">
                <a:moveTo>
                  <a:pt x="2367498" y="0"/>
                </a:moveTo>
                <a:lnTo>
                  <a:pt x="2317357" y="3820"/>
                </a:lnTo>
                <a:lnTo>
                  <a:pt x="2267322" y="8263"/>
                </a:lnTo>
                <a:lnTo>
                  <a:pt x="2217397" y="13328"/>
                </a:lnTo>
                <a:lnTo>
                  <a:pt x="2167586" y="19013"/>
                </a:lnTo>
                <a:lnTo>
                  <a:pt x="2117893" y="25319"/>
                </a:lnTo>
                <a:lnTo>
                  <a:pt x="2068322" y="32243"/>
                </a:lnTo>
                <a:lnTo>
                  <a:pt x="2018877" y="39786"/>
                </a:lnTo>
                <a:lnTo>
                  <a:pt x="1969563" y="47945"/>
                </a:lnTo>
                <a:lnTo>
                  <a:pt x="1920382" y="56721"/>
                </a:lnTo>
                <a:lnTo>
                  <a:pt x="1871339" y="66112"/>
                </a:lnTo>
                <a:lnTo>
                  <a:pt x="1822439" y="76116"/>
                </a:lnTo>
                <a:lnTo>
                  <a:pt x="1773685" y="86735"/>
                </a:lnTo>
                <a:lnTo>
                  <a:pt x="1725080" y="97965"/>
                </a:lnTo>
                <a:lnTo>
                  <a:pt x="1676631" y="109807"/>
                </a:lnTo>
                <a:lnTo>
                  <a:pt x="1628339" y="122259"/>
                </a:lnTo>
                <a:lnTo>
                  <a:pt x="1580209" y="135321"/>
                </a:lnTo>
                <a:lnTo>
                  <a:pt x="1532246" y="148991"/>
                </a:lnTo>
                <a:lnTo>
                  <a:pt x="1484453" y="163269"/>
                </a:lnTo>
                <a:lnTo>
                  <a:pt x="1436834" y="178153"/>
                </a:lnTo>
                <a:lnTo>
                  <a:pt x="1389394" y="193643"/>
                </a:lnTo>
                <a:lnTo>
                  <a:pt x="1342135" y="209737"/>
                </a:lnTo>
                <a:lnTo>
                  <a:pt x="1295064" y="226435"/>
                </a:lnTo>
                <a:lnTo>
                  <a:pt x="1248182" y="243737"/>
                </a:lnTo>
                <a:lnTo>
                  <a:pt x="1201495" y="261639"/>
                </a:lnTo>
                <a:lnTo>
                  <a:pt x="1155006" y="280143"/>
                </a:lnTo>
                <a:lnTo>
                  <a:pt x="1108720" y="299247"/>
                </a:lnTo>
                <a:lnTo>
                  <a:pt x="1062219" y="319132"/>
                </a:lnTo>
                <a:lnTo>
                  <a:pt x="1016006" y="339593"/>
                </a:lnTo>
                <a:lnTo>
                  <a:pt x="970084" y="360627"/>
                </a:lnTo>
                <a:lnTo>
                  <a:pt x="924457" y="382232"/>
                </a:lnTo>
                <a:lnTo>
                  <a:pt x="879129" y="404406"/>
                </a:lnTo>
                <a:lnTo>
                  <a:pt x="834103" y="427146"/>
                </a:lnTo>
                <a:lnTo>
                  <a:pt x="789384" y="450450"/>
                </a:lnTo>
                <a:lnTo>
                  <a:pt x="744975" y="474315"/>
                </a:lnTo>
                <a:lnTo>
                  <a:pt x="700880" y="498740"/>
                </a:lnTo>
                <a:lnTo>
                  <a:pt x="657103" y="523721"/>
                </a:lnTo>
                <a:lnTo>
                  <a:pt x="613647" y="549257"/>
                </a:lnTo>
                <a:lnTo>
                  <a:pt x="570517" y="575344"/>
                </a:lnTo>
                <a:lnTo>
                  <a:pt x="527717" y="601981"/>
                </a:lnTo>
                <a:lnTo>
                  <a:pt x="485250" y="629166"/>
                </a:lnTo>
                <a:lnTo>
                  <a:pt x="443119" y="656895"/>
                </a:lnTo>
                <a:lnTo>
                  <a:pt x="401330" y="685167"/>
                </a:lnTo>
                <a:lnTo>
                  <a:pt x="359885" y="713979"/>
                </a:lnTo>
                <a:lnTo>
                  <a:pt x="318788" y="743329"/>
                </a:lnTo>
                <a:lnTo>
                  <a:pt x="278044" y="773214"/>
                </a:lnTo>
                <a:lnTo>
                  <a:pt x="237656" y="803632"/>
                </a:lnTo>
                <a:lnTo>
                  <a:pt x="197628" y="834581"/>
                </a:lnTo>
                <a:lnTo>
                  <a:pt x="157964" y="866058"/>
                </a:lnTo>
                <a:lnTo>
                  <a:pt x="118667" y="898061"/>
                </a:lnTo>
                <a:lnTo>
                  <a:pt x="79742" y="930587"/>
                </a:lnTo>
                <a:lnTo>
                  <a:pt x="41192" y="963635"/>
                </a:lnTo>
                <a:lnTo>
                  <a:pt x="11651" y="1002525"/>
                </a:lnTo>
                <a:lnTo>
                  <a:pt x="0" y="1049999"/>
                </a:lnTo>
                <a:lnTo>
                  <a:pt x="1695" y="1074712"/>
                </a:lnTo>
                <a:lnTo>
                  <a:pt x="19616" y="1120222"/>
                </a:lnTo>
                <a:lnTo>
                  <a:pt x="1442563" y="2546802"/>
                </a:lnTo>
                <a:lnTo>
                  <a:pt x="1482254" y="2573047"/>
                </a:lnTo>
                <a:lnTo>
                  <a:pt x="1527859" y="2581889"/>
                </a:lnTo>
                <a:lnTo>
                  <a:pt x="1546625" y="2580434"/>
                </a:lnTo>
                <a:lnTo>
                  <a:pt x="1599281" y="2558372"/>
                </a:lnTo>
                <a:lnTo>
                  <a:pt x="1522139" y="2536395"/>
                </a:lnTo>
                <a:lnTo>
                  <a:pt x="1496746" y="2529968"/>
                </a:lnTo>
                <a:lnTo>
                  <a:pt x="67285" y="1107379"/>
                </a:lnTo>
                <a:lnTo>
                  <a:pt x="46350" y="1067104"/>
                </a:lnTo>
                <a:lnTo>
                  <a:pt x="45328" y="1051591"/>
                </a:lnTo>
                <a:lnTo>
                  <a:pt x="47420" y="1036295"/>
                </a:lnTo>
                <a:lnTo>
                  <a:pt x="70929" y="997885"/>
                </a:lnTo>
                <a:lnTo>
                  <a:pt x="109268" y="965013"/>
                </a:lnTo>
                <a:lnTo>
                  <a:pt x="147941" y="932683"/>
                </a:lnTo>
                <a:lnTo>
                  <a:pt x="186943" y="900895"/>
                </a:lnTo>
                <a:lnTo>
                  <a:pt x="226271" y="869652"/>
                </a:lnTo>
                <a:lnTo>
                  <a:pt x="265921" y="838955"/>
                </a:lnTo>
                <a:lnTo>
                  <a:pt x="305889" y="808806"/>
                </a:lnTo>
                <a:lnTo>
                  <a:pt x="346172" y="779207"/>
                </a:lnTo>
                <a:lnTo>
                  <a:pt x="386765" y="750158"/>
                </a:lnTo>
                <a:lnTo>
                  <a:pt x="427664" y="721662"/>
                </a:lnTo>
                <a:lnTo>
                  <a:pt x="468866" y="693721"/>
                </a:lnTo>
                <a:lnTo>
                  <a:pt x="510366" y="666335"/>
                </a:lnTo>
                <a:lnTo>
                  <a:pt x="552162" y="639507"/>
                </a:lnTo>
                <a:lnTo>
                  <a:pt x="594248" y="613238"/>
                </a:lnTo>
                <a:lnTo>
                  <a:pt x="636621" y="587530"/>
                </a:lnTo>
                <a:lnTo>
                  <a:pt x="679277" y="562384"/>
                </a:lnTo>
                <a:lnTo>
                  <a:pt x="722213" y="537802"/>
                </a:lnTo>
                <a:lnTo>
                  <a:pt x="765424" y="513785"/>
                </a:lnTo>
                <a:lnTo>
                  <a:pt x="808906" y="490336"/>
                </a:lnTo>
                <a:lnTo>
                  <a:pt x="852656" y="467456"/>
                </a:lnTo>
                <a:lnTo>
                  <a:pt x="896670" y="445145"/>
                </a:lnTo>
                <a:lnTo>
                  <a:pt x="940943" y="423407"/>
                </a:lnTo>
                <a:lnTo>
                  <a:pt x="985472" y="402243"/>
                </a:lnTo>
                <a:lnTo>
                  <a:pt x="1030254" y="381654"/>
                </a:lnTo>
                <a:lnTo>
                  <a:pt x="1075283" y="361641"/>
                </a:lnTo>
                <a:lnTo>
                  <a:pt x="1120557" y="342207"/>
                </a:lnTo>
                <a:lnTo>
                  <a:pt x="1166071" y="323354"/>
                </a:lnTo>
                <a:lnTo>
                  <a:pt x="1211821" y="305081"/>
                </a:lnTo>
                <a:lnTo>
                  <a:pt x="1257804" y="287393"/>
                </a:lnTo>
                <a:lnTo>
                  <a:pt x="1304016" y="270289"/>
                </a:lnTo>
                <a:lnTo>
                  <a:pt x="1350453" y="253771"/>
                </a:lnTo>
                <a:lnTo>
                  <a:pt x="1397110" y="237842"/>
                </a:lnTo>
                <a:lnTo>
                  <a:pt x="1443984" y="222502"/>
                </a:lnTo>
                <a:lnTo>
                  <a:pt x="1491072" y="207754"/>
                </a:lnTo>
                <a:lnTo>
                  <a:pt x="1538369" y="193599"/>
                </a:lnTo>
                <a:lnTo>
                  <a:pt x="1585871" y="180038"/>
                </a:lnTo>
                <a:lnTo>
                  <a:pt x="1633575" y="167074"/>
                </a:lnTo>
                <a:lnTo>
                  <a:pt x="1681476" y="154707"/>
                </a:lnTo>
                <a:lnTo>
                  <a:pt x="1729571" y="142940"/>
                </a:lnTo>
                <a:lnTo>
                  <a:pt x="1777855" y="131773"/>
                </a:lnTo>
                <a:lnTo>
                  <a:pt x="1826326" y="121210"/>
                </a:lnTo>
                <a:lnTo>
                  <a:pt x="1874978" y="111250"/>
                </a:lnTo>
                <a:lnTo>
                  <a:pt x="1923809" y="101897"/>
                </a:lnTo>
                <a:lnTo>
                  <a:pt x="1972814" y="93151"/>
                </a:lnTo>
                <a:lnTo>
                  <a:pt x="2021990" y="85014"/>
                </a:lnTo>
                <a:lnTo>
                  <a:pt x="2071331" y="77487"/>
                </a:lnTo>
                <a:lnTo>
                  <a:pt x="2120836" y="70573"/>
                </a:lnTo>
                <a:lnTo>
                  <a:pt x="2170499" y="64273"/>
                </a:lnTo>
                <a:lnTo>
                  <a:pt x="2220317" y="58589"/>
                </a:lnTo>
                <a:lnTo>
                  <a:pt x="2270286" y="53521"/>
                </a:lnTo>
                <a:lnTo>
                  <a:pt x="2320401" y="49073"/>
                </a:lnTo>
                <a:lnTo>
                  <a:pt x="2372451" y="45119"/>
                </a:lnTo>
                <a:lnTo>
                  <a:pt x="2374231" y="45056"/>
                </a:lnTo>
                <a:lnTo>
                  <a:pt x="2468982" y="45056"/>
                </a:lnTo>
                <a:lnTo>
                  <a:pt x="2457558" y="31946"/>
                </a:lnTo>
                <a:lnTo>
                  <a:pt x="2437886" y="17092"/>
                </a:lnTo>
                <a:lnTo>
                  <a:pt x="2415775" y="6635"/>
                </a:lnTo>
                <a:lnTo>
                  <a:pt x="2392041" y="848"/>
                </a:lnTo>
                <a:lnTo>
                  <a:pt x="2367498" y="0"/>
                </a:lnTo>
                <a:close/>
              </a:path>
              <a:path w="2496184" h="2581910">
                <a:moveTo>
                  <a:pt x="2468982" y="45056"/>
                </a:moveTo>
                <a:lnTo>
                  <a:pt x="2376000" y="45056"/>
                </a:lnTo>
                <a:lnTo>
                  <a:pt x="2389892" y="46356"/>
                </a:lnTo>
                <a:lnTo>
                  <a:pt x="2403136" y="50193"/>
                </a:lnTo>
                <a:lnTo>
                  <a:pt x="2436865" y="76798"/>
                </a:lnTo>
                <a:lnTo>
                  <a:pt x="2450532" y="120090"/>
                </a:lnTo>
                <a:lnTo>
                  <a:pt x="2450532" y="2110344"/>
                </a:lnTo>
                <a:lnTo>
                  <a:pt x="2432080" y="2159299"/>
                </a:lnTo>
                <a:lnTo>
                  <a:pt x="2386063" y="2184561"/>
                </a:lnTo>
                <a:lnTo>
                  <a:pt x="2337224" y="2192392"/>
                </a:lnTo>
                <a:lnTo>
                  <a:pt x="2288644" y="2201576"/>
                </a:lnTo>
                <a:lnTo>
                  <a:pt x="2240355" y="2212101"/>
                </a:lnTo>
                <a:lnTo>
                  <a:pt x="2192388" y="2223953"/>
                </a:lnTo>
                <a:lnTo>
                  <a:pt x="2144773" y="2237119"/>
                </a:lnTo>
                <a:lnTo>
                  <a:pt x="2097544" y="2251587"/>
                </a:lnTo>
                <a:lnTo>
                  <a:pt x="2050730" y="2267343"/>
                </a:lnTo>
                <a:lnTo>
                  <a:pt x="2004363" y="2284375"/>
                </a:lnTo>
                <a:lnTo>
                  <a:pt x="1958475" y="2302670"/>
                </a:lnTo>
                <a:lnTo>
                  <a:pt x="1913097" y="2322215"/>
                </a:lnTo>
                <a:lnTo>
                  <a:pt x="1868259" y="2342996"/>
                </a:lnTo>
                <a:lnTo>
                  <a:pt x="1823994" y="2365001"/>
                </a:lnTo>
                <a:lnTo>
                  <a:pt x="1780332" y="2388217"/>
                </a:lnTo>
                <a:lnTo>
                  <a:pt x="1737305" y="2412631"/>
                </a:lnTo>
                <a:lnTo>
                  <a:pt x="1694944" y="2438230"/>
                </a:lnTo>
                <a:lnTo>
                  <a:pt x="1653281" y="2465000"/>
                </a:lnTo>
                <a:lnTo>
                  <a:pt x="1612346" y="2492930"/>
                </a:lnTo>
                <a:lnTo>
                  <a:pt x="1572172" y="2522006"/>
                </a:lnTo>
                <a:lnTo>
                  <a:pt x="1548164" y="2533808"/>
                </a:lnTo>
                <a:lnTo>
                  <a:pt x="1522139" y="2536395"/>
                </a:lnTo>
                <a:lnTo>
                  <a:pt x="1629698" y="2536395"/>
                </a:lnTo>
                <a:lnTo>
                  <a:pt x="1640767" y="2528397"/>
                </a:lnTo>
                <a:lnTo>
                  <a:pt x="1683082" y="2499676"/>
                </a:lnTo>
                <a:lnTo>
                  <a:pt x="1726190" y="2472223"/>
                </a:lnTo>
                <a:lnTo>
                  <a:pt x="1770054" y="2446053"/>
                </a:lnTo>
                <a:lnTo>
                  <a:pt x="1814638" y="2421181"/>
                </a:lnTo>
                <a:lnTo>
                  <a:pt x="1859906" y="2397622"/>
                </a:lnTo>
                <a:lnTo>
                  <a:pt x="1905821" y="2375392"/>
                </a:lnTo>
                <a:lnTo>
                  <a:pt x="1952348" y="2354505"/>
                </a:lnTo>
                <a:lnTo>
                  <a:pt x="1999450" y="2334976"/>
                </a:lnTo>
                <a:lnTo>
                  <a:pt x="2047090" y="2316820"/>
                </a:lnTo>
                <a:lnTo>
                  <a:pt x="2095234" y="2300053"/>
                </a:lnTo>
                <a:lnTo>
                  <a:pt x="2143843" y="2284690"/>
                </a:lnTo>
                <a:lnTo>
                  <a:pt x="2192883" y="2270745"/>
                </a:lnTo>
                <a:lnTo>
                  <a:pt x="2242316" y="2258233"/>
                </a:lnTo>
                <a:lnTo>
                  <a:pt x="2292108" y="2247170"/>
                </a:lnTo>
                <a:lnTo>
                  <a:pt x="2342220" y="2237571"/>
                </a:lnTo>
                <a:lnTo>
                  <a:pt x="2392618" y="2229450"/>
                </a:lnTo>
                <a:lnTo>
                  <a:pt x="2433589" y="2215553"/>
                </a:lnTo>
                <a:lnTo>
                  <a:pt x="2466330" y="2188913"/>
                </a:lnTo>
                <a:lnTo>
                  <a:pt x="2488034" y="2152765"/>
                </a:lnTo>
                <a:lnTo>
                  <a:pt x="2495892" y="2110344"/>
                </a:lnTo>
                <a:lnTo>
                  <a:pt x="2495892" y="120090"/>
                </a:lnTo>
                <a:lnTo>
                  <a:pt x="2493329" y="95460"/>
                </a:lnTo>
                <a:lnTo>
                  <a:pt x="2485862" y="72044"/>
                </a:lnTo>
                <a:lnTo>
                  <a:pt x="2473827" y="50616"/>
                </a:lnTo>
                <a:lnTo>
                  <a:pt x="2468982" y="450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object 44"/>
          <p:cNvSpPr txBox="1"/>
          <p:nvPr/>
        </p:nvSpPr>
        <p:spPr>
          <a:xfrm>
            <a:off x="4680939" y="4442733"/>
            <a:ext cx="1290351" cy="86686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227958">
              <a:spcBef>
                <a:spcPts val="64"/>
              </a:spcBef>
            </a:pPr>
            <a:r>
              <a:rPr sz="1395" b="1" spc="-3" dirty="0">
                <a:solidFill>
                  <a:srgbClr val="414042"/>
                </a:solidFill>
                <a:latin typeface="Arial"/>
                <a:cs typeface="Arial"/>
              </a:rPr>
              <a:t>Директор</a:t>
            </a:r>
            <a:endParaRPr sz="1395">
              <a:latin typeface="Arial"/>
              <a:cs typeface="Arial"/>
            </a:endParaRPr>
          </a:p>
          <a:p>
            <a:pPr marL="7316" marR="3081" algn="ctr">
              <a:lnSpc>
                <a:spcPct val="100400"/>
              </a:lnSpc>
            </a:pP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и</a:t>
            </a:r>
            <a:r>
              <a:rPr sz="1395" b="1" spc="-3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95" b="1" spc="-6" dirty="0">
                <a:solidFill>
                  <a:srgbClr val="414042"/>
                </a:solidFill>
                <a:latin typeface="Arial"/>
                <a:cs typeface="Arial"/>
              </a:rPr>
              <a:t>заместитель  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директора</a:t>
            </a:r>
            <a:endParaRPr sz="1395">
              <a:latin typeface="Arial"/>
              <a:cs typeface="Arial"/>
            </a:endParaRPr>
          </a:p>
          <a:p>
            <a:pPr algn="ctr">
              <a:spcBef>
                <a:spcPts val="6"/>
              </a:spcBef>
            </a:pP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по</a:t>
            </a:r>
            <a:r>
              <a:rPr sz="1395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ВР</a:t>
            </a:r>
            <a:endParaRPr sz="1395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636847" y="2743262"/>
            <a:ext cx="1259931" cy="4367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183676">
              <a:lnSpc>
                <a:spcPct val="100400"/>
              </a:lnSpc>
              <a:spcBef>
                <a:spcPts val="58"/>
              </a:spcBef>
            </a:pP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Классные  </a:t>
            </a:r>
            <a:r>
              <a:rPr sz="1395" b="1" spc="-18" dirty="0">
                <a:solidFill>
                  <a:srgbClr val="414042"/>
                </a:solidFill>
                <a:latin typeface="Arial"/>
                <a:cs typeface="Arial"/>
              </a:rPr>
              <a:t>р</a:t>
            </a:r>
            <a:r>
              <a:rPr sz="1395" b="1" spc="-3" dirty="0">
                <a:solidFill>
                  <a:srgbClr val="414042"/>
                </a:solidFill>
                <a:latin typeface="Arial"/>
                <a:cs typeface="Arial"/>
              </a:rPr>
              <a:t>у</a:t>
            </a:r>
            <a:r>
              <a:rPr sz="1395" b="1" spc="-18" dirty="0">
                <a:solidFill>
                  <a:srgbClr val="414042"/>
                </a:solidFill>
                <a:latin typeface="Arial"/>
                <a:cs typeface="Arial"/>
              </a:rPr>
              <a:t>к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о</a:t>
            </a:r>
            <a:r>
              <a:rPr sz="1395" b="1" spc="-18" dirty="0">
                <a:solidFill>
                  <a:srgbClr val="414042"/>
                </a:solidFill>
                <a:latin typeface="Arial"/>
                <a:cs typeface="Arial"/>
              </a:rPr>
              <a:t>во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дители</a:t>
            </a:r>
            <a:endParaRPr sz="1395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617829" y="4348874"/>
            <a:ext cx="1451693" cy="110922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147479" marR="143244" indent="220642">
              <a:lnSpc>
                <a:spcPct val="101499"/>
              </a:lnSpc>
              <a:spcBef>
                <a:spcPts val="55"/>
              </a:spcBef>
            </a:pPr>
            <a:r>
              <a:rPr sz="1182" b="1" dirty="0">
                <a:solidFill>
                  <a:srgbClr val="414042"/>
                </a:solidFill>
                <a:latin typeface="Arial"/>
                <a:cs typeface="Arial"/>
              </a:rPr>
              <a:t>Советник  </a:t>
            </a:r>
            <a:r>
              <a:rPr sz="1182" b="1" spc="3" dirty="0">
                <a:solidFill>
                  <a:srgbClr val="414042"/>
                </a:solidFill>
                <a:latin typeface="Arial"/>
                <a:cs typeface="Arial"/>
              </a:rPr>
              <a:t>по</a:t>
            </a:r>
            <a:r>
              <a:rPr sz="1182" b="1" spc="-3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414042"/>
                </a:solidFill>
                <a:latin typeface="Arial"/>
                <a:cs typeface="Arial"/>
              </a:rPr>
              <a:t>воспитанию</a:t>
            </a:r>
            <a:endParaRPr sz="1182" dirty="0">
              <a:latin typeface="Arial"/>
              <a:cs typeface="Arial"/>
            </a:endParaRPr>
          </a:p>
          <a:p>
            <a:pPr marL="7701" marR="3081" algn="ctr">
              <a:lnSpc>
                <a:spcPct val="101499"/>
              </a:lnSpc>
            </a:pPr>
            <a:r>
              <a:rPr sz="1182" b="1" spc="6" dirty="0">
                <a:solidFill>
                  <a:srgbClr val="414042"/>
                </a:solidFill>
                <a:latin typeface="Arial"/>
                <a:cs typeface="Arial"/>
              </a:rPr>
              <a:t>и</a:t>
            </a:r>
            <a:r>
              <a:rPr sz="1182" b="1" spc="-52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82" b="1" spc="3" dirty="0">
                <a:solidFill>
                  <a:srgbClr val="414042"/>
                </a:solidFill>
                <a:latin typeface="Arial"/>
                <a:cs typeface="Arial"/>
              </a:rPr>
              <a:t>взаимодействию  </a:t>
            </a:r>
            <a:r>
              <a:rPr sz="1182" b="1" spc="6" dirty="0">
                <a:solidFill>
                  <a:srgbClr val="414042"/>
                </a:solidFill>
                <a:latin typeface="Arial"/>
                <a:cs typeface="Arial"/>
              </a:rPr>
              <a:t>с </a:t>
            </a:r>
            <a:r>
              <a:rPr sz="1182" b="1" dirty="0">
                <a:solidFill>
                  <a:srgbClr val="414042"/>
                </a:solidFill>
                <a:latin typeface="Arial"/>
                <a:cs typeface="Arial"/>
              </a:rPr>
              <a:t>детскими  </a:t>
            </a:r>
            <a:r>
              <a:rPr sz="1182" b="1" spc="3" dirty="0">
                <a:solidFill>
                  <a:srgbClr val="414042"/>
                </a:solidFill>
                <a:latin typeface="Arial"/>
                <a:cs typeface="Arial"/>
              </a:rPr>
              <a:t>общественными  </a:t>
            </a:r>
            <a:r>
              <a:rPr sz="1182" b="1" spc="6" dirty="0">
                <a:solidFill>
                  <a:srgbClr val="414042"/>
                </a:solidFill>
                <a:latin typeface="Arial"/>
                <a:cs typeface="Arial"/>
              </a:rPr>
              <a:t>объединениями</a:t>
            </a:r>
            <a:endParaRPr sz="1182" dirty="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9389780" y="4205596"/>
            <a:ext cx="1196281" cy="7909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8" name="object 48"/>
          <p:cNvSpPr/>
          <p:nvPr/>
        </p:nvSpPr>
        <p:spPr>
          <a:xfrm>
            <a:off x="9852530" y="5061452"/>
            <a:ext cx="370839" cy="3680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9" name="object 49"/>
          <p:cNvSpPr txBox="1"/>
          <p:nvPr/>
        </p:nvSpPr>
        <p:spPr>
          <a:xfrm>
            <a:off x="5757588" y="1108061"/>
            <a:ext cx="2171764" cy="4367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96884" marR="3081" indent="-289568">
              <a:lnSpc>
                <a:spcPct val="100400"/>
              </a:lnSpc>
              <a:spcBef>
                <a:spcPts val="58"/>
              </a:spcBef>
            </a:pPr>
            <a:r>
              <a:rPr sz="1395" b="1" spc="-3" dirty="0">
                <a:solidFill>
                  <a:srgbClr val="414042"/>
                </a:solidFill>
                <a:latin typeface="Arial"/>
                <a:cs typeface="Arial"/>
              </a:rPr>
              <a:t>Педагоги-организаторы,  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старшие</a:t>
            </a:r>
            <a:r>
              <a:rPr sz="1395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95" b="1" spc="-3" dirty="0">
                <a:solidFill>
                  <a:srgbClr val="414042"/>
                </a:solidFill>
                <a:latin typeface="Arial"/>
                <a:cs typeface="Arial"/>
              </a:rPr>
              <a:t>вожатые</a:t>
            </a:r>
            <a:endParaRPr sz="1395" dirty="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701217" y="1108061"/>
            <a:ext cx="2030060" cy="4367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11669" marR="3081" indent="-104352">
              <a:lnSpc>
                <a:spcPct val="100400"/>
              </a:lnSpc>
              <a:spcBef>
                <a:spcPts val="58"/>
              </a:spcBef>
            </a:pP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Социальные</a:t>
            </a:r>
            <a:r>
              <a:rPr sz="1395" b="1" spc="-4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педагоги,  </a:t>
            </a:r>
            <a:r>
              <a:rPr sz="1395" b="1" spc="-6" dirty="0">
                <a:solidFill>
                  <a:srgbClr val="414042"/>
                </a:solidFill>
                <a:latin typeface="Arial"/>
                <a:cs typeface="Arial"/>
              </a:rPr>
              <a:t>педагоги-психологи</a:t>
            </a:r>
            <a:endParaRPr sz="1395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801065" y="2857135"/>
            <a:ext cx="866395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395" b="1" spc="-33" dirty="0">
                <a:solidFill>
                  <a:srgbClr val="414042"/>
                </a:solidFill>
                <a:latin typeface="Arial"/>
                <a:cs typeface="Arial"/>
              </a:rPr>
              <a:t>Р</a:t>
            </a:r>
            <a:r>
              <a:rPr sz="1395" b="1" spc="-18" dirty="0">
                <a:solidFill>
                  <a:srgbClr val="414042"/>
                </a:solidFill>
                <a:latin typeface="Arial"/>
                <a:cs typeface="Arial"/>
              </a:rPr>
              <a:t>о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дители</a:t>
            </a:r>
            <a:endParaRPr sz="1395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585359" y="3023990"/>
            <a:ext cx="819417" cy="633046"/>
          </a:xfrm>
          <a:custGeom>
            <a:avLst/>
            <a:gdLst/>
            <a:ahLst/>
            <a:cxnLst/>
            <a:rect l="l" t="t" r="r" b="b"/>
            <a:pathLst>
              <a:path w="1351280" h="1043939">
                <a:moveTo>
                  <a:pt x="438648" y="292100"/>
                </a:moveTo>
                <a:lnTo>
                  <a:pt x="184257" y="292100"/>
                </a:lnTo>
                <a:lnTo>
                  <a:pt x="189243" y="295910"/>
                </a:lnTo>
                <a:lnTo>
                  <a:pt x="192779" y="303530"/>
                </a:lnTo>
                <a:lnTo>
                  <a:pt x="195655" y="344170"/>
                </a:lnTo>
                <a:lnTo>
                  <a:pt x="196584" y="514350"/>
                </a:lnTo>
                <a:lnTo>
                  <a:pt x="196754" y="560070"/>
                </a:lnTo>
                <a:lnTo>
                  <a:pt x="196873" y="826770"/>
                </a:lnTo>
                <a:lnTo>
                  <a:pt x="196496" y="986790"/>
                </a:lnTo>
                <a:lnTo>
                  <a:pt x="198561" y="1003300"/>
                </a:lnTo>
                <a:lnTo>
                  <a:pt x="204697" y="1018540"/>
                </a:lnTo>
                <a:lnTo>
                  <a:pt x="214655" y="1029970"/>
                </a:lnTo>
                <a:lnTo>
                  <a:pt x="228181" y="1038860"/>
                </a:lnTo>
                <a:lnTo>
                  <a:pt x="243523" y="1043940"/>
                </a:lnTo>
                <a:lnTo>
                  <a:pt x="258646" y="1043940"/>
                </a:lnTo>
                <a:lnTo>
                  <a:pt x="297427" y="1023620"/>
                </a:lnTo>
                <a:lnTo>
                  <a:pt x="308552" y="986790"/>
                </a:lnTo>
                <a:lnTo>
                  <a:pt x="308566" y="680720"/>
                </a:lnTo>
                <a:lnTo>
                  <a:pt x="309069" y="673100"/>
                </a:lnTo>
                <a:lnTo>
                  <a:pt x="309215" y="669290"/>
                </a:lnTo>
                <a:lnTo>
                  <a:pt x="311247" y="664210"/>
                </a:lnTo>
                <a:lnTo>
                  <a:pt x="313854" y="662940"/>
                </a:lnTo>
                <a:lnTo>
                  <a:pt x="315665" y="660400"/>
                </a:lnTo>
                <a:lnTo>
                  <a:pt x="433718" y="660400"/>
                </a:lnTo>
                <a:lnTo>
                  <a:pt x="433963" y="549910"/>
                </a:lnTo>
                <a:lnTo>
                  <a:pt x="434090" y="506730"/>
                </a:lnTo>
                <a:lnTo>
                  <a:pt x="434322" y="453390"/>
                </a:lnTo>
                <a:lnTo>
                  <a:pt x="434751" y="391160"/>
                </a:lnTo>
                <a:lnTo>
                  <a:pt x="435337" y="339090"/>
                </a:lnTo>
                <a:lnTo>
                  <a:pt x="437614" y="300990"/>
                </a:lnTo>
                <a:lnTo>
                  <a:pt x="438648" y="292100"/>
                </a:lnTo>
                <a:close/>
              </a:path>
              <a:path w="1351280" h="1043939">
                <a:moveTo>
                  <a:pt x="433718" y="660400"/>
                </a:moveTo>
                <a:lnTo>
                  <a:pt x="315665" y="660400"/>
                </a:lnTo>
                <a:lnTo>
                  <a:pt x="317205" y="662940"/>
                </a:lnTo>
                <a:lnTo>
                  <a:pt x="319697" y="664210"/>
                </a:lnTo>
                <a:lnTo>
                  <a:pt x="321068" y="670560"/>
                </a:lnTo>
                <a:lnTo>
                  <a:pt x="321361" y="675640"/>
                </a:lnTo>
                <a:lnTo>
                  <a:pt x="321477" y="994410"/>
                </a:lnTo>
                <a:lnTo>
                  <a:pt x="321948" y="998220"/>
                </a:lnTo>
                <a:lnTo>
                  <a:pt x="354906" y="1040130"/>
                </a:lnTo>
                <a:lnTo>
                  <a:pt x="372690" y="1043940"/>
                </a:lnTo>
                <a:lnTo>
                  <a:pt x="394854" y="1041400"/>
                </a:lnTo>
                <a:lnTo>
                  <a:pt x="414277" y="1029970"/>
                </a:lnTo>
                <a:lnTo>
                  <a:pt x="428066" y="1012190"/>
                </a:lnTo>
                <a:lnTo>
                  <a:pt x="433327" y="990600"/>
                </a:lnTo>
                <a:lnTo>
                  <a:pt x="433557" y="770890"/>
                </a:lnTo>
                <a:lnTo>
                  <a:pt x="433718" y="660400"/>
                </a:lnTo>
                <a:close/>
              </a:path>
              <a:path w="1351280" h="1043939">
                <a:moveTo>
                  <a:pt x="1039895" y="657860"/>
                </a:moveTo>
                <a:lnTo>
                  <a:pt x="938505" y="657860"/>
                </a:lnTo>
                <a:lnTo>
                  <a:pt x="938554" y="982980"/>
                </a:lnTo>
                <a:lnTo>
                  <a:pt x="952001" y="1032510"/>
                </a:lnTo>
                <a:lnTo>
                  <a:pt x="978703" y="1043940"/>
                </a:lnTo>
                <a:lnTo>
                  <a:pt x="996406" y="1043940"/>
                </a:lnTo>
                <a:lnTo>
                  <a:pt x="1031089" y="1012190"/>
                </a:lnTo>
                <a:lnTo>
                  <a:pt x="1035086" y="934720"/>
                </a:lnTo>
                <a:lnTo>
                  <a:pt x="1035184" y="824230"/>
                </a:lnTo>
                <a:lnTo>
                  <a:pt x="1035266" y="674370"/>
                </a:lnTo>
                <a:lnTo>
                  <a:pt x="1035884" y="669290"/>
                </a:lnTo>
                <a:lnTo>
                  <a:pt x="1037518" y="660400"/>
                </a:lnTo>
                <a:lnTo>
                  <a:pt x="1039895" y="657860"/>
                </a:lnTo>
                <a:close/>
              </a:path>
              <a:path w="1351280" h="1043939">
                <a:moveTo>
                  <a:pt x="1148572" y="657860"/>
                </a:moveTo>
                <a:lnTo>
                  <a:pt x="1049538" y="657860"/>
                </a:lnTo>
                <a:lnTo>
                  <a:pt x="1050868" y="661670"/>
                </a:lnTo>
                <a:lnTo>
                  <a:pt x="1051831" y="671830"/>
                </a:lnTo>
                <a:lnTo>
                  <a:pt x="1051912" y="673100"/>
                </a:lnTo>
                <a:lnTo>
                  <a:pt x="1052034" y="990600"/>
                </a:lnTo>
                <a:lnTo>
                  <a:pt x="1052418" y="996950"/>
                </a:lnTo>
                <a:lnTo>
                  <a:pt x="1056213" y="1014730"/>
                </a:lnTo>
                <a:lnTo>
                  <a:pt x="1064673" y="1028700"/>
                </a:lnTo>
                <a:lnTo>
                  <a:pt x="1077386" y="1038860"/>
                </a:lnTo>
                <a:lnTo>
                  <a:pt x="1093945" y="1043940"/>
                </a:lnTo>
                <a:lnTo>
                  <a:pt x="1112942" y="1043940"/>
                </a:lnTo>
                <a:lnTo>
                  <a:pt x="1146478" y="1008380"/>
                </a:lnTo>
                <a:lnTo>
                  <a:pt x="1148484" y="982980"/>
                </a:lnTo>
                <a:lnTo>
                  <a:pt x="1148572" y="657860"/>
                </a:lnTo>
                <a:close/>
              </a:path>
              <a:path w="1351280" h="1043939">
                <a:moveTo>
                  <a:pt x="817091" y="76200"/>
                </a:moveTo>
                <a:lnTo>
                  <a:pt x="662723" y="76200"/>
                </a:lnTo>
                <a:lnTo>
                  <a:pt x="684649" y="91440"/>
                </a:lnTo>
                <a:lnTo>
                  <a:pt x="717791" y="113030"/>
                </a:lnTo>
                <a:lnTo>
                  <a:pt x="816948" y="181610"/>
                </a:lnTo>
                <a:lnTo>
                  <a:pt x="860773" y="215900"/>
                </a:lnTo>
                <a:lnTo>
                  <a:pt x="901448" y="254000"/>
                </a:lnTo>
                <a:lnTo>
                  <a:pt x="910349" y="265430"/>
                </a:lnTo>
                <a:lnTo>
                  <a:pt x="914904" y="270510"/>
                </a:lnTo>
                <a:lnTo>
                  <a:pt x="924112" y="284480"/>
                </a:lnTo>
                <a:lnTo>
                  <a:pt x="928635" y="299720"/>
                </a:lnTo>
                <a:lnTo>
                  <a:pt x="929700" y="314960"/>
                </a:lnTo>
                <a:lnTo>
                  <a:pt x="928537" y="331470"/>
                </a:lnTo>
                <a:lnTo>
                  <a:pt x="916635" y="401320"/>
                </a:lnTo>
                <a:lnTo>
                  <a:pt x="897187" y="468630"/>
                </a:lnTo>
                <a:lnTo>
                  <a:pt x="880997" y="514350"/>
                </a:lnTo>
                <a:lnTo>
                  <a:pt x="864307" y="560070"/>
                </a:lnTo>
                <a:lnTo>
                  <a:pt x="847395" y="604520"/>
                </a:lnTo>
                <a:lnTo>
                  <a:pt x="829775" y="652780"/>
                </a:lnTo>
                <a:lnTo>
                  <a:pt x="829105" y="654050"/>
                </a:lnTo>
                <a:lnTo>
                  <a:pt x="828142" y="657860"/>
                </a:lnTo>
                <a:lnTo>
                  <a:pt x="1258872" y="657860"/>
                </a:lnTo>
                <a:lnTo>
                  <a:pt x="1258212" y="655320"/>
                </a:lnTo>
                <a:lnTo>
                  <a:pt x="1257773" y="652780"/>
                </a:lnTo>
                <a:lnTo>
                  <a:pt x="1198642" y="473710"/>
                </a:lnTo>
                <a:lnTo>
                  <a:pt x="1184407" y="429260"/>
                </a:lnTo>
                <a:lnTo>
                  <a:pt x="1170236" y="386080"/>
                </a:lnTo>
                <a:lnTo>
                  <a:pt x="1164534" y="368300"/>
                </a:lnTo>
                <a:lnTo>
                  <a:pt x="1159065" y="350520"/>
                </a:lnTo>
                <a:lnTo>
                  <a:pt x="1153755" y="331470"/>
                </a:lnTo>
                <a:lnTo>
                  <a:pt x="1147431" y="309880"/>
                </a:lnTo>
                <a:lnTo>
                  <a:pt x="1145818" y="304800"/>
                </a:lnTo>
                <a:lnTo>
                  <a:pt x="1154886" y="298450"/>
                </a:lnTo>
                <a:lnTo>
                  <a:pt x="1265381" y="298450"/>
                </a:lnTo>
                <a:lnTo>
                  <a:pt x="1246162" y="264160"/>
                </a:lnTo>
                <a:lnTo>
                  <a:pt x="1226664" y="229870"/>
                </a:lnTo>
                <a:lnTo>
                  <a:pt x="1201358" y="190500"/>
                </a:lnTo>
                <a:lnTo>
                  <a:pt x="1170257" y="157480"/>
                </a:lnTo>
                <a:lnTo>
                  <a:pt x="1136865" y="139700"/>
                </a:lnTo>
                <a:lnTo>
                  <a:pt x="1128572" y="139700"/>
                </a:lnTo>
                <a:lnTo>
                  <a:pt x="1100275" y="138430"/>
                </a:lnTo>
                <a:lnTo>
                  <a:pt x="1040177" y="134620"/>
                </a:lnTo>
                <a:lnTo>
                  <a:pt x="1011637" y="133350"/>
                </a:lnTo>
                <a:lnTo>
                  <a:pt x="983222" y="130810"/>
                </a:lnTo>
                <a:lnTo>
                  <a:pt x="926589" y="123190"/>
                </a:lnTo>
                <a:lnTo>
                  <a:pt x="882695" y="111760"/>
                </a:lnTo>
                <a:lnTo>
                  <a:pt x="868978" y="105410"/>
                </a:lnTo>
                <a:lnTo>
                  <a:pt x="817091" y="76200"/>
                </a:lnTo>
                <a:close/>
              </a:path>
              <a:path w="1351280" h="1043939">
                <a:moveTo>
                  <a:pt x="666270" y="0"/>
                </a:moveTo>
                <a:lnTo>
                  <a:pt x="655833" y="0"/>
                </a:lnTo>
                <a:lnTo>
                  <a:pt x="645425" y="2540"/>
                </a:lnTo>
                <a:lnTo>
                  <a:pt x="619830" y="12700"/>
                </a:lnTo>
                <a:lnTo>
                  <a:pt x="607239" y="19050"/>
                </a:lnTo>
                <a:lnTo>
                  <a:pt x="594903" y="25400"/>
                </a:lnTo>
                <a:lnTo>
                  <a:pt x="480634" y="86360"/>
                </a:lnTo>
                <a:lnTo>
                  <a:pt x="447099" y="102870"/>
                </a:lnTo>
                <a:lnTo>
                  <a:pt x="412348" y="115570"/>
                </a:lnTo>
                <a:lnTo>
                  <a:pt x="376475" y="123190"/>
                </a:lnTo>
                <a:lnTo>
                  <a:pt x="299479" y="128270"/>
                </a:lnTo>
                <a:lnTo>
                  <a:pt x="179146" y="132080"/>
                </a:lnTo>
                <a:lnTo>
                  <a:pt x="166141" y="133350"/>
                </a:lnTo>
                <a:lnTo>
                  <a:pt x="129493" y="163830"/>
                </a:lnTo>
                <a:lnTo>
                  <a:pt x="123625" y="173990"/>
                </a:lnTo>
                <a:lnTo>
                  <a:pt x="118191" y="182880"/>
                </a:lnTo>
                <a:lnTo>
                  <a:pt x="113389" y="193040"/>
                </a:lnTo>
                <a:lnTo>
                  <a:pt x="92998" y="241300"/>
                </a:lnTo>
                <a:lnTo>
                  <a:pt x="52528" y="335280"/>
                </a:lnTo>
                <a:lnTo>
                  <a:pt x="32391" y="383540"/>
                </a:lnTo>
                <a:lnTo>
                  <a:pt x="12282" y="430530"/>
                </a:lnTo>
                <a:lnTo>
                  <a:pt x="7640" y="441960"/>
                </a:lnTo>
                <a:lnTo>
                  <a:pt x="3679" y="453390"/>
                </a:lnTo>
                <a:lnTo>
                  <a:pt x="948" y="466090"/>
                </a:lnTo>
                <a:lnTo>
                  <a:pt x="0" y="478790"/>
                </a:lnTo>
                <a:lnTo>
                  <a:pt x="1047" y="486410"/>
                </a:lnTo>
                <a:lnTo>
                  <a:pt x="33972" y="509270"/>
                </a:lnTo>
                <a:lnTo>
                  <a:pt x="42177" y="506730"/>
                </a:lnTo>
                <a:lnTo>
                  <a:pt x="71233" y="474980"/>
                </a:lnTo>
                <a:lnTo>
                  <a:pt x="92997" y="434340"/>
                </a:lnTo>
                <a:lnTo>
                  <a:pt x="133529" y="354330"/>
                </a:lnTo>
                <a:lnTo>
                  <a:pt x="143351" y="336550"/>
                </a:lnTo>
                <a:lnTo>
                  <a:pt x="166545" y="300990"/>
                </a:lnTo>
                <a:lnTo>
                  <a:pt x="178268" y="292100"/>
                </a:lnTo>
                <a:lnTo>
                  <a:pt x="438648" y="292100"/>
                </a:lnTo>
                <a:lnTo>
                  <a:pt x="439681" y="283210"/>
                </a:lnTo>
                <a:lnTo>
                  <a:pt x="450118" y="237490"/>
                </a:lnTo>
                <a:lnTo>
                  <a:pt x="487635" y="196850"/>
                </a:lnTo>
                <a:lnTo>
                  <a:pt x="507953" y="181610"/>
                </a:lnTo>
                <a:lnTo>
                  <a:pt x="529806" y="165100"/>
                </a:lnTo>
                <a:lnTo>
                  <a:pt x="573946" y="134620"/>
                </a:lnTo>
                <a:lnTo>
                  <a:pt x="596117" y="120650"/>
                </a:lnTo>
                <a:lnTo>
                  <a:pt x="629385" y="97790"/>
                </a:lnTo>
                <a:lnTo>
                  <a:pt x="662723" y="76200"/>
                </a:lnTo>
                <a:lnTo>
                  <a:pt x="817091" y="76200"/>
                </a:lnTo>
                <a:lnTo>
                  <a:pt x="723742" y="24130"/>
                </a:lnTo>
                <a:lnTo>
                  <a:pt x="686534" y="6350"/>
                </a:lnTo>
                <a:lnTo>
                  <a:pt x="676562" y="1270"/>
                </a:lnTo>
                <a:lnTo>
                  <a:pt x="666270" y="0"/>
                </a:lnTo>
                <a:close/>
              </a:path>
              <a:path w="1351280" h="1043939">
                <a:moveTo>
                  <a:pt x="1265381" y="298450"/>
                </a:moveTo>
                <a:lnTo>
                  <a:pt x="1154886" y="298450"/>
                </a:lnTo>
                <a:lnTo>
                  <a:pt x="1158729" y="303530"/>
                </a:lnTo>
                <a:lnTo>
                  <a:pt x="1162666" y="306070"/>
                </a:lnTo>
                <a:lnTo>
                  <a:pt x="1162938" y="306070"/>
                </a:lnTo>
                <a:lnTo>
                  <a:pt x="1169183" y="313690"/>
                </a:lnTo>
                <a:lnTo>
                  <a:pt x="1200978" y="358140"/>
                </a:lnTo>
                <a:lnTo>
                  <a:pt x="1215319" y="382270"/>
                </a:lnTo>
                <a:lnTo>
                  <a:pt x="1243794" y="429260"/>
                </a:lnTo>
                <a:lnTo>
                  <a:pt x="1275041" y="476250"/>
                </a:lnTo>
                <a:lnTo>
                  <a:pt x="1307094" y="505460"/>
                </a:lnTo>
                <a:lnTo>
                  <a:pt x="1315028" y="508000"/>
                </a:lnTo>
                <a:lnTo>
                  <a:pt x="1328087" y="508000"/>
                </a:lnTo>
                <a:lnTo>
                  <a:pt x="1339476" y="501650"/>
                </a:lnTo>
                <a:lnTo>
                  <a:pt x="1347697" y="491490"/>
                </a:lnTo>
                <a:lnTo>
                  <a:pt x="1351257" y="477520"/>
                </a:lnTo>
                <a:lnTo>
                  <a:pt x="1350836" y="467360"/>
                </a:lnTo>
                <a:lnTo>
                  <a:pt x="1348697" y="457200"/>
                </a:lnTo>
                <a:lnTo>
                  <a:pt x="1345175" y="447040"/>
                </a:lnTo>
                <a:lnTo>
                  <a:pt x="1340608" y="436880"/>
                </a:lnTo>
                <a:lnTo>
                  <a:pt x="1331515" y="420370"/>
                </a:lnTo>
                <a:lnTo>
                  <a:pt x="1322259" y="402590"/>
                </a:lnTo>
                <a:lnTo>
                  <a:pt x="1265381" y="298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3" name="object 53"/>
          <p:cNvSpPr/>
          <p:nvPr/>
        </p:nvSpPr>
        <p:spPr>
          <a:xfrm>
            <a:off x="9897719" y="3288618"/>
            <a:ext cx="174434" cy="368892"/>
          </a:xfrm>
          <a:custGeom>
            <a:avLst/>
            <a:gdLst/>
            <a:ahLst/>
            <a:cxnLst/>
            <a:rect l="l" t="t" r="r" b="b"/>
            <a:pathLst>
              <a:path w="287655" h="608329">
                <a:moveTo>
                  <a:pt x="231435" y="122666"/>
                </a:moveTo>
                <a:lnTo>
                  <a:pt x="54281" y="122666"/>
                </a:lnTo>
                <a:lnTo>
                  <a:pt x="57118" y="122959"/>
                </a:lnTo>
                <a:lnTo>
                  <a:pt x="59579" y="124928"/>
                </a:lnTo>
                <a:lnTo>
                  <a:pt x="60846" y="130362"/>
                </a:lnTo>
                <a:lnTo>
                  <a:pt x="60961" y="353141"/>
                </a:lnTo>
                <a:lnTo>
                  <a:pt x="60846" y="561810"/>
                </a:lnTo>
                <a:lnTo>
                  <a:pt x="61108" y="574411"/>
                </a:lnTo>
                <a:lnTo>
                  <a:pt x="86677" y="608033"/>
                </a:lnTo>
                <a:lnTo>
                  <a:pt x="94949" y="608285"/>
                </a:lnTo>
                <a:lnTo>
                  <a:pt x="103316" y="607793"/>
                </a:lnTo>
                <a:lnTo>
                  <a:pt x="137126" y="572150"/>
                </a:lnTo>
                <a:lnTo>
                  <a:pt x="137210" y="372951"/>
                </a:lnTo>
                <a:lnTo>
                  <a:pt x="137545" y="366219"/>
                </a:lnTo>
                <a:lnTo>
                  <a:pt x="138885" y="357413"/>
                </a:lnTo>
                <a:lnTo>
                  <a:pt x="141712" y="355538"/>
                </a:lnTo>
                <a:lnTo>
                  <a:pt x="143398" y="353518"/>
                </a:lnTo>
                <a:lnTo>
                  <a:pt x="226744" y="353518"/>
                </a:lnTo>
                <a:lnTo>
                  <a:pt x="226832" y="131524"/>
                </a:lnTo>
                <a:lnTo>
                  <a:pt x="227553" y="125284"/>
                </a:lnTo>
                <a:lnTo>
                  <a:pt x="230139" y="123943"/>
                </a:lnTo>
                <a:lnTo>
                  <a:pt x="231435" y="122666"/>
                </a:lnTo>
                <a:close/>
              </a:path>
              <a:path w="287655" h="608329">
                <a:moveTo>
                  <a:pt x="226744" y="353518"/>
                </a:moveTo>
                <a:lnTo>
                  <a:pt x="143398" y="353518"/>
                </a:lnTo>
                <a:lnTo>
                  <a:pt x="145220" y="355413"/>
                </a:lnTo>
                <a:lnTo>
                  <a:pt x="148215" y="357099"/>
                </a:lnTo>
                <a:lnTo>
                  <a:pt x="149733" y="365255"/>
                </a:lnTo>
                <a:lnTo>
                  <a:pt x="150152" y="371444"/>
                </a:lnTo>
                <a:lnTo>
                  <a:pt x="150275" y="574411"/>
                </a:lnTo>
                <a:lnTo>
                  <a:pt x="150414" y="577909"/>
                </a:lnTo>
                <a:lnTo>
                  <a:pt x="176254" y="606704"/>
                </a:lnTo>
                <a:lnTo>
                  <a:pt x="184572" y="608010"/>
                </a:lnTo>
                <a:lnTo>
                  <a:pt x="192997" y="607883"/>
                </a:lnTo>
                <a:lnTo>
                  <a:pt x="225333" y="581322"/>
                </a:lnTo>
                <a:lnTo>
                  <a:pt x="226683" y="574411"/>
                </a:lnTo>
                <a:lnTo>
                  <a:pt x="226744" y="353518"/>
                </a:lnTo>
                <a:close/>
              </a:path>
              <a:path w="287655" h="608329">
                <a:moveTo>
                  <a:pt x="287083" y="122477"/>
                </a:moveTo>
                <a:lnTo>
                  <a:pt x="231626" y="122477"/>
                </a:lnTo>
                <a:lnTo>
                  <a:pt x="233060" y="123985"/>
                </a:lnTo>
                <a:lnTo>
                  <a:pt x="235221" y="125284"/>
                </a:lnTo>
                <a:lnTo>
                  <a:pt x="236326" y="129022"/>
                </a:lnTo>
                <a:lnTo>
                  <a:pt x="236367" y="130362"/>
                </a:lnTo>
                <a:lnTo>
                  <a:pt x="236197" y="131524"/>
                </a:lnTo>
                <a:lnTo>
                  <a:pt x="236100" y="210786"/>
                </a:lnTo>
                <a:lnTo>
                  <a:pt x="237897" y="250442"/>
                </a:lnTo>
                <a:lnTo>
                  <a:pt x="271688" y="278609"/>
                </a:lnTo>
                <a:lnTo>
                  <a:pt x="278850" y="274567"/>
                </a:lnTo>
                <a:lnTo>
                  <a:pt x="286692" y="237039"/>
                </a:lnTo>
                <a:lnTo>
                  <a:pt x="287009" y="183944"/>
                </a:lnTo>
                <a:lnTo>
                  <a:pt x="287083" y="122477"/>
                </a:lnTo>
                <a:close/>
              </a:path>
              <a:path w="287655" h="608329">
                <a:moveTo>
                  <a:pt x="45590" y="73"/>
                </a:moveTo>
                <a:lnTo>
                  <a:pt x="6376" y="24921"/>
                </a:lnTo>
                <a:lnTo>
                  <a:pt x="60" y="122477"/>
                </a:lnTo>
                <a:lnTo>
                  <a:pt x="0" y="226108"/>
                </a:lnTo>
                <a:lnTo>
                  <a:pt x="244" y="234856"/>
                </a:lnTo>
                <a:lnTo>
                  <a:pt x="11647" y="273195"/>
                </a:lnTo>
                <a:lnTo>
                  <a:pt x="27046" y="276619"/>
                </a:lnTo>
                <a:lnTo>
                  <a:pt x="34490" y="275470"/>
                </a:lnTo>
                <a:lnTo>
                  <a:pt x="51333" y="234856"/>
                </a:lnTo>
                <a:lnTo>
                  <a:pt x="51401" y="131524"/>
                </a:lnTo>
                <a:lnTo>
                  <a:pt x="50993" y="129022"/>
                </a:lnTo>
                <a:lnTo>
                  <a:pt x="52228" y="125179"/>
                </a:lnTo>
                <a:lnTo>
                  <a:pt x="54281" y="122666"/>
                </a:lnTo>
                <a:lnTo>
                  <a:pt x="231435" y="122666"/>
                </a:lnTo>
                <a:lnTo>
                  <a:pt x="231626" y="122477"/>
                </a:lnTo>
                <a:lnTo>
                  <a:pt x="287083" y="122477"/>
                </a:lnTo>
                <a:lnTo>
                  <a:pt x="287070" y="72712"/>
                </a:lnTo>
                <a:lnTo>
                  <a:pt x="283193" y="29409"/>
                </a:lnTo>
                <a:lnTo>
                  <a:pt x="242609" y="272"/>
                </a:lnTo>
                <a:lnTo>
                  <a:pt x="143487" y="272"/>
                </a:lnTo>
                <a:lnTo>
                  <a:pt x="45590" y="73"/>
                </a:lnTo>
                <a:close/>
              </a:path>
              <a:path w="287655" h="608329">
                <a:moveTo>
                  <a:pt x="241385" y="0"/>
                </a:moveTo>
                <a:lnTo>
                  <a:pt x="143487" y="272"/>
                </a:lnTo>
                <a:lnTo>
                  <a:pt x="242609" y="272"/>
                </a:lnTo>
                <a:lnTo>
                  <a:pt x="241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bject 54"/>
          <p:cNvSpPr/>
          <p:nvPr/>
        </p:nvSpPr>
        <p:spPr>
          <a:xfrm>
            <a:off x="9706782" y="2962423"/>
            <a:ext cx="132343" cy="1324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5" name="object 55"/>
          <p:cNvSpPr/>
          <p:nvPr/>
        </p:nvSpPr>
        <p:spPr>
          <a:xfrm>
            <a:off x="10150552" y="2964455"/>
            <a:ext cx="132268" cy="1324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6" name="object 56"/>
          <p:cNvSpPr/>
          <p:nvPr/>
        </p:nvSpPr>
        <p:spPr>
          <a:xfrm>
            <a:off x="9933365" y="3178479"/>
            <a:ext cx="102272" cy="1022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7" name="object 57"/>
          <p:cNvSpPr/>
          <p:nvPr/>
        </p:nvSpPr>
        <p:spPr>
          <a:xfrm>
            <a:off x="6297541" y="2788832"/>
            <a:ext cx="695428" cy="9329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8" name="object 58"/>
          <p:cNvSpPr/>
          <p:nvPr/>
        </p:nvSpPr>
        <p:spPr>
          <a:xfrm>
            <a:off x="6383279" y="4529054"/>
            <a:ext cx="783606" cy="499428"/>
          </a:xfrm>
          <a:custGeom>
            <a:avLst/>
            <a:gdLst/>
            <a:ahLst/>
            <a:cxnLst/>
            <a:rect l="l" t="t" r="r" b="b"/>
            <a:pathLst>
              <a:path w="1292225" h="823595">
                <a:moveTo>
                  <a:pt x="23961" y="539051"/>
                </a:moveTo>
                <a:lnTo>
                  <a:pt x="15778" y="539570"/>
                </a:lnTo>
                <a:lnTo>
                  <a:pt x="8156" y="543323"/>
                </a:lnTo>
                <a:lnTo>
                  <a:pt x="2586" y="549735"/>
                </a:lnTo>
                <a:lnTo>
                  <a:pt x="0" y="557518"/>
                </a:lnTo>
                <a:lnTo>
                  <a:pt x="523" y="565703"/>
                </a:lnTo>
                <a:lnTo>
                  <a:pt x="35965" y="611038"/>
                </a:lnTo>
                <a:lnTo>
                  <a:pt x="70299" y="646164"/>
                </a:lnTo>
                <a:lnTo>
                  <a:pt x="107123" y="678568"/>
                </a:lnTo>
                <a:lnTo>
                  <a:pt x="146277" y="708118"/>
                </a:lnTo>
                <a:lnTo>
                  <a:pt x="187597" y="734684"/>
                </a:lnTo>
                <a:lnTo>
                  <a:pt x="230924" y="758133"/>
                </a:lnTo>
                <a:lnTo>
                  <a:pt x="274597" y="777852"/>
                </a:lnTo>
                <a:lnTo>
                  <a:pt x="319033" y="794137"/>
                </a:lnTo>
                <a:lnTo>
                  <a:pt x="363957" y="806920"/>
                </a:lnTo>
                <a:lnTo>
                  <a:pt x="409090" y="816134"/>
                </a:lnTo>
                <a:lnTo>
                  <a:pt x="454155" y="821713"/>
                </a:lnTo>
                <a:lnTo>
                  <a:pt x="498874" y="823587"/>
                </a:lnTo>
                <a:lnTo>
                  <a:pt x="544392" y="821641"/>
                </a:lnTo>
                <a:lnTo>
                  <a:pt x="590135" y="815877"/>
                </a:lnTo>
                <a:lnTo>
                  <a:pt x="635803" y="806408"/>
                </a:lnTo>
                <a:lnTo>
                  <a:pt x="681093" y="793345"/>
                </a:lnTo>
                <a:lnTo>
                  <a:pt x="714882" y="780813"/>
                </a:lnTo>
                <a:lnTo>
                  <a:pt x="498874" y="780813"/>
                </a:lnTo>
                <a:lnTo>
                  <a:pt x="452175" y="778571"/>
                </a:lnTo>
                <a:lnTo>
                  <a:pt x="405332" y="771969"/>
                </a:lnTo>
                <a:lnTo>
                  <a:pt x="358715" y="761194"/>
                </a:lnTo>
                <a:lnTo>
                  <a:pt x="312692" y="746434"/>
                </a:lnTo>
                <a:lnTo>
                  <a:pt x="267633" y="727875"/>
                </a:lnTo>
                <a:lnTo>
                  <a:pt x="223906" y="705704"/>
                </a:lnTo>
                <a:lnTo>
                  <a:pt x="181879" y="680108"/>
                </a:lnTo>
                <a:lnTo>
                  <a:pt x="141922" y="651275"/>
                </a:lnTo>
                <a:lnTo>
                  <a:pt x="104403" y="619391"/>
                </a:lnTo>
                <a:lnTo>
                  <a:pt x="69691" y="584643"/>
                </a:lnTo>
                <a:lnTo>
                  <a:pt x="38155" y="547218"/>
                </a:lnTo>
                <a:lnTo>
                  <a:pt x="31741" y="541642"/>
                </a:lnTo>
                <a:lnTo>
                  <a:pt x="23961" y="539051"/>
                </a:lnTo>
                <a:close/>
              </a:path>
              <a:path w="1292225" h="823595">
                <a:moveTo>
                  <a:pt x="1111924" y="292451"/>
                </a:moveTo>
                <a:lnTo>
                  <a:pt x="1068689" y="292451"/>
                </a:lnTo>
                <a:lnTo>
                  <a:pt x="1058152" y="344557"/>
                </a:lnTo>
                <a:lnTo>
                  <a:pt x="1043050" y="394169"/>
                </a:lnTo>
                <a:lnTo>
                  <a:pt x="1023720" y="441202"/>
                </a:lnTo>
                <a:lnTo>
                  <a:pt x="1000503" y="485570"/>
                </a:lnTo>
                <a:lnTo>
                  <a:pt x="973735" y="527187"/>
                </a:lnTo>
                <a:lnTo>
                  <a:pt x="943756" y="565967"/>
                </a:lnTo>
                <a:lnTo>
                  <a:pt x="910904" y="601825"/>
                </a:lnTo>
                <a:lnTo>
                  <a:pt x="875519" y="634675"/>
                </a:lnTo>
                <a:lnTo>
                  <a:pt x="837937" y="664432"/>
                </a:lnTo>
                <a:lnTo>
                  <a:pt x="798499" y="691008"/>
                </a:lnTo>
                <a:lnTo>
                  <a:pt x="757542" y="714320"/>
                </a:lnTo>
                <a:lnTo>
                  <a:pt x="715406" y="734280"/>
                </a:lnTo>
                <a:lnTo>
                  <a:pt x="672428" y="750803"/>
                </a:lnTo>
                <a:lnTo>
                  <a:pt x="628947" y="763804"/>
                </a:lnTo>
                <a:lnTo>
                  <a:pt x="585302" y="773197"/>
                </a:lnTo>
                <a:lnTo>
                  <a:pt x="541832" y="778895"/>
                </a:lnTo>
                <a:lnTo>
                  <a:pt x="498874" y="780813"/>
                </a:lnTo>
                <a:lnTo>
                  <a:pt x="714882" y="780813"/>
                </a:lnTo>
                <a:lnTo>
                  <a:pt x="769337" y="756884"/>
                </a:lnTo>
                <a:lnTo>
                  <a:pt x="811686" y="733709"/>
                </a:lnTo>
                <a:lnTo>
                  <a:pt x="852452" y="707388"/>
                </a:lnTo>
                <a:lnTo>
                  <a:pt x="891334" y="678031"/>
                </a:lnTo>
                <a:lnTo>
                  <a:pt x="930143" y="643718"/>
                </a:lnTo>
                <a:lnTo>
                  <a:pt x="965633" y="606812"/>
                </a:lnTo>
                <a:lnTo>
                  <a:pt x="997695" y="567511"/>
                </a:lnTo>
                <a:lnTo>
                  <a:pt x="1026219" y="526013"/>
                </a:lnTo>
                <a:lnTo>
                  <a:pt x="1051095" y="482514"/>
                </a:lnTo>
                <a:lnTo>
                  <a:pt x="1072213" y="437211"/>
                </a:lnTo>
                <a:lnTo>
                  <a:pt x="1089464" y="390302"/>
                </a:lnTo>
                <a:lnTo>
                  <a:pt x="1102737" y="341983"/>
                </a:lnTo>
                <a:lnTo>
                  <a:pt x="1111924" y="292451"/>
                </a:lnTo>
                <a:close/>
              </a:path>
              <a:path w="1292225" h="823595">
                <a:moveTo>
                  <a:pt x="1103725" y="0"/>
                </a:moveTo>
                <a:lnTo>
                  <a:pt x="1089673" y="0"/>
                </a:lnTo>
                <a:lnTo>
                  <a:pt x="1083097" y="3455"/>
                </a:lnTo>
                <a:lnTo>
                  <a:pt x="902307" y="265457"/>
                </a:lnTo>
                <a:lnTo>
                  <a:pt x="901794" y="273960"/>
                </a:lnTo>
                <a:lnTo>
                  <a:pt x="909176" y="288033"/>
                </a:lnTo>
                <a:lnTo>
                  <a:pt x="916474" y="292451"/>
                </a:lnTo>
                <a:lnTo>
                  <a:pt x="1276913" y="292451"/>
                </a:lnTo>
                <a:lnTo>
                  <a:pt x="1284212" y="288033"/>
                </a:lnTo>
                <a:lnTo>
                  <a:pt x="1291594" y="273960"/>
                </a:lnTo>
                <a:lnTo>
                  <a:pt x="1291081" y="265457"/>
                </a:lnTo>
                <a:lnTo>
                  <a:pt x="1280193" y="249678"/>
                </a:lnTo>
                <a:lnTo>
                  <a:pt x="965164" y="249678"/>
                </a:lnTo>
                <a:lnTo>
                  <a:pt x="1096699" y="59055"/>
                </a:lnTo>
                <a:lnTo>
                  <a:pt x="1148662" y="59055"/>
                </a:lnTo>
                <a:lnTo>
                  <a:pt x="1110311" y="3455"/>
                </a:lnTo>
                <a:lnTo>
                  <a:pt x="1103725" y="0"/>
                </a:lnTo>
                <a:close/>
              </a:path>
              <a:path w="1292225" h="823595">
                <a:moveTo>
                  <a:pt x="1148662" y="59055"/>
                </a:moveTo>
                <a:lnTo>
                  <a:pt x="1096699" y="59055"/>
                </a:lnTo>
                <a:lnTo>
                  <a:pt x="1228234" y="249678"/>
                </a:lnTo>
                <a:lnTo>
                  <a:pt x="1280193" y="249678"/>
                </a:lnTo>
                <a:lnTo>
                  <a:pt x="1148662" y="59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9" name="object 59"/>
          <p:cNvSpPr/>
          <p:nvPr/>
        </p:nvSpPr>
        <p:spPr>
          <a:xfrm>
            <a:off x="6206457" y="4259230"/>
            <a:ext cx="783606" cy="499428"/>
          </a:xfrm>
          <a:custGeom>
            <a:avLst/>
            <a:gdLst/>
            <a:ahLst/>
            <a:cxnLst/>
            <a:rect l="l" t="t" r="r" b="b"/>
            <a:pathLst>
              <a:path w="1292225" h="823595">
                <a:moveTo>
                  <a:pt x="792729" y="0"/>
                </a:moveTo>
                <a:lnTo>
                  <a:pt x="747212" y="1946"/>
                </a:lnTo>
                <a:lnTo>
                  <a:pt x="701470" y="7710"/>
                </a:lnTo>
                <a:lnTo>
                  <a:pt x="655803" y="17180"/>
                </a:lnTo>
                <a:lnTo>
                  <a:pt x="610515" y="30244"/>
                </a:lnTo>
                <a:lnTo>
                  <a:pt x="565905" y="46790"/>
                </a:lnTo>
                <a:lnTo>
                  <a:pt x="522275" y="66704"/>
                </a:lnTo>
                <a:lnTo>
                  <a:pt x="479927" y="89877"/>
                </a:lnTo>
                <a:lnTo>
                  <a:pt x="439161" y="116194"/>
                </a:lnTo>
                <a:lnTo>
                  <a:pt x="400281" y="145545"/>
                </a:lnTo>
                <a:lnTo>
                  <a:pt x="361472" y="179859"/>
                </a:lnTo>
                <a:lnTo>
                  <a:pt x="325981" y="216765"/>
                </a:lnTo>
                <a:lnTo>
                  <a:pt x="293919" y="256067"/>
                </a:lnTo>
                <a:lnTo>
                  <a:pt x="265394" y="297566"/>
                </a:lnTo>
                <a:lnTo>
                  <a:pt x="240517" y="341067"/>
                </a:lnTo>
                <a:lnTo>
                  <a:pt x="219398" y="386370"/>
                </a:lnTo>
                <a:lnTo>
                  <a:pt x="202145" y="433279"/>
                </a:lnTo>
                <a:lnTo>
                  <a:pt x="188869" y="481596"/>
                </a:lnTo>
                <a:lnTo>
                  <a:pt x="179680" y="531125"/>
                </a:lnTo>
                <a:lnTo>
                  <a:pt x="14662" y="531135"/>
                </a:lnTo>
                <a:lnTo>
                  <a:pt x="7381" y="535543"/>
                </a:lnTo>
                <a:lnTo>
                  <a:pt x="0" y="549627"/>
                </a:lnTo>
                <a:lnTo>
                  <a:pt x="513" y="558140"/>
                </a:lnTo>
                <a:lnTo>
                  <a:pt x="181303" y="820132"/>
                </a:lnTo>
                <a:lnTo>
                  <a:pt x="187889" y="823577"/>
                </a:lnTo>
                <a:lnTo>
                  <a:pt x="201941" y="823577"/>
                </a:lnTo>
                <a:lnTo>
                  <a:pt x="208517" y="820132"/>
                </a:lnTo>
                <a:lnTo>
                  <a:pt x="246889" y="764521"/>
                </a:lnTo>
                <a:lnTo>
                  <a:pt x="194915" y="764521"/>
                </a:lnTo>
                <a:lnTo>
                  <a:pt x="63369" y="573909"/>
                </a:lnTo>
                <a:lnTo>
                  <a:pt x="378412" y="573909"/>
                </a:lnTo>
                <a:lnTo>
                  <a:pt x="389307" y="558119"/>
                </a:lnTo>
                <a:lnTo>
                  <a:pt x="389820" y="549627"/>
                </a:lnTo>
                <a:lnTo>
                  <a:pt x="382438" y="535543"/>
                </a:lnTo>
                <a:lnTo>
                  <a:pt x="375147" y="531135"/>
                </a:lnTo>
                <a:lnTo>
                  <a:pt x="222914" y="531135"/>
                </a:lnTo>
                <a:lnTo>
                  <a:pt x="233453" y="479028"/>
                </a:lnTo>
                <a:lnTo>
                  <a:pt x="248557" y="429414"/>
                </a:lnTo>
                <a:lnTo>
                  <a:pt x="267887" y="382380"/>
                </a:lnTo>
                <a:lnTo>
                  <a:pt x="291105" y="338011"/>
                </a:lnTo>
                <a:lnTo>
                  <a:pt x="317873" y="296393"/>
                </a:lnTo>
                <a:lnTo>
                  <a:pt x="347852" y="257612"/>
                </a:lnTo>
                <a:lnTo>
                  <a:pt x="380704" y="221753"/>
                </a:lnTo>
                <a:lnTo>
                  <a:pt x="416089" y="188902"/>
                </a:lnTo>
                <a:lnTo>
                  <a:pt x="453670" y="159145"/>
                </a:lnTo>
                <a:lnTo>
                  <a:pt x="493108" y="132568"/>
                </a:lnTo>
                <a:lnTo>
                  <a:pt x="534064" y="109257"/>
                </a:lnTo>
                <a:lnTo>
                  <a:pt x="576200" y="89296"/>
                </a:lnTo>
                <a:lnTo>
                  <a:pt x="619177" y="72773"/>
                </a:lnTo>
                <a:lnTo>
                  <a:pt x="662657" y="59772"/>
                </a:lnTo>
                <a:lnTo>
                  <a:pt x="706302" y="50379"/>
                </a:lnTo>
                <a:lnTo>
                  <a:pt x="749772" y="44681"/>
                </a:lnTo>
                <a:lnTo>
                  <a:pt x="792729" y="42763"/>
                </a:lnTo>
                <a:lnTo>
                  <a:pt x="1008918" y="42763"/>
                </a:lnTo>
                <a:lnTo>
                  <a:pt x="972573" y="29447"/>
                </a:lnTo>
                <a:lnTo>
                  <a:pt x="927648" y="16665"/>
                </a:lnTo>
                <a:lnTo>
                  <a:pt x="882514" y="7452"/>
                </a:lnTo>
                <a:lnTo>
                  <a:pt x="837449" y="1874"/>
                </a:lnTo>
                <a:lnTo>
                  <a:pt x="792729" y="0"/>
                </a:lnTo>
                <a:close/>
              </a:path>
              <a:path w="1292225" h="823595">
                <a:moveTo>
                  <a:pt x="378412" y="573909"/>
                </a:moveTo>
                <a:lnTo>
                  <a:pt x="326440" y="573909"/>
                </a:lnTo>
                <a:lnTo>
                  <a:pt x="194915" y="764521"/>
                </a:lnTo>
                <a:lnTo>
                  <a:pt x="246889" y="764521"/>
                </a:lnTo>
                <a:lnTo>
                  <a:pt x="378412" y="573909"/>
                </a:lnTo>
                <a:close/>
              </a:path>
              <a:path w="1292225" h="823595">
                <a:moveTo>
                  <a:pt x="375129" y="531125"/>
                </a:moveTo>
                <a:lnTo>
                  <a:pt x="367182" y="531135"/>
                </a:lnTo>
                <a:lnTo>
                  <a:pt x="375147" y="531135"/>
                </a:lnTo>
                <a:close/>
              </a:path>
              <a:path w="1292225" h="823595">
                <a:moveTo>
                  <a:pt x="1008918" y="42763"/>
                </a:moveTo>
                <a:lnTo>
                  <a:pt x="792729" y="42763"/>
                </a:lnTo>
                <a:lnTo>
                  <a:pt x="839431" y="45005"/>
                </a:lnTo>
                <a:lnTo>
                  <a:pt x="886275" y="51607"/>
                </a:lnTo>
                <a:lnTo>
                  <a:pt x="932893" y="62382"/>
                </a:lnTo>
                <a:lnTo>
                  <a:pt x="978916" y="77143"/>
                </a:lnTo>
                <a:lnTo>
                  <a:pt x="1023975" y="95703"/>
                </a:lnTo>
                <a:lnTo>
                  <a:pt x="1067702" y="117876"/>
                </a:lnTo>
                <a:lnTo>
                  <a:pt x="1109727" y="143473"/>
                </a:lnTo>
                <a:lnTo>
                  <a:pt x="1149684" y="172309"/>
                </a:lnTo>
                <a:lnTo>
                  <a:pt x="1187202" y="204197"/>
                </a:lnTo>
                <a:lnTo>
                  <a:pt x="1221913" y="238949"/>
                </a:lnTo>
                <a:lnTo>
                  <a:pt x="1253448" y="276379"/>
                </a:lnTo>
                <a:lnTo>
                  <a:pt x="1259863" y="281937"/>
                </a:lnTo>
                <a:lnTo>
                  <a:pt x="1267643" y="284520"/>
                </a:lnTo>
                <a:lnTo>
                  <a:pt x="1275825" y="284000"/>
                </a:lnTo>
                <a:lnTo>
                  <a:pt x="1283447" y="280253"/>
                </a:lnTo>
                <a:lnTo>
                  <a:pt x="1289014" y="273838"/>
                </a:lnTo>
                <a:lnTo>
                  <a:pt x="1291602" y="266059"/>
                </a:lnTo>
                <a:lnTo>
                  <a:pt x="1291084" y="257880"/>
                </a:lnTo>
                <a:lnTo>
                  <a:pt x="1255645" y="212544"/>
                </a:lnTo>
                <a:lnTo>
                  <a:pt x="1221306" y="177415"/>
                </a:lnTo>
                <a:lnTo>
                  <a:pt x="1184479" y="145009"/>
                </a:lnTo>
                <a:lnTo>
                  <a:pt x="1145326" y="115458"/>
                </a:lnTo>
                <a:lnTo>
                  <a:pt x="1104009" y="88892"/>
                </a:lnTo>
                <a:lnTo>
                  <a:pt x="1060690" y="65443"/>
                </a:lnTo>
                <a:lnTo>
                  <a:pt x="1017013" y="45728"/>
                </a:lnTo>
                <a:lnTo>
                  <a:pt x="1008918" y="427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0" name="object 60"/>
          <p:cNvSpPr/>
          <p:nvPr/>
        </p:nvSpPr>
        <p:spPr>
          <a:xfrm>
            <a:off x="6594535" y="4347692"/>
            <a:ext cx="184061" cy="215636"/>
          </a:xfrm>
          <a:custGeom>
            <a:avLst/>
            <a:gdLst/>
            <a:ahLst/>
            <a:cxnLst/>
            <a:rect l="l" t="t" r="r" b="b"/>
            <a:pathLst>
              <a:path w="303529" h="355600">
                <a:moveTo>
                  <a:pt x="151618" y="0"/>
                </a:moveTo>
                <a:lnTo>
                  <a:pt x="103695" y="7729"/>
                </a:lnTo>
                <a:lnTo>
                  <a:pt x="62074" y="29254"/>
                </a:lnTo>
                <a:lnTo>
                  <a:pt x="29253" y="62077"/>
                </a:lnTo>
                <a:lnTo>
                  <a:pt x="7729" y="103700"/>
                </a:lnTo>
                <a:lnTo>
                  <a:pt x="0" y="151628"/>
                </a:lnTo>
                <a:lnTo>
                  <a:pt x="0" y="203721"/>
                </a:lnTo>
                <a:lnTo>
                  <a:pt x="7765" y="251628"/>
                </a:lnTo>
                <a:lnTo>
                  <a:pt x="29302" y="293233"/>
                </a:lnTo>
                <a:lnTo>
                  <a:pt x="62117" y="326048"/>
                </a:lnTo>
                <a:lnTo>
                  <a:pt x="103719" y="347586"/>
                </a:lnTo>
                <a:lnTo>
                  <a:pt x="151618" y="355360"/>
                </a:lnTo>
                <a:lnTo>
                  <a:pt x="199525" y="347586"/>
                </a:lnTo>
                <a:lnTo>
                  <a:pt x="241129" y="326048"/>
                </a:lnTo>
                <a:lnTo>
                  <a:pt x="254589" y="312587"/>
                </a:lnTo>
                <a:lnTo>
                  <a:pt x="151618" y="312587"/>
                </a:lnTo>
                <a:lnTo>
                  <a:pt x="109251" y="304030"/>
                </a:lnTo>
                <a:lnTo>
                  <a:pt x="74653" y="280696"/>
                </a:lnTo>
                <a:lnTo>
                  <a:pt x="51327" y="246092"/>
                </a:lnTo>
                <a:lnTo>
                  <a:pt x="42773" y="203721"/>
                </a:lnTo>
                <a:lnTo>
                  <a:pt x="42773" y="151628"/>
                </a:lnTo>
                <a:lnTo>
                  <a:pt x="51327" y="109259"/>
                </a:lnTo>
                <a:lnTo>
                  <a:pt x="74653" y="74658"/>
                </a:lnTo>
                <a:lnTo>
                  <a:pt x="109251" y="51328"/>
                </a:lnTo>
                <a:lnTo>
                  <a:pt x="151618" y="42773"/>
                </a:lnTo>
                <a:lnTo>
                  <a:pt x="254689" y="42773"/>
                </a:lnTo>
                <a:lnTo>
                  <a:pt x="241170" y="29254"/>
                </a:lnTo>
                <a:lnTo>
                  <a:pt x="199546" y="7729"/>
                </a:lnTo>
                <a:lnTo>
                  <a:pt x="151618" y="0"/>
                </a:lnTo>
                <a:close/>
              </a:path>
              <a:path w="303529" h="355600">
                <a:moveTo>
                  <a:pt x="254689" y="42773"/>
                </a:moveTo>
                <a:lnTo>
                  <a:pt x="151618" y="42773"/>
                </a:lnTo>
                <a:lnTo>
                  <a:pt x="193997" y="51328"/>
                </a:lnTo>
                <a:lnTo>
                  <a:pt x="228601" y="74658"/>
                </a:lnTo>
                <a:lnTo>
                  <a:pt x="251930" y="109259"/>
                </a:lnTo>
                <a:lnTo>
                  <a:pt x="260484" y="151628"/>
                </a:lnTo>
                <a:lnTo>
                  <a:pt x="260484" y="203721"/>
                </a:lnTo>
                <a:lnTo>
                  <a:pt x="251930" y="246092"/>
                </a:lnTo>
                <a:lnTo>
                  <a:pt x="228601" y="280696"/>
                </a:lnTo>
                <a:lnTo>
                  <a:pt x="193997" y="304030"/>
                </a:lnTo>
                <a:lnTo>
                  <a:pt x="151618" y="312587"/>
                </a:lnTo>
                <a:lnTo>
                  <a:pt x="254589" y="312587"/>
                </a:lnTo>
                <a:lnTo>
                  <a:pt x="273943" y="293233"/>
                </a:lnTo>
                <a:lnTo>
                  <a:pt x="295478" y="251628"/>
                </a:lnTo>
                <a:lnTo>
                  <a:pt x="303247" y="203721"/>
                </a:lnTo>
                <a:lnTo>
                  <a:pt x="303247" y="151628"/>
                </a:lnTo>
                <a:lnTo>
                  <a:pt x="295517" y="103700"/>
                </a:lnTo>
                <a:lnTo>
                  <a:pt x="273992" y="62077"/>
                </a:lnTo>
                <a:lnTo>
                  <a:pt x="254689" y="42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1" name="object 61"/>
          <p:cNvSpPr/>
          <p:nvPr/>
        </p:nvSpPr>
        <p:spPr>
          <a:xfrm>
            <a:off x="6488224" y="4577813"/>
            <a:ext cx="396617" cy="362346"/>
          </a:xfrm>
          <a:custGeom>
            <a:avLst/>
            <a:gdLst/>
            <a:ahLst/>
            <a:cxnLst/>
            <a:rect l="l" t="t" r="r" b="b"/>
            <a:pathLst>
              <a:path w="654050" h="597534">
                <a:moveTo>
                  <a:pt x="213448" y="10"/>
                </a:moveTo>
                <a:lnTo>
                  <a:pt x="157974" y="10"/>
                </a:lnTo>
                <a:lnTo>
                  <a:pt x="108069" y="8103"/>
                </a:lnTo>
                <a:lnTo>
                  <a:pt x="64726" y="30540"/>
                </a:lnTo>
                <a:lnTo>
                  <a:pt x="30538" y="64727"/>
                </a:lnTo>
                <a:lnTo>
                  <a:pt x="8098" y="108069"/>
                </a:lnTo>
                <a:lnTo>
                  <a:pt x="0" y="157974"/>
                </a:lnTo>
                <a:lnTo>
                  <a:pt x="0" y="488665"/>
                </a:lnTo>
                <a:lnTo>
                  <a:pt x="1681" y="496995"/>
                </a:lnTo>
                <a:lnTo>
                  <a:pt x="6265" y="503794"/>
                </a:lnTo>
                <a:lnTo>
                  <a:pt x="13062" y="508377"/>
                </a:lnTo>
                <a:lnTo>
                  <a:pt x="21381" y="510057"/>
                </a:lnTo>
                <a:lnTo>
                  <a:pt x="271049" y="510057"/>
                </a:lnTo>
                <a:lnTo>
                  <a:pt x="267824" y="553847"/>
                </a:lnTo>
                <a:lnTo>
                  <a:pt x="271489" y="561281"/>
                </a:lnTo>
                <a:lnTo>
                  <a:pt x="320838" y="593772"/>
                </a:lnTo>
                <a:lnTo>
                  <a:pt x="326582" y="596431"/>
                </a:lnTo>
                <a:lnTo>
                  <a:pt x="332721" y="597293"/>
                </a:lnTo>
                <a:lnTo>
                  <a:pt x="338851" y="596361"/>
                </a:lnTo>
                <a:lnTo>
                  <a:pt x="344565" y="593636"/>
                </a:lnTo>
                <a:lnTo>
                  <a:pt x="392721" y="561113"/>
                </a:lnTo>
                <a:lnTo>
                  <a:pt x="396302" y="553763"/>
                </a:lnTo>
                <a:lnTo>
                  <a:pt x="396041" y="550203"/>
                </a:lnTo>
                <a:lnTo>
                  <a:pt x="332450" y="550203"/>
                </a:lnTo>
                <a:lnTo>
                  <a:pt x="311990" y="536716"/>
                </a:lnTo>
                <a:lnTo>
                  <a:pt x="317084" y="467284"/>
                </a:lnTo>
                <a:lnTo>
                  <a:pt x="42773" y="467284"/>
                </a:lnTo>
                <a:lnTo>
                  <a:pt x="42773" y="157974"/>
                </a:lnTo>
                <a:lnTo>
                  <a:pt x="51857" y="113157"/>
                </a:lnTo>
                <a:lnTo>
                  <a:pt x="76551" y="76555"/>
                </a:lnTo>
                <a:lnTo>
                  <a:pt x="113156" y="51862"/>
                </a:lnTo>
                <a:lnTo>
                  <a:pt x="157974" y="42773"/>
                </a:lnTo>
                <a:lnTo>
                  <a:pt x="233766" y="42773"/>
                </a:lnTo>
                <a:lnTo>
                  <a:pt x="221637" y="5926"/>
                </a:lnTo>
                <a:lnTo>
                  <a:pt x="213448" y="10"/>
                </a:lnTo>
                <a:close/>
              </a:path>
              <a:path w="654050" h="597534">
                <a:moveTo>
                  <a:pt x="402521" y="263206"/>
                </a:moveTo>
                <a:lnTo>
                  <a:pt x="332073" y="263206"/>
                </a:lnTo>
                <a:lnTo>
                  <a:pt x="352167" y="536884"/>
                </a:lnTo>
                <a:lnTo>
                  <a:pt x="332450" y="550203"/>
                </a:lnTo>
                <a:lnTo>
                  <a:pt x="396041" y="550203"/>
                </a:lnTo>
                <a:lnTo>
                  <a:pt x="393097" y="510057"/>
                </a:lnTo>
                <a:lnTo>
                  <a:pt x="632441" y="510057"/>
                </a:lnTo>
                <a:lnTo>
                  <a:pt x="640771" y="508377"/>
                </a:lnTo>
                <a:lnTo>
                  <a:pt x="647570" y="503794"/>
                </a:lnTo>
                <a:lnTo>
                  <a:pt x="652153" y="496995"/>
                </a:lnTo>
                <a:lnTo>
                  <a:pt x="653833" y="488665"/>
                </a:lnTo>
                <a:lnTo>
                  <a:pt x="653833" y="467284"/>
                </a:lnTo>
                <a:lnTo>
                  <a:pt x="389946" y="467284"/>
                </a:lnTo>
                <a:lnTo>
                  <a:pt x="380051" y="332555"/>
                </a:lnTo>
                <a:lnTo>
                  <a:pt x="402521" y="263206"/>
                </a:lnTo>
                <a:close/>
              </a:path>
              <a:path w="654050" h="597534">
                <a:moveTo>
                  <a:pt x="233766" y="42773"/>
                </a:moveTo>
                <a:lnTo>
                  <a:pt x="188737" y="42773"/>
                </a:lnTo>
                <a:lnTo>
                  <a:pt x="284096" y="332419"/>
                </a:lnTo>
                <a:lnTo>
                  <a:pt x="274190" y="467284"/>
                </a:lnTo>
                <a:lnTo>
                  <a:pt x="317084" y="467284"/>
                </a:lnTo>
                <a:lnTo>
                  <a:pt x="326970" y="332555"/>
                </a:lnTo>
                <a:lnTo>
                  <a:pt x="327068" y="331790"/>
                </a:lnTo>
                <a:lnTo>
                  <a:pt x="327141" y="330345"/>
                </a:lnTo>
                <a:lnTo>
                  <a:pt x="332073" y="263206"/>
                </a:lnTo>
                <a:lnTo>
                  <a:pt x="402521" y="263206"/>
                </a:lnTo>
                <a:lnTo>
                  <a:pt x="416333" y="220579"/>
                </a:lnTo>
                <a:lnTo>
                  <a:pt x="292294" y="220579"/>
                </a:lnTo>
                <a:lnTo>
                  <a:pt x="233766" y="42773"/>
                </a:lnTo>
                <a:close/>
              </a:path>
              <a:path w="654050" h="597534">
                <a:moveTo>
                  <a:pt x="601366" y="42784"/>
                </a:moveTo>
                <a:lnTo>
                  <a:pt x="495869" y="42784"/>
                </a:lnTo>
                <a:lnTo>
                  <a:pt x="540680" y="51872"/>
                </a:lnTo>
                <a:lnTo>
                  <a:pt x="577279" y="76564"/>
                </a:lnTo>
                <a:lnTo>
                  <a:pt x="601971" y="113163"/>
                </a:lnTo>
                <a:lnTo>
                  <a:pt x="611059" y="157974"/>
                </a:lnTo>
                <a:lnTo>
                  <a:pt x="611059" y="467284"/>
                </a:lnTo>
                <a:lnTo>
                  <a:pt x="653833" y="467284"/>
                </a:lnTo>
                <a:lnTo>
                  <a:pt x="653833" y="157974"/>
                </a:lnTo>
                <a:lnTo>
                  <a:pt x="645740" y="108068"/>
                </a:lnTo>
                <a:lnTo>
                  <a:pt x="623303" y="64723"/>
                </a:lnTo>
                <a:lnTo>
                  <a:pt x="601366" y="42784"/>
                </a:lnTo>
                <a:close/>
              </a:path>
              <a:path w="654050" h="597534">
                <a:moveTo>
                  <a:pt x="276295" y="9423"/>
                </a:moveTo>
                <a:lnTo>
                  <a:pt x="269332" y="9423"/>
                </a:lnTo>
                <a:lnTo>
                  <a:pt x="262861" y="12753"/>
                </a:lnTo>
                <a:lnTo>
                  <a:pt x="254829" y="23967"/>
                </a:lnTo>
                <a:lnTo>
                  <a:pt x="253751" y="31161"/>
                </a:lnTo>
                <a:lnTo>
                  <a:pt x="284598" y="121985"/>
                </a:lnTo>
                <a:lnTo>
                  <a:pt x="291163" y="127483"/>
                </a:lnTo>
                <a:lnTo>
                  <a:pt x="299048" y="128697"/>
                </a:lnTo>
                <a:lnTo>
                  <a:pt x="292294" y="220579"/>
                </a:lnTo>
                <a:lnTo>
                  <a:pt x="416333" y="220579"/>
                </a:lnTo>
                <a:lnTo>
                  <a:pt x="416713" y="219406"/>
                </a:lnTo>
                <a:lnTo>
                  <a:pt x="371747" y="219406"/>
                </a:lnTo>
                <a:lnTo>
                  <a:pt x="365025" y="127964"/>
                </a:lnTo>
                <a:lnTo>
                  <a:pt x="371559" y="125954"/>
                </a:lnTo>
                <a:lnTo>
                  <a:pt x="376752" y="120938"/>
                </a:lnTo>
                <a:lnTo>
                  <a:pt x="388613" y="86175"/>
                </a:lnTo>
                <a:lnTo>
                  <a:pt x="317623" y="86175"/>
                </a:lnTo>
                <a:lnTo>
                  <a:pt x="306126" y="52312"/>
                </a:lnTo>
                <a:lnTo>
                  <a:pt x="400166" y="52312"/>
                </a:lnTo>
                <a:lnTo>
                  <a:pt x="407254" y="31590"/>
                </a:lnTo>
                <a:lnTo>
                  <a:pt x="406186" y="24397"/>
                </a:lnTo>
                <a:lnTo>
                  <a:pt x="398197" y="13172"/>
                </a:lnTo>
                <a:lnTo>
                  <a:pt x="391747" y="9832"/>
                </a:lnTo>
                <a:lnTo>
                  <a:pt x="276295" y="9423"/>
                </a:lnTo>
                <a:close/>
              </a:path>
              <a:path w="654050" h="597534">
                <a:moveTo>
                  <a:pt x="495869" y="0"/>
                </a:moveTo>
                <a:lnTo>
                  <a:pt x="449102" y="10"/>
                </a:lnTo>
                <a:lnTo>
                  <a:pt x="440908" y="5978"/>
                </a:lnTo>
                <a:lnTo>
                  <a:pt x="371747" y="219406"/>
                </a:lnTo>
                <a:lnTo>
                  <a:pt x="416713" y="219406"/>
                </a:lnTo>
                <a:lnTo>
                  <a:pt x="473943" y="42784"/>
                </a:lnTo>
                <a:lnTo>
                  <a:pt x="601366" y="42784"/>
                </a:lnTo>
                <a:lnTo>
                  <a:pt x="589116" y="30533"/>
                </a:lnTo>
                <a:lnTo>
                  <a:pt x="545774" y="8094"/>
                </a:lnTo>
                <a:lnTo>
                  <a:pt x="495869" y="0"/>
                </a:lnTo>
                <a:close/>
              </a:path>
              <a:path w="654050" h="597534">
                <a:moveTo>
                  <a:pt x="400166" y="52312"/>
                </a:moveTo>
                <a:lnTo>
                  <a:pt x="306126" y="52312"/>
                </a:lnTo>
                <a:lnTo>
                  <a:pt x="354931" y="52490"/>
                </a:lnTo>
                <a:lnTo>
                  <a:pt x="343445" y="86175"/>
                </a:lnTo>
                <a:lnTo>
                  <a:pt x="388613" y="86175"/>
                </a:lnTo>
                <a:lnTo>
                  <a:pt x="400166" y="52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2" name="object 62"/>
          <p:cNvSpPr/>
          <p:nvPr/>
        </p:nvSpPr>
        <p:spPr>
          <a:xfrm>
            <a:off x="7273487" y="1822931"/>
            <a:ext cx="768359" cy="8163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3" name="object 63"/>
          <p:cNvSpPr/>
          <p:nvPr/>
        </p:nvSpPr>
        <p:spPr>
          <a:xfrm>
            <a:off x="9085077" y="2054734"/>
            <a:ext cx="392381" cy="509055"/>
          </a:xfrm>
          <a:custGeom>
            <a:avLst/>
            <a:gdLst/>
            <a:ahLst/>
            <a:cxnLst/>
            <a:rect l="l" t="t" r="r" b="b"/>
            <a:pathLst>
              <a:path w="647065" h="839470">
                <a:moveTo>
                  <a:pt x="543742" y="234765"/>
                </a:moveTo>
                <a:lnTo>
                  <a:pt x="503564" y="249424"/>
                </a:lnTo>
                <a:lnTo>
                  <a:pt x="456544" y="279641"/>
                </a:lnTo>
                <a:lnTo>
                  <a:pt x="415945" y="320615"/>
                </a:lnTo>
                <a:lnTo>
                  <a:pt x="384966" y="359826"/>
                </a:lnTo>
                <a:lnTo>
                  <a:pt x="371311" y="375548"/>
                </a:lnTo>
                <a:lnTo>
                  <a:pt x="339018" y="401926"/>
                </a:lnTo>
                <a:lnTo>
                  <a:pt x="252427" y="418927"/>
                </a:lnTo>
                <a:lnTo>
                  <a:pt x="230581" y="422553"/>
                </a:lnTo>
                <a:lnTo>
                  <a:pt x="185719" y="434035"/>
                </a:lnTo>
                <a:lnTo>
                  <a:pt x="144531" y="454877"/>
                </a:lnTo>
                <a:lnTo>
                  <a:pt x="103894" y="487816"/>
                </a:lnTo>
                <a:lnTo>
                  <a:pt x="68691" y="525243"/>
                </a:lnTo>
                <a:lnTo>
                  <a:pt x="39315" y="567399"/>
                </a:lnTo>
                <a:lnTo>
                  <a:pt x="16158" y="614527"/>
                </a:lnTo>
                <a:lnTo>
                  <a:pt x="1575" y="668378"/>
                </a:lnTo>
                <a:lnTo>
                  <a:pt x="0" y="696022"/>
                </a:lnTo>
                <a:lnTo>
                  <a:pt x="2839" y="724272"/>
                </a:lnTo>
                <a:lnTo>
                  <a:pt x="4468" y="735207"/>
                </a:lnTo>
                <a:lnTo>
                  <a:pt x="5521" y="746253"/>
                </a:lnTo>
                <a:lnTo>
                  <a:pt x="6160" y="757349"/>
                </a:lnTo>
                <a:lnTo>
                  <a:pt x="6546" y="768438"/>
                </a:lnTo>
                <a:lnTo>
                  <a:pt x="6764" y="780763"/>
                </a:lnTo>
                <a:lnTo>
                  <a:pt x="6766" y="834593"/>
                </a:lnTo>
                <a:lnTo>
                  <a:pt x="7132" y="836761"/>
                </a:lnTo>
                <a:lnTo>
                  <a:pt x="7321" y="838918"/>
                </a:lnTo>
                <a:lnTo>
                  <a:pt x="235900" y="838918"/>
                </a:lnTo>
                <a:lnTo>
                  <a:pt x="236068" y="835829"/>
                </a:lnTo>
                <a:lnTo>
                  <a:pt x="236351" y="833148"/>
                </a:lnTo>
                <a:lnTo>
                  <a:pt x="236496" y="813903"/>
                </a:lnTo>
                <a:lnTo>
                  <a:pt x="236659" y="800433"/>
                </a:lnTo>
                <a:lnTo>
                  <a:pt x="236669" y="780763"/>
                </a:lnTo>
                <a:lnTo>
                  <a:pt x="243294" y="724174"/>
                </a:lnTo>
                <a:lnTo>
                  <a:pt x="266517" y="690880"/>
                </a:lnTo>
                <a:lnTo>
                  <a:pt x="318558" y="655478"/>
                </a:lnTo>
                <a:lnTo>
                  <a:pt x="492364" y="546037"/>
                </a:lnTo>
                <a:lnTo>
                  <a:pt x="526170" y="516765"/>
                </a:lnTo>
                <a:lnTo>
                  <a:pt x="539106" y="494861"/>
                </a:lnTo>
                <a:lnTo>
                  <a:pt x="544047" y="485982"/>
                </a:lnTo>
                <a:lnTo>
                  <a:pt x="548962" y="477090"/>
                </a:lnTo>
                <a:lnTo>
                  <a:pt x="553650" y="468081"/>
                </a:lnTo>
                <a:lnTo>
                  <a:pt x="572736" y="429171"/>
                </a:lnTo>
                <a:lnTo>
                  <a:pt x="445507" y="429171"/>
                </a:lnTo>
                <a:lnTo>
                  <a:pt x="446449" y="426700"/>
                </a:lnTo>
                <a:lnTo>
                  <a:pt x="448020" y="424920"/>
                </a:lnTo>
                <a:lnTo>
                  <a:pt x="449632" y="423171"/>
                </a:lnTo>
                <a:lnTo>
                  <a:pt x="459162" y="413259"/>
                </a:lnTo>
                <a:lnTo>
                  <a:pt x="468789" y="403418"/>
                </a:lnTo>
                <a:lnTo>
                  <a:pt x="478124" y="393357"/>
                </a:lnTo>
                <a:lnTo>
                  <a:pt x="486812" y="382745"/>
                </a:lnTo>
                <a:lnTo>
                  <a:pt x="503110" y="360480"/>
                </a:lnTo>
                <a:lnTo>
                  <a:pt x="519065" y="337890"/>
                </a:lnTo>
                <a:lnTo>
                  <a:pt x="550718" y="292515"/>
                </a:lnTo>
                <a:lnTo>
                  <a:pt x="555268" y="286283"/>
                </a:lnTo>
                <a:lnTo>
                  <a:pt x="559915" y="280118"/>
                </a:lnTo>
                <a:lnTo>
                  <a:pt x="564514" y="273921"/>
                </a:lnTo>
                <a:lnTo>
                  <a:pt x="568916" y="267595"/>
                </a:lnTo>
                <a:lnTo>
                  <a:pt x="573125" y="258304"/>
                </a:lnTo>
                <a:lnTo>
                  <a:pt x="572886" y="250146"/>
                </a:lnTo>
                <a:lnTo>
                  <a:pt x="568314" y="243389"/>
                </a:lnTo>
                <a:lnTo>
                  <a:pt x="559524" y="238297"/>
                </a:lnTo>
                <a:lnTo>
                  <a:pt x="551671" y="235861"/>
                </a:lnTo>
                <a:lnTo>
                  <a:pt x="543742" y="234765"/>
                </a:lnTo>
                <a:close/>
              </a:path>
              <a:path w="647065" h="839470">
                <a:moveTo>
                  <a:pt x="613093" y="0"/>
                </a:moveTo>
                <a:lnTo>
                  <a:pt x="580111" y="31652"/>
                </a:lnTo>
                <a:lnTo>
                  <a:pt x="568329" y="96649"/>
                </a:lnTo>
                <a:lnTo>
                  <a:pt x="563702" y="136252"/>
                </a:lnTo>
                <a:lnTo>
                  <a:pt x="559169" y="175869"/>
                </a:lnTo>
                <a:lnTo>
                  <a:pt x="554582" y="215481"/>
                </a:lnTo>
                <a:lnTo>
                  <a:pt x="553985" y="220486"/>
                </a:lnTo>
                <a:lnTo>
                  <a:pt x="556519" y="221114"/>
                </a:lnTo>
                <a:lnTo>
                  <a:pt x="560330" y="222099"/>
                </a:lnTo>
                <a:lnTo>
                  <a:pt x="576736" y="229679"/>
                </a:lnTo>
                <a:lnTo>
                  <a:pt x="586192" y="241496"/>
                </a:lnTo>
                <a:lnTo>
                  <a:pt x="588194" y="256478"/>
                </a:lnTo>
                <a:lnTo>
                  <a:pt x="582235" y="273553"/>
                </a:lnTo>
                <a:lnTo>
                  <a:pt x="578631" y="279224"/>
                </a:lnTo>
                <a:lnTo>
                  <a:pt x="574609" y="284662"/>
                </a:lnTo>
                <a:lnTo>
                  <a:pt x="570416" y="290006"/>
                </a:lnTo>
                <a:lnTo>
                  <a:pt x="566256" y="295451"/>
                </a:lnTo>
                <a:lnTo>
                  <a:pt x="550770" y="315993"/>
                </a:lnTo>
                <a:lnTo>
                  <a:pt x="535095" y="336505"/>
                </a:lnTo>
                <a:lnTo>
                  <a:pt x="519987" y="357349"/>
                </a:lnTo>
                <a:lnTo>
                  <a:pt x="506154" y="378942"/>
                </a:lnTo>
                <a:lnTo>
                  <a:pt x="493462" y="395266"/>
                </a:lnTo>
                <a:lnTo>
                  <a:pt x="478320" y="407779"/>
                </a:lnTo>
                <a:lnTo>
                  <a:pt x="445507" y="429171"/>
                </a:lnTo>
                <a:lnTo>
                  <a:pt x="572736" y="429171"/>
                </a:lnTo>
                <a:lnTo>
                  <a:pt x="594710" y="382745"/>
                </a:lnTo>
                <a:lnTo>
                  <a:pt x="613770" y="339445"/>
                </a:lnTo>
                <a:lnTo>
                  <a:pt x="631226" y="295395"/>
                </a:lnTo>
                <a:lnTo>
                  <a:pt x="646537" y="250559"/>
                </a:lnTo>
                <a:lnTo>
                  <a:pt x="646537" y="196340"/>
                </a:lnTo>
                <a:lnTo>
                  <a:pt x="646129" y="194152"/>
                </a:lnTo>
                <a:lnTo>
                  <a:pt x="645500" y="191984"/>
                </a:lnTo>
                <a:lnTo>
                  <a:pt x="642957" y="156753"/>
                </a:lnTo>
                <a:lnTo>
                  <a:pt x="638153" y="90694"/>
                </a:lnTo>
                <a:lnTo>
                  <a:pt x="634254" y="46322"/>
                </a:lnTo>
                <a:lnTo>
                  <a:pt x="624825" y="5321"/>
                </a:lnTo>
                <a:lnTo>
                  <a:pt x="619750" y="1153"/>
                </a:lnTo>
                <a:lnTo>
                  <a:pt x="6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4" name="object 64"/>
          <p:cNvSpPr/>
          <p:nvPr/>
        </p:nvSpPr>
        <p:spPr>
          <a:xfrm>
            <a:off x="8930270" y="1973784"/>
            <a:ext cx="123346" cy="1234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5" name="object 65"/>
          <p:cNvSpPr/>
          <p:nvPr/>
        </p:nvSpPr>
        <p:spPr>
          <a:xfrm>
            <a:off x="8655720" y="2054686"/>
            <a:ext cx="392381" cy="509055"/>
          </a:xfrm>
          <a:custGeom>
            <a:avLst/>
            <a:gdLst/>
            <a:ahLst/>
            <a:cxnLst/>
            <a:rect l="l" t="t" r="r" b="b"/>
            <a:pathLst>
              <a:path w="647065" h="839470">
                <a:moveTo>
                  <a:pt x="33524" y="0"/>
                </a:moveTo>
                <a:lnTo>
                  <a:pt x="10630" y="75293"/>
                </a:lnTo>
                <a:lnTo>
                  <a:pt x="7084" y="116909"/>
                </a:lnTo>
                <a:lnTo>
                  <a:pt x="3778" y="158540"/>
                </a:lnTo>
                <a:lnTo>
                  <a:pt x="902" y="200200"/>
                </a:lnTo>
                <a:lnTo>
                  <a:pt x="0" y="217895"/>
                </a:lnTo>
                <a:lnTo>
                  <a:pt x="38" y="233766"/>
                </a:lnTo>
                <a:lnTo>
                  <a:pt x="7205" y="274585"/>
                </a:lnTo>
                <a:lnTo>
                  <a:pt x="27016" y="325067"/>
                </a:lnTo>
                <a:lnTo>
                  <a:pt x="48271" y="374423"/>
                </a:lnTo>
                <a:lnTo>
                  <a:pt x="70920" y="423394"/>
                </a:lnTo>
                <a:lnTo>
                  <a:pt x="94574" y="471930"/>
                </a:lnTo>
                <a:lnTo>
                  <a:pt x="121368" y="515935"/>
                </a:lnTo>
                <a:lnTo>
                  <a:pt x="159839" y="550524"/>
                </a:lnTo>
                <a:lnTo>
                  <a:pt x="350598" y="668405"/>
                </a:lnTo>
                <a:lnTo>
                  <a:pt x="365057" y="678246"/>
                </a:lnTo>
                <a:lnTo>
                  <a:pt x="399591" y="716205"/>
                </a:lnTo>
                <a:lnTo>
                  <a:pt x="410334" y="754842"/>
                </a:lnTo>
                <a:lnTo>
                  <a:pt x="410313" y="832798"/>
                </a:lnTo>
                <a:lnTo>
                  <a:pt x="410554" y="835426"/>
                </a:lnTo>
                <a:lnTo>
                  <a:pt x="410711" y="838767"/>
                </a:lnTo>
                <a:lnTo>
                  <a:pt x="638495" y="839458"/>
                </a:lnTo>
                <a:lnTo>
                  <a:pt x="639825" y="836892"/>
                </a:lnTo>
                <a:lnTo>
                  <a:pt x="639867" y="829594"/>
                </a:lnTo>
                <a:lnTo>
                  <a:pt x="639709" y="801749"/>
                </a:lnTo>
                <a:lnTo>
                  <a:pt x="639688" y="773672"/>
                </a:lnTo>
                <a:lnTo>
                  <a:pt x="640865" y="746105"/>
                </a:lnTo>
                <a:lnTo>
                  <a:pt x="644359" y="718425"/>
                </a:lnTo>
                <a:lnTo>
                  <a:pt x="646619" y="698805"/>
                </a:lnTo>
                <a:lnTo>
                  <a:pt x="643914" y="660127"/>
                </a:lnTo>
                <a:lnTo>
                  <a:pt x="623556" y="597900"/>
                </a:lnTo>
                <a:lnTo>
                  <a:pt x="601846" y="558431"/>
                </a:lnTo>
                <a:lnTo>
                  <a:pt x="575029" y="522137"/>
                </a:lnTo>
                <a:lnTo>
                  <a:pt x="543817" y="488547"/>
                </a:lnTo>
                <a:lnTo>
                  <a:pt x="494808" y="450807"/>
                </a:lnTo>
                <a:lnTo>
                  <a:pt x="444918" y="429805"/>
                </a:lnTo>
                <a:lnTo>
                  <a:pt x="203712" y="429805"/>
                </a:lnTo>
                <a:lnTo>
                  <a:pt x="201758" y="429397"/>
                </a:lnTo>
                <a:lnTo>
                  <a:pt x="200822" y="429397"/>
                </a:lnTo>
                <a:lnTo>
                  <a:pt x="182241" y="417349"/>
                </a:lnTo>
                <a:lnTo>
                  <a:pt x="165062" y="404820"/>
                </a:lnTo>
                <a:lnTo>
                  <a:pt x="149504" y="390115"/>
                </a:lnTo>
                <a:lnTo>
                  <a:pt x="136332" y="371880"/>
                </a:lnTo>
                <a:lnTo>
                  <a:pt x="122209" y="349864"/>
                </a:lnTo>
                <a:lnTo>
                  <a:pt x="106465" y="328778"/>
                </a:lnTo>
                <a:lnTo>
                  <a:pt x="73905" y="287192"/>
                </a:lnTo>
                <a:lnTo>
                  <a:pt x="58060" y="253729"/>
                </a:lnTo>
                <a:lnTo>
                  <a:pt x="59708" y="243015"/>
                </a:lnTo>
                <a:lnTo>
                  <a:pt x="65451" y="233766"/>
                </a:lnTo>
                <a:lnTo>
                  <a:pt x="75025" y="226502"/>
                </a:lnTo>
                <a:lnTo>
                  <a:pt x="80250" y="223707"/>
                </a:lnTo>
                <a:lnTo>
                  <a:pt x="86124" y="222136"/>
                </a:lnTo>
                <a:lnTo>
                  <a:pt x="92208" y="219812"/>
                </a:lnTo>
                <a:lnTo>
                  <a:pt x="84867" y="149458"/>
                </a:lnTo>
                <a:lnTo>
                  <a:pt x="77245" y="81784"/>
                </a:lnTo>
                <a:lnTo>
                  <a:pt x="69463" y="38052"/>
                </a:lnTo>
                <a:lnTo>
                  <a:pt x="48488" y="5381"/>
                </a:lnTo>
                <a:lnTo>
                  <a:pt x="40932" y="1567"/>
                </a:lnTo>
                <a:lnTo>
                  <a:pt x="33524" y="0"/>
                </a:lnTo>
                <a:close/>
              </a:path>
              <a:path w="647065" h="839470">
                <a:moveTo>
                  <a:pt x="103590" y="234942"/>
                </a:moveTo>
                <a:lnTo>
                  <a:pt x="95957" y="235947"/>
                </a:lnTo>
                <a:lnTo>
                  <a:pt x="81939" y="240283"/>
                </a:lnTo>
                <a:lnTo>
                  <a:pt x="74786" y="248275"/>
                </a:lnTo>
                <a:lnTo>
                  <a:pt x="74569" y="259234"/>
                </a:lnTo>
                <a:lnTo>
                  <a:pt x="81360" y="272470"/>
                </a:lnTo>
                <a:lnTo>
                  <a:pt x="100318" y="298709"/>
                </a:lnTo>
                <a:lnTo>
                  <a:pt x="161452" y="384498"/>
                </a:lnTo>
                <a:lnTo>
                  <a:pt x="166803" y="390843"/>
                </a:lnTo>
                <a:lnTo>
                  <a:pt x="172373" y="396916"/>
                </a:lnTo>
                <a:lnTo>
                  <a:pt x="179910" y="404994"/>
                </a:lnTo>
                <a:lnTo>
                  <a:pt x="203712" y="429805"/>
                </a:lnTo>
                <a:lnTo>
                  <a:pt x="444918" y="429805"/>
                </a:lnTo>
                <a:lnTo>
                  <a:pt x="384182" y="416315"/>
                </a:lnTo>
                <a:lnTo>
                  <a:pt x="330065" y="409973"/>
                </a:lnTo>
                <a:lnTo>
                  <a:pt x="319489" y="409104"/>
                </a:lnTo>
                <a:lnTo>
                  <a:pt x="306255" y="399962"/>
                </a:lnTo>
                <a:lnTo>
                  <a:pt x="268163" y="365872"/>
                </a:lnTo>
                <a:lnTo>
                  <a:pt x="235586" y="326154"/>
                </a:lnTo>
                <a:lnTo>
                  <a:pt x="210749" y="298600"/>
                </a:lnTo>
                <a:lnTo>
                  <a:pt x="183557" y="274150"/>
                </a:lnTo>
                <a:lnTo>
                  <a:pt x="153344" y="253729"/>
                </a:lnTo>
                <a:lnTo>
                  <a:pt x="119443" y="238261"/>
                </a:lnTo>
                <a:lnTo>
                  <a:pt x="112197" y="235706"/>
                </a:lnTo>
                <a:lnTo>
                  <a:pt x="103590" y="234942"/>
                </a:lnTo>
                <a:close/>
              </a:path>
              <a:path w="647065" h="839470">
                <a:moveTo>
                  <a:pt x="201608" y="429365"/>
                </a:moveTo>
                <a:lnTo>
                  <a:pt x="200822" y="429397"/>
                </a:lnTo>
                <a:lnTo>
                  <a:pt x="201758" y="429397"/>
                </a:lnTo>
                <a:lnTo>
                  <a:pt x="201608" y="4293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6" name="object 66"/>
          <p:cNvSpPr/>
          <p:nvPr/>
        </p:nvSpPr>
        <p:spPr>
          <a:xfrm>
            <a:off x="8865097" y="2101271"/>
            <a:ext cx="401237" cy="229113"/>
          </a:xfrm>
          <a:custGeom>
            <a:avLst/>
            <a:gdLst/>
            <a:ahLst/>
            <a:cxnLst/>
            <a:rect l="l" t="t" r="r" b="b"/>
            <a:pathLst>
              <a:path w="661669" h="377825">
                <a:moveTo>
                  <a:pt x="563237" y="292221"/>
                </a:moveTo>
                <a:lnTo>
                  <a:pt x="345926" y="292221"/>
                </a:lnTo>
                <a:lnTo>
                  <a:pt x="351340" y="292252"/>
                </a:lnTo>
                <a:lnTo>
                  <a:pt x="358303" y="294619"/>
                </a:lnTo>
                <a:lnTo>
                  <a:pt x="408956" y="323594"/>
                </a:lnTo>
                <a:lnTo>
                  <a:pt x="444373" y="369925"/>
                </a:lnTo>
                <a:lnTo>
                  <a:pt x="445578" y="372250"/>
                </a:lnTo>
                <a:lnTo>
                  <a:pt x="446855" y="374533"/>
                </a:lnTo>
                <a:lnTo>
                  <a:pt x="448321" y="377265"/>
                </a:lnTo>
                <a:lnTo>
                  <a:pt x="450855" y="375108"/>
                </a:lnTo>
                <a:lnTo>
                  <a:pt x="452687" y="373423"/>
                </a:lnTo>
                <a:lnTo>
                  <a:pt x="454645" y="371904"/>
                </a:lnTo>
                <a:lnTo>
                  <a:pt x="484799" y="348159"/>
                </a:lnTo>
                <a:lnTo>
                  <a:pt x="526710" y="324895"/>
                </a:lnTo>
                <a:lnTo>
                  <a:pt x="565008" y="312754"/>
                </a:lnTo>
                <a:lnTo>
                  <a:pt x="566422" y="310786"/>
                </a:lnTo>
                <a:lnTo>
                  <a:pt x="564268" y="298487"/>
                </a:lnTo>
                <a:lnTo>
                  <a:pt x="563237" y="292221"/>
                </a:lnTo>
                <a:close/>
              </a:path>
              <a:path w="661669" h="377825">
                <a:moveTo>
                  <a:pt x="268815" y="194350"/>
                </a:moveTo>
                <a:lnTo>
                  <a:pt x="105483" y="194350"/>
                </a:lnTo>
                <a:lnTo>
                  <a:pt x="105421" y="287687"/>
                </a:lnTo>
                <a:lnTo>
                  <a:pt x="105304" y="312754"/>
                </a:lnTo>
                <a:lnTo>
                  <a:pt x="107169" y="315142"/>
                </a:lnTo>
                <a:lnTo>
                  <a:pt x="113022" y="316796"/>
                </a:lnTo>
                <a:lnTo>
                  <a:pt x="137895" y="325308"/>
                </a:lnTo>
                <a:lnTo>
                  <a:pt x="161347" y="336438"/>
                </a:lnTo>
                <a:lnTo>
                  <a:pt x="183316" y="350276"/>
                </a:lnTo>
                <a:lnTo>
                  <a:pt x="203742" y="366910"/>
                </a:lnTo>
                <a:lnTo>
                  <a:pt x="207574" y="370428"/>
                </a:lnTo>
                <a:lnTo>
                  <a:pt x="211574" y="373758"/>
                </a:lnTo>
                <a:lnTo>
                  <a:pt x="215281" y="376993"/>
                </a:lnTo>
                <a:lnTo>
                  <a:pt x="216098" y="376585"/>
                </a:lnTo>
                <a:lnTo>
                  <a:pt x="216401" y="376533"/>
                </a:lnTo>
                <a:lnTo>
                  <a:pt x="218984" y="371904"/>
                </a:lnTo>
                <a:lnTo>
                  <a:pt x="220087" y="369779"/>
                </a:lnTo>
                <a:lnTo>
                  <a:pt x="236516" y="343932"/>
                </a:lnTo>
                <a:lnTo>
                  <a:pt x="256750" y="322546"/>
                </a:lnTo>
                <a:lnTo>
                  <a:pt x="280931" y="305772"/>
                </a:lnTo>
                <a:lnTo>
                  <a:pt x="309205" y="293760"/>
                </a:lnTo>
                <a:lnTo>
                  <a:pt x="313990" y="292252"/>
                </a:lnTo>
                <a:lnTo>
                  <a:pt x="345904" y="292252"/>
                </a:lnTo>
                <a:lnTo>
                  <a:pt x="563237" y="292221"/>
                </a:lnTo>
                <a:lnTo>
                  <a:pt x="563013" y="290860"/>
                </a:lnTo>
                <a:lnTo>
                  <a:pt x="562567" y="287687"/>
                </a:lnTo>
                <a:lnTo>
                  <a:pt x="332251" y="287687"/>
                </a:lnTo>
                <a:lnTo>
                  <a:pt x="305856" y="282329"/>
                </a:lnTo>
                <a:lnTo>
                  <a:pt x="284117" y="267528"/>
                </a:lnTo>
                <a:lnTo>
                  <a:pt x="269350" y="245616"/>
                </a:lnTo>
                <a:lnTo>
                  <a:pt x="263876" y="218925"/>
                </a:lnTo>
                <a:lnTo>
                  <a:pt x="268815" y="194350"/>
                </a:lnTo>
                <a:close/>
              </a:path>
              <a:path w="661669" h="377825">
                <a:moveTo>
                  <a:pt x="345904" y="292252"/>
                </a:moveTo>
                <a:lnTo>
                  <a:pt x="313990" y="292252"/>
                </a:lnTo>
                <a:lnTo>
                  <a:pt x="317257" y="292818"/>
                </a:lnTo>
                <a:lnTo>
                  <a:pt x="323759" y="300943"/>
                </a:lnTo>
                <a:lnTo>
                  <a:pt x="327539" y="304870"/>
                </a:lnTo>
                <a:lnTo>
                  <a:pt x="331466" y="309289"/>
                </a:lnTo>
                <a:lnTo>
                  <a:pt x="335560" y="305016"/>
                </a:lnTo>
                <a:lnTo>
                  <a:pt x="338953" y="302263"/>
                </a:lnTo>
                <a:lnTo>
                  <a:pt x="345904" y="292252"/>
                </a:lnTo>
                <a:close/>
              </a:path>
              <a:path w="661669" h="377825">
                <a:moveTo>
                  <a:pt x="640533" y="198475"/>
                </a:moveTo>
                <a:lnTo>
                  <a:pt x="559208" y="198475"/>
                </a:lnTo>
                <a:lnTo>
                  <a:pt x="568043" y="224869"/>
                </a:lnTo>
                <a:lnTo>
                  <a:pt x="575112" y="251726"/>
                </a:lnTo>
                <a:lnTo>
                  <a:pt x="580899" y="278915"/>
                </a:lnTo>
                <a:lnTo>
                  <a:pt x="585887" y="306304"/>
                </a:lnTo>
                <a:lnTo>
                  <a:pt x="661487" y="295132"/>
                </a:lnTo>
                <a:lnTo>
                  <a:pt x="661477" y="292074"/>
                </a:lnTo>
                <a:lnTo>
                  <a:pt x="661267" y="290860"/>
                </a:lnTo>
                <a:lnTo>
                  <a:pt x="655470" y="259607"/>
                </a:lnTo>
                <a:lnTo>
                  <a:pt x="648694" y="228604"/>
                </a:lnTo>
                <a:lnTo>
                  <a:pt x="640533" y="198475"/>
                </a:lnTo>
                <a:close/>
              </a:path>
              <a:path w="661669" h="377825">
                <a:moveTo>
                  <a:pt x="182392" y="0"/>
                </a:moveTo>
                <a:lnTo>
                  <a:pt x="136377" y="25249"/>
                </a:lnTo>
                <a:lnTo>
                  <a:pt x="101941" y="51699"/>
                </a:lnTo>
                <a:lnTo>
                  <a:pt x="72466" y="83466"/>
                </a:lnTo>
                <a:lnTo>
                  <a:pt x="48532" y="121190"/>
                </a:lnTo>
                <a:lnTo>
                  <a:pt x="23346" y="185168"/>
                </a:lnTo>
                <a:lnTo>
                  <a:pt x="7622" y="252107"/>
                </a:lnTo>
                <a:lnTo>
                  <a:pt x="0" y="294786"/>
                </a:lnTo>
                <a:lnTo>
                  <a:pt x="78468" y="306252"/>
                </a:lnTo>
                <a:lnTo>
                  <a:pt x="83287" y="277774"/>
                </a:lnTo>
                <a:lnTo>
                  <a:pt x="89031" y="249578"/>
                </a:lnTo>
                <a:lnTo>
                  <a:pt x="96247" y="221744"/>
                </a:lnTo>
                <a:lnTo>
                  <a:pt x="105483" y="194350"/>
                </a:lnTo>
                <a:lnTo>
                  <a:pt x="268815" y="194350"/>
                </a:lnTo>
                <a:lnTo>
                  <a:pt x="269230" y="192283"/>
                </a:lnTo>
                <a:lnTo>
                  <a:pt x="283893" y="170405"/>
                </a:lnTo>
                <a:lnTo>
                  <a:pt x="305602" y="155576"/>
                </a:lnTo>
                <a:lnTo>
                  <a:pt x="332094" y="150079"/>
                </a:lnTo>
                <a:lnTo>
                  <a:pt x="621119" y="150079"/>
                </a:lnTo>
                <a:lnTo>
                  <a:pt x="606384" y="120686"/>
                </a:lnTo>
                <a:lnTo>
                  <a:pt x="575021" y="81078"/>
                </a:lnTo>
                <a:lnTo>
                  <a:pt x="568035" y="75338"/>
                </a:lnTo>
                <a:lnTo>
                  <a:pt x="345664" y="75338"/>
                </a:lnTo>
                <a:lnTo>
                  <a:pt x="345141" y="75201"/>
                </a:lnTo>
                <a:lnTo>
                  <a:pt x="343267" y="73233"/>
                </a:lnTo>
                <a:lnTo>
                  <a:pt x="341769" y="71537"/>
                </a:lnTo>
                <a:lnTo>
                  <a:pt x="340240" y="69882"/>
                </a:lnTo>
                <a:lnTo>
                  <a:pt x="318867" y="48987"/>
                </a:lnTo>
                <a:lnTo>
                  <a:pt x="295648" y="30756"/>
                </a:lnTo>
                <a:lnTo>
                  <a:pt x="287891" y="25978"/>
                </a:lnTo>
                <a:lnTo>
                  <a:pt x="210265" y="25978"/>
                </a:lnTo>
                <a:lnTo>
                  <a:pt x="205347" y="20932"/>
                </a:lnTo>
                <a:lnTo>
                  <a:pt x="200684" y="16219"/>
                </a:lnTo>
                <a:lnTo>
                  <a:pt x="196336" y="11615"/>
                </a:lnTo>
                <a:lnTo>
                  <a:pt x="192360" y="6900"/>
                </a:lnTo>
                <a:lnTo>
                  <a:pt x="187261" y="335"/>
                </a:lnTo>
                <a:lnTo>
                  <a:pt x="182392" y="0"/>
                </a:lnTo>
                <a:close/>
              </a:path>
              <a:path w="661669" h="377825">
                <a:moveTo>
                  <a:pt x="621119" y="150079"/>
                </a:moveTo>
                <a:lnTo>
                  <a:pt x="332094" y="150079"/>
                </a:lnTo>
                <a:lnTo>
                  <a:pt x="358550" y="155467"/>
                </a:lnTo>
                <a:lnTo>
                  <a:pt x="380282" y="170236"/>
                </a:lnTo>
                <a:lnTo>
                  <a:pt x="395020" y="192107"/>
                </a:lnTo>
                <a:lnTo>
                  <a:pt x="400403" y="218377"/>
                </a:lnTo>
                <a:lnTo>
                  <a:pt x="400465" y="218925"/>
                </a:lnTo>
                <a:lnTo>
                  <a:pt x="395161" y="245418"/>
                </a:lnTo>
                <a:lnTo>
                  <a:pt x="380506" y="267292"/>
                </a:lnTo>
                <a:lnTo>
                  <a:pt x="358784" y="282142"/>
                </a:lnTo>
                <a:lnTo>
                  <a:pt x="332251" y="287687"/>
                </a:lnTo>
                <a:lnTo>
                  <a:pt x="562567" y="287687"/>
                </a:lnTo>
                <a:lnTo>
                  <a:pt x="558459" y="237215"/>
                </a:lnTo>
                <a:lnTo>
                  <a:pt x="556014" y="198852"/>
                </a:lnTo>
                <a:lnTo>
                  <a:pt x="559208" y="198475"/>
                </a:lnTo>
                <a:lnTo>
                  <a:pt x="640533" y="198475"/>
                </a:lnTo>
                <a:lnTo>
                  <a:pt x="640400" y="197984"/>
                </a:lnTo>
                <a:lnTo>
                  <a:pt x="630043" y="167879"/>
                </a:lnTo>
                <a:lnTo>
                  <a:pt x="621119" y="150079"/>
                </a:lnTo>
                <a:close/>
              </a:path>
              <a:path w="661669" h="377825">
                <a:moveTo>
                  <a:pt x="429767" y="21151"/>
                </a:moveTo>
                <a:lnTo>
                  <a:pt x="425662" y="23318"/>
                </a:lnTo>
                <a:lnTo>
                  <a:pt x="418445" y="26987"/>
                </a:lnTo>
                <a:lnTo>
                  <a:pt x="411187" y="30590"/>
                </a:lnTo>
                <a:lnTo>
                  <a:pt x="404042" y="34359"/>
                </a:lnTo>
                <a:lnTo>
                  <a:pt x="397160" y="38522"/>
                </a:lnTo>
                <a:lnTo>
                  <a:pt x="384124" y="47389"/>
                </a:lnTo>
                <a:lnTo>
                  <a:pt x="371200" y="56508"/>
                </a:lnTo>
                <a:lnTo>
                  <a:pt x="345225" y="75107"/>
                </a:lnTo>
                <a:lnTo>
                  <a:pt x="345664" y="75338"/>
                </a:lnTo>
                <a:lnTo>
                  <a:pt x="568035" y="75338"/>
                </a:lnTo>
                <a:lnTo>
                  <a:pt x="535960" y="48987"/>
                </a:lnTo>
                <a:lnTo>
                  <a:pt x="528682" y="45150"/>
                </a:lnTo>
                <a:lnTo>
                  <a:pt x="457944" y="45150"/>
                </a:lnTo>
                <a:lnTo>
                  <a:pt x="446477" y="35052"/>
                </a:lnTo>
                <a:lnTo>
                  <a:pt x="441186" y="30277"/>
                </a:lnTo>
                <a:lnTo>
                  <a:pt x="436164" y="25433"/>
                </a:lnTo>
                <a:lnTo>
                  <a:pt x="432761" y="21978"/>
                </a:lnTo>
                <a:lnTo>
                  <a:pt x="429767" y="21151"/>
                </a:lnTo>
                <a:close/>
              </a:path>
              <a:path w="661669" h="377825">
                <a:moveTo>
                  <a:pt x="483377" y="21946"/>
                </a:moveTo>
                <a:lnTo>
                  <a:pt x="479357" y="22062"/>
                </a:lnTo>
                <a:lnTo>
                  <a:pt x="469294" y="34009"/>
                </a:lnTo>
                <a:lnTo>
                  <a:pt x="462771" y="40145"/>
                </a:lnTo>
                <a:lnTo>
                  <a:pt x="457944" y="45150"/>
                </a:lnTo>
                <a:lnTo>
                  <a:pt x="528682" y="45150"/>
                </a:lnTo>
                <a:lnTo>
                  <a:pt x="489294" y="24386"/>
                </a:lnTo>
                <a:lnTo>
                  <a:pt x="483377" y="21946"/>
                </a:lnTo>
                <a:close/>
              </a:path>
              <a:path w="661669" h="377825">
                <a:moveTo>
                  <a:pt x="233846" y="376"/>
                </a:moveTo>
                <a:lnTo>
                  <a:pt x="229647" y="5423"/>
                </a:lnTo>
                <a:lnTo>
                  <a:pt x="225096" y="10616"/>
                </a:lnTo>
                <a:lnTo>
                  <a:pt x="220302" y="15681"/>
                </a:lnTo>
                <a:lnTo>
                  <a:pt x="210265" y="25978"/>
                </a:lnTo>
                <a:lnTo>
                  <a:pt x="287891" y="25978"/>
                </a:lnTo>
                <a:lnTo>
                  <a:pt x="270516" y="15273"/>
                </a:lnTo>
                <a:lnTo>
                  <a:pt x="243406" y="2617"/>
                </a:lnTo>
                <a:lnTo>
                  <a:pt x="237867" y="408"/>
                </a:lnTo>
                <a:lnTo>
                  <a:pt x="233846" y="3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7" name="object 67"/>
          <p:cNvSpPr/>
          <p:nvPr/>
        </p:nvSpPr>
        <p:spPr>
          <a:xfrm>
            <a:off x="9080995" y="1990547"/>
            <a:ext cx="120311" cy="1202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8" name="object 68"/>
          <p:cNvSpPr/>
          <p:nvPr/>
        </p:nvSpPr>
        <p:spPr>
          <a:xfrm>
            <a:off x="7275747" y="5257685"/>
            <a:ext cx="2060303" cy="76347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9" name="object 69"/>
          <p:cNvSpPr txBox="1"/>
          <p:nvPr/>
        </p:nvSpPr>
        <p:spPr>
          <a:xfrm>
            <a:off x="7186102" y="3508749"/>
            <a:ext cx="2348421" cy="85447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3081" indent="6350" algn="ctr">
              <a:lnSpc>
                <a:spcPct val="100600"/>
              </a:lnSpc>
              <a:spcBef>
                <a:spcPts val="58"/>
              </a:spcBef>
            </a:pPr>
            <a:r>
              <a:rPr lang="ru-RU" sz="1789" b="1" spc="-39" dirty="0">
                <a:solidFill>
                  <a:srgbClr val="652F8D"/>
                </a:solidFill>
                <a:latin typeface="Arial"/>
                <a:cs typeface="Arial"/>
              </a:rPr>
              <a:t>СУБЪЕКТЫ</a:t>
            </a:r>
          </a:p>
          <a:p>
            <a:pPr marR="3081" indent="6350" algn="ctr">
              <a:lnSpc>
                <a:spcPct val="100600"/>
              </a:lnSpc>
              <a:spcBef>
                <a:spcPts val="58"/>
              </a:spcBef>
            </a:pPr>
            <a:r>
              <a:rPr lang="ru-RU" sz="1789" b="1" spc="-39" dirty="0">
                <a:solidFill>
                  <a:srgbClr val="652F8D"/>
                </a:solidFill>
                <a:latin typeface="Arial"/>
                <a:cs typeface="Arial"/>
              </a:rPr>
              <a:t>ВОСПИТАТЕЛЬНОГО ПРОЦЕССА</a:t>
            </a:r>
            <a:endParaRPr sz="1789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93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41900"/>
            <a:ext cx="4465422" cy="3349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3"/>
          <a:stretch/>
        </p:blipFill>
        <p:spPr>
          <a:xfrm>
            <a:off x="4573914" y="41900"/>
            <a:ext cx="3545517" cy="3256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"/>
          <a:stretch/>
        </p:blipFill>
        <p:spPr>
          <a:xfrm>
            <a:off x="151866" y="3260504"/>
            <a:ext cx="6194806" cy="34928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74" y="358708"/>
            <a:ext cx="4297396" cy="3223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3"/>
          <a:stretch/>
        </p:blipFill>
        <p:spPr>
          <a:xfrm>
            <a:off x="6537717" y="3787708"/>
            <a:ext cx="5525753" cy="28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2094" r="278"/>
          <a:stretch/>
        </p:blipFill>
        <p:spPr>
          <a:xfrm>
            <a:off x="0" y="613414"/>
            <a:ext cx="5670423" cy="53478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70423" y="258792"/>
            <a:ext cx="6521577" cy="57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решением руководителя образовательной организации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Штаба могут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входить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 по воспитательной работе,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советник директора по воспитательной работе и работе с детскими общественными объединениями;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педагог-организатор;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социальный педагог;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педагог-психолог;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школьного МО классных руководителей;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руководители спортивного клуба, школьного театра,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медиацентра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представители родительской общественности;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члены ученического самоуправления;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успешные выпускники школы, а также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внешние социальные партнеры;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иные заинтересованные лица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2233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53977" y="687411"/>
            <a:ext cx="11208935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Штаба: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целостной системы воспитания образовательного учреждения для реализации приоритетов воспитательной работы.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Координация действий субъектов воспитательного процесса.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условий в школе для воспитания у обучающихся активной гражданской позиции, основанной на традиционных культурных, духовных и нравственных ценностях российского общества.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Реализация воспитательных возможностей общешкольных ключевых дел, поддержка традиций их коллективного планирования, организация проведения их анализа в школьном сообществе.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Вовлечение обучающихся, в том числе и находящихся в социально опасном положении, в работу кружков и спортивных секций, досуговую деятельность во внеурочное и каникулярное время.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Содействие в организации работы ученического самоуправления.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Взаимодействие с детскими общественными объединениями и организациями.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Координация работы школьных «бумажных» и электронных медиа с целью реализации их воспитательного потенциала.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с семьями школьников, их родителями или законными представителями, направленной на совместное решение проблем личностного развития и воспитания детей.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82007" y="0"/>
            <a:ext cx="1120893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Центр </a:t>
            </a:r>
            <a:r>
              <a:rPr lang="ru-RU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детских инициатив (ЦДИ)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Окружающая обучающихся предметно-эстетическая среда школы направлена на обогащение их внутреннего мира, создание атмосферы психологического комфорта, поднятие настроения, предупреждение стрессовых ситуаций, позитивное восприятие обучающимися пространства общеобразовательной организации, формирование у него чувства вкуса и стиля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40" y="1740665"/>
            <a:ext cx="6935492" cy="49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2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46" y="141412"/>
            <a:ext cx="9375209" cy="652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78" y="54690"/>
            <a:ext cx="8986682" cy="637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2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99" y="0"/>
            <a:ext cx="9326361" cy="66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3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499</Words>
  <Application>Microsoft Office PowerPoint</Application>
  <PresentationFormat>Широкоэкранный</PresentationFormat>
  <Paragraphs>103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Montserrat Alternates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2023-09-14T07:19:16Z</dcterms:created>
  <dcterms:modified xsi:type="dcterms:W3CDTF">2023-09-18T10:53:26Z</dcterms:modified>
</cp:coreProperties>
</file>