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3000"/>
            <a:lum/>
          </a:blip>
          <a:srcRect/>
          <a:stretch>
            <a:fillRect l="-1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Опыт </a:t>
            </a:r>
            <a:r>
              <a:rPr lang="ru-RU" sz="3100" b="1" dirty="0" smtClean="0"/>
              <a:t>работы на тему: 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«</a:t>
            </a:r>
            <a:r>
              <a:rPr lang="ru-RU" sz="3100" b="1" dirty="0" smtClean="0"/>
              <a:t>Маленький шаг, в большой мир спорта»</a:t>
            </a:r>
            <a:br>
              <a:rPr lang="ru-RU" sz="3100" b="1" dirty="0" smtClean="0"/>
            </a:br>
            <a:r>
              <a:rPr lang="ru-RU" sz="3100" b="1" dirty="0" smtClean="0"/>
              <a:t>МБДОУ ДС №3 КВ города Пикалево</a:t>
            </a:r>
            <a:br>
              <a:rPr lang="ru-RU" sz="3100" b="1" dirty="0" smtClean="0"/>
            </a:br>
            <a:r>
              <a:rPr lang="ru-RU" sz="3100" b="1" dirty="0" smtClean="0"/>
              <a:t>Инструктор по физической культуре: Сапожникова Н.А.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"/>
            <a:lum/>
          </a:blip>
          <a:srcRect/>
          <a:stretch>
            <a:fillRect l="-1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496"/>
            <a:ext cx="8586790" cy="3214702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Задачи</a:t>
            </a:r>
            <a:r>
              <a:rPr lang="ru-RU" sz="3600" b="1" dirty="0" smtClean="0">
                <a:solidFill>
                  <a:srgbClr val="FF0000"/>
                </a:solidFill>
              </a:rPr>
              <a:t>: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1 </a:t>
            </a:r>
            <a:r>
              <a:rPr lang="ru-RU" sz="2700" b="1" dirty="0" smtClean="0"/>
              <a:t>Познакомить детей с различными видами спорта</a:t>
            </a:r>
            <a:r>
              <a:rPr lang="ru-RU" sz="2700" b="1" dirty="0" smtClean="0"/>
              <a:t>;</a:t>
            </a:r>
            <a:br>
              <a:rPr lang="ru-RU" sz="2700" b="1" dirty="0" smtClean="0"/>
            </a:br>
            <a:r>
              <a:rPr lang="ru-RU" sz="2700" b="1" dirty="0" smtClean="0"/>
              <a:t>2 </a:t>
            </a:r>
            <a:r>
              <a:rPr lang="ru-RU" sz="2700" b="1" dirty="0" smtClean="0"/>
              <a:t>Расширять представление детей о </a:t>
            </a:r>
            <a:r>
              <a:rPr lang="ru-RU" sz="2700" b="1" dirty="0" smtClean="0"/>
              <a:t>многообразии </a:t>
            </a:r>
            <a:r>
              <a:rPr lang="ru-RU" sz="2700" b="1" dirty="0" smtClean="0"/>
              <a:t>профессий в спорте;</a:t>
            </a:r>
            <a:br>
              <a:rPr lang="ru-RU" sz="2700" b="1" dirty="0" smtClean="0"/>
            </a:br>
            <a:r>
              <a:rPr lang="ru-RU" sz="2700" b="1" dirty="0" smtClean="0"/>
              <a:t>3 </a:t>
            </a:r>
            <a:r>
              <a:rPr lang="ru-RU" sz="2700" b="1" dirty="0" smtClean="0"/>
              <a:t>Воспитывать самостоятельность, чувство ответственности, </a:t>
            </a:r>
            <a:r>
              <a:rPr lang="ru-RU" sz="2700" b="1" dirty="0" smtClean="0"/>
              <a:t>уважение к </a:t>
            </a:r>
            <a:r>
              <a:rPr lang="ru-RU" sz="2700" b="1" dirty="0" smtClean="0"/>
              <a:t>труду взрослых;</a:t>
            </a:r>
            <a:br>
              <a:rPr lang="ru-RU" sz="2700" b="1" dirty="0" smtClean="0"/>
            </a:br>
            <a:r>
              <a:rPr lang="ru-RU" sz="2700" b="1" dirty="0" smtClean="0"/>
              <a:t>4 </a:t>
            </a:r>
            <a:r>
              <a:rPr lang="ru-RU" sz="2700" b="1" dirty="0" smtClean="0"/>
              <a:t>Формировать понимание значимости профессии в жизни людей;</a:t>
            </a:r>
            <a:br>
              <a:rPr lang="ru-RU" sz="2700" b="1" dirty="0" smtClean="0"/>
            </a:br>
            <a:r>
              <a:rPr lang="ru-RU" sz="2700" b="1" dirty="0" smtClean="0"/>
              <a:t>5 Развивать физические качества детей, ловкость, быстроту,</a:t>
            </a:r>
            <a:br>
              <a:rPr lang="ru-RU" sz="2700" b="1" dirty="0" smtClean="0"/>
            </a:br>
            <a:r>
              <a:rPr lang="ru-RU" sz="2700" b="1" dirty="0" smtClean="0"/>
              <a:t>выносливость, внимание.</a:t>
            </a:r>
            <a:br>
              <a:rPr lang="ru-RU" sz="2700" b="1" dirty="0" smtClean="0"/>
            </a:br>
            <a:r>
              <a:rPr lang="ru-RU" sz="2700" b="1" dirty="0" smtClean="0"/>
              <a:t>6 Охранять и укреплять здоровье детей.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86808" cy="17859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Цель: </a:t>
            </a:r>
            <a:r>
              <a:rPr lang="ru-RU" b="1" dirty="0" smtClean="0"/>
              <a:t>создание </a:t>
            </a:r>
            <a:r>
              <a:rPr lang="ru-RU" b="1" dirty="0" smtClean="0"/>
              <a:t>условий </a:t>
            </a:r>
            <a:r>
              <a:rPr lang="ru-RU" b="1" dirty="0" smtClean="0"/>
              <a:t>для формирования целостного представления о </a:t>
            </a:r>
            <a:r>
              <a:rPr lang="ru-RU" b="1" dirty="0" smtClean="0"/>
              <a:t>спортивных </a:t>
            </a:r>
            <a:r>
              <a:rPr lang="ru-RU" b="1" dirty="0" smtClean="0"/>
              <a:t>профессиях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l="-63000" t="-1000" r="-49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643182"/>
            <a:ext cx="7786742" cy="39290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solidFill>
                  <a:srgbClr val="FF0000"/>
                </a:solidFill>
              </a:rPr>
              <a:t>Актуальность: </a:t>
            </a:r>
            <a:r>
              <a:rPr lang="ru-RU" sz="2200" b="1" dirty="0" smtClean="0"/>
              <a:t>Каждый человек мечтает обрести в жизни свое</a:t>
            </a:r>
            <a:br>
              <a:rPr lang="ru-RU" sz="2200" b="1" dirty="0" smtClean="0"/>
            </a:br>
            <a:r>
              <a:rPr lang="ru-RU" sz="2200" b="1" dirty="0" smtClean="0"/>
              <a:t>любимое дело, доставляющее радость ему самому и приносящее пользу</a:t>
            </a:r>
            <a:br>
              <a:rPr lang="ru-RU" sz="2200" b="1" dirty="0" smtClean="0"/>
            </a:br>
            <a:r>
              <a:rPr lang="ru-RU" sz="2200" b="1" dirty="0" smtClean="0"/>
              <a:t>людям. </a:t>
            </a:r>
            <a:r>
              <a:rPr lang="ru-RU" sz="2200" b="1" dirty="0" smtClean="0"/>
              <a:t>Поэтому </a:t>
            </a:r>
            <a:r>
              <a:rPr lang="ru-RU" sz="2200" b="1" dirty="0" smtClean="0"/>
              <a:t>очень важно познакомить ребенка и</a:t>
            </a:r>
            <a:br>
              <a:rPr lang="ru-RU" sz="2200" b="1" dirty="0" smtClean="0"/>
            </a:br>
            <a:r>
              <a:rPr lang="ru-RU" sz="2200" b="1" dirty="0" smtClean="0"/>
              <a:t>с профессиями в мире спорта, рассказать о тех характерных качествах,</a:t>
            </a:r>
            <a:br>
              <a:rPr lang="ru-RU" sz="2200" b="1" dirty="0" smtClean="0"/>
            </a:br>
            <a:r>
              <a:rPr lang="ru-RU" sz="2200" b="1" dirty="0" smtClean="0"/>
              <a:t>которые требует та или иная профессия. Это оказалось очень интересно и для</a:t>
            </a:r>
            <a:br>
              <a:rPr lang="ru-RU" sz="2200" b="1" dirty="0" smtClean="0"/>
            </a:br>
            <a:r>
              <a:rPr lang="ru-RU" sz="2200" b="1" dirty="0" smtClean="0"/>
              <a:t>детей, и для взрослых, ведь эта тема достаточно редко находит своё</a:t>
            </a:r>
            <a:br>
              <a:rPr lang="ru-RU" sz="2200" b="1" dirty="0" smtClean="0"/>
            </a:br>
            <a:r>
              <a:rPr lang="ru-RU" sz="2200" b="1" dirty="0" smtClean="0"/>
              <a:t>отражение в образовательном процессе ДОУ.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785926"/>
            <a:ext cx="8229600" cy="3786214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dirty="0" smtClean="0">
                <a:solidFill>
                  <a:srgbClr val="FF0000"/>
                </a:solidFill>
              </a:rPr>
              <a:t>Ожидаемые результаты</a:t>
            </a:r>
            <a:r>
              <a:rPr lang="ru-RU" sz="2200" b="1" dirty="0" smtClean="0">
                <a:solidFill>
                  <a:srgbClr val="FF0000"/>
                </a:solidFill>
              </a:rPr>
              <a:t>: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Расширение представления детей о спортивных профессиях;</a:t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Интерес к трудовой деятельности работников спортивной сферы;</a:t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Первичное определение своих предпочтений, стремлений в</a:t>
            </a:r>
            <a:br>
              <a:rPr lang="ru-RU" sz="2200" b="1" dirty="0" smtClean="0"/>
            </a:br>
            <a:r>
              <a:rPr lang="ru-RU" sz="2200" b="1" dirty="0" smtClean="0"/>
              <a:t>будущей профессиональной деятельности;</a:t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Понимание значения слова </a:t>
            </a:r>
            <a:r>
              <a:rPr lang="ru-RU" sz="2200" b="1" dirty="0" smtClean="0"/>
              <a:t>«профессия» и</a:t>
            </a:r>
            <a:br>
              <a:rPr lang="ru-RU" sz="2200" b="1" dirty="0" smtClean="0"/>
            </a:br>
            <a:r>
              <a:rPr lang="ru-RU" sz="2200" b="1" dirty="0" smtClean="0"/>
              <a:t>выражения «все профессии важны» подведет детей к пониманию, что</a:t>
            </a:r>
            <a:br>
              <a:rPr lang="ru-RU" sz="2200" b="1" dirty="0" smtClean="0"/>
            </a:br>
            <a:r>
              <a:rPr lang="ru-RU" sz="2200" b="1" dirty="0" smtClean="0"/>
              <a:t>правильный выбор профессии определяет жизненный успех.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</Words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 Опыт работы на тему:  «Маленький шаг, в большой мир спорта» МБДОУ ДС №3 КВ города Пикалево Инструктор по физической культуре: Сапожникова Н.А. </vt:lpstr>
      <vt:lpstr>    Задачи: 1 Познакомить детей с различными видами спорта; 2 Расширять представление детей о многообразии профессий в спорте; 3 Воспитывать самостоятельность, чувство ответственности, уважение к труду взрослых; 4 Формировать понимание значимости профессии в жизни людей; 5 Развивать физические качества детей, ловкость, быстроту, выносливость, внимание. 6 Охранять и укреплять здоровье детей.   </vt:lpstr>
      <vt:lpstr>Актуальность: Каждый человек мечтает обрести в жизни свое любимое дело, доставляющее радость ему самому и приносящее пользу людям. Поэтому очень важно познакомить ребенка и с профессиями в мире спорта, рассказать о тех характерных качествах, которые требует та или иная профессия. Это оказалось очень интересно и для детей, и для взрослых, ведь эта тема достаточно редко находит своё отражение в образовательном процессе ДОУ. </vt:lpstr>
      <vt:lpstr>Ожидаемые результаты: Расширение представления детей о спортивных профессиях;  Интерес к трудовой деятельности работников спортивной сферы;  Первичное определение своих предпочтений, стремлений в будущей профессиональной деятельности;  Понимание значения слова «профессия» и выражения «все профессии важны» подведет детей к пониманию, что правильный выбор профессии определяет жизненный успех. 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Опыт работы на тему:  «Маленький шаг, в большой мир спорта» МБДОУ ДС №3 КВ города Пикалево Инструктор по физической культуре: Сапожникова Н.А. </dc:title>
  <dc:creator>User</dc:creator>
  <cp:lastModifiedBy>User</cp:lastModifiedBy>
  <cp:revision>5</cp:revision>
  <dcterms:created xsi:type="dcterms:W3CDTF">2025-10-30T09:12:33Z</dcterms:created>
  <dcterms:modified xsi:type="dcterms:W3CDTF">2025-10-30T09:56:18Z</dcterms:modified>
</cp:coreProperties>
</file>