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4" r:id="rId2"/>
    <p:sldId id="277" r:id="rId3"/>
    <p:sldId id="278" r:id="rId4"/>
    <p:sldId id="279" r:id="rId5"/>
    <p:sldId id="280" r:id="rId6"/>
    <p:sldId id="27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1D4971"/>
    <a:srgbClr val="265F92"/>
    <a:srgbClr val="3967B9"/>
    <a:srgbClr val="35921F"/>
    <a:srgbClr val="70AD47"/>
    <a:srgbClr val="A5A5A5"/>
    <a:srgbClr val="ED7D31"/>
    <a:srgbClr val="5B9BD5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 autoAdjust="0"/>
  </p:normalViewPr>
  <p:slideViewPr>
    <p:cSldViewPr snapToGrid="0">
      <p:cViewPr varScale="1">
        <p:scale>
          <a:sx n="95" d="100"/>
          <a:sy n="95" d="100"/>
        </p:scale>
        <p:origin x="86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09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#1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15931E-1654-4B73-89B2-8E333D9C42E0}" type="doc">
      <dgm:prSet loTypeId="urn:microsoft.com/office/officeart/2005/8/layout/vList5" loCatId="list" qsTypeId="urn:microsoft.com/office/officeart/2005/8/quickstyle/simple2#1" qsCatId="simple" csTypeId="urn:microsoft.com/office/officeart/2005/8/colors/colorful4#1" csCatId="accent1" phldr="0"/>
      <dgm:spPr/>
      <dgm:t>
        <a:bodyPr/>
        <a:lstStyle/>
        <a:p>
          <a:endParaRPr lang="zh-CN" altLang="en-US"/>
        </a:p>
      </dgm:t>
    </dgm:pt>
    <dgm:pt modelId="{90DDC401-903F-495B-A387-FFA8A45891F6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/>
            <a:t>Актуальность:</a:t>
          </a:r>
        </a:p>
      </dgm:t>
    </dgm:pt>
    <dgm:pt modelId="{C8BB0B8A-C63A-4F83-B8DD-3A7CE259E4EE}" type="parTrans" cxnId="{AF420742-83D1-44A9-8C35-B0D4A9D30ABC}">
      <dgm:prSet/>
      <dgm:spPr/>
      <dgm:t>
        <a:bodyPr/>
        <a:lstStyle/>
        <a:p>
          <a:endParaRPr lang="zh-CN" altLang="en-US"/>
        </a:p>
      </dgm:t>
    </dgm:pt>
    <dgm:pt modelId="{35E5E878-0907-4014-9CFA-56AEFE6C22E5}" type="sibTrans" cxnId="{AF420742-83D1-44A9-8C35-B0D4A9D30ABC}">
      <dgm:prSet/>
      <dgm:spPr/>
      <dgm:t>
        <a:bodyPr/>
        <a:lstStyle/>
        <a:p>
          <a:endParaRPr lang="zh-CN" altLang="en-US"/>
        </a:p>
      </dgm:t>
    </dgm:pt>
    <dgm:pt modelId="{E08CEB0C-E37F-4DCA-A8EA-4B2CD3AD7754}">
      <dgm:prSet phldrT="[Текст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altLang="zh-CN" sz="1400"/>
            <a:t>распространине информационных технологий</a:t>
          </a:r>
        </a:p>
      </dgm:t>
    </dgm:pt>
    <dgm:pt modelId="{FB4BCC77-44E9-4065-8A2F-90CD32DE34E3}" type="parTrans" cxnId="{1E42B202-52F5-4E9D-A18F-490E069CD5B9}">
      <dgm:prSet/>
      <dgm:spPr/>
      <dgm:t>
        <a:bodyPr/>
        <a:lstStyle/>
        <a:p>
          <a:endParaRPr lang="zh-CN" altLang="en-US"/>
        </a:p>
      </dgm:t>
    </dgm:pt>
    <dgm:pt modelId="{41FED480-3E2E-47A2-B997-02D527BC8082}" type="sibTrans" cxnId="{1E42B202-52F5-4E9D-A18F-490E069CD5B9}">
      <dgm:prSet/>
      <dgm:spPr/>
      <dgm:t>
        <a:bodyPr/>
        <a:lstStyle/>
        <a:p>
          <a:endParaRPr lang="zh-CN" altLang="en-US"/>
        </a:p>
      </dgm:t>
    </dgm:pt>
    <dgm:pt modelId="{6886CF49-2F11-4B9E-BBCC-7C2D9B07D504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altLang="zh-CN" sz="1400"/>
            <a:t>отсутствие интереса к чтению</a:t>
          </a:r>
        </a:p>
      </dgm:t>
    </dgm:pt>
    <dgm:pt modelId="{121504AB-ED14-487D-BB67-763DFD02820F}" type="parTrans" cxnId="{5BAB11D4-685C-4BBA-AC89-7AB24E4A8927}">
      <dgm:prSet/>
      <dgm:spPr/>
    </dgm:pt>
    <dgm:pt modelId="{B1FDF134-7A66-4FDB-98DF-3FE5E69A40ED}" type="sibTrans" cxnId="{5BAB11D4-685C-4BBA-AC89-7AB24E4A8927}">
      <dgm:prSet/>
      <dgm:spPr/>
    </dgm:pt>
    <dgm:pt modelId="{E2E0CF1E-ECBC-44D0-BD99-823BFA089C21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altLang="zh-CN" sz="1400"/>
            <a:t>подготовка к дальнейшему обучению</a:t>
          </a:r>
        </a:p>
      </dgm:t>
    </dgm:pt>
    <dgm:pt modelId="{329B7D33-880C-4A32-91C8-C1BF11332C44}" type="parTrans" cxnId="{40E5403A-48AD-4093-9500-3700B0ED73DA}">
      <dgm:prSet/>
      <dgm:spPr/>
    </dgm:pt>
    <dgm:pt modelId="{8A3A3151-3BFF-4B73-9218-74E76C5C42E9}" type="sibTrans" cxnId="{40E5403A-48AD-4093-9500-3700B0ED73DA}">
      <dgm:prSet/>
      <dgm:spPr/>
    </dgm:pt>
    <dgm:pt modelId="{8AC005BA-DD6D-4697-A9FD-FB7E70E184EC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altLang="zh-CN" sz="1400"/>
            <a:t>развитие любознательности</a:t>
          </a:r>
        </a:p>
      </dgm:t>
    </dgm:pt>
    <dgm:pt modelId="{5B699413-73B2-4D58-B433-FA45B235010C}" type="parTrans" cxnId="{FAB14BC1-B5FD-4DA3-9435-0992F48BB83A}">
      <dgm:prSet/>
      <dgm:spPr/>
    </dgm:pt>
    <dgm:pt modelId="{B1BB0781-36FB-4E2D-91EB-5E256ADCDB69}" type="sibTrans" cxnId="{FAB14BC1-B5FD-4DA3-9435-0992F48BB83A}">
      <dgm:prSet/>
      <dgm:spPr/>
    </dgm:pt>
    <dgm:pt modelId="{A6685E83-BEEC-49B3-B40A-539E2C0D7A1A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/>
            <a:t>Цель: </a:t>
          </a:r>
        </a:p>
      </dgm:t>
    </dgm:pt>
    <dgm:pt modelId="{FECC43A3-D59E-4EE1-9557-8FBB90D5B362}" type="parTrans" cxnId="{D6BDD185-F8F7-4F6E-A462-E20369059D9A}">
      <dgm:prSet/>
      <dgm:spPr/>
      <dgm:t>
        <a:bodyPr/>
        <a:lstStyle/>
        <a:p>
          <a:endParaRPr lang="zh-CN" altLang="en-US"/>
        </a:p>
      </dgm:t>
    </dgm:pt>
    <dgm:pt modelId="{68BB6C9A-B7F0-43A0-955B-FC8C4D4009BF}" type="sibTrans" cxnId="{D6BDD185-F8F7-4F6E-A462-E20369059D9A}">
      <dgm:prSet/>
      <dgm:spPr/>
      <dgm:t>
        <a:bodyPr/>
        <a:lstStyle/>
        <a:p>
          <a:endParaRPr lang="zh-CN" altLang="en-US"/>
        </a:p>
      </dgm:t>
    </dgm:pt>
    <dgm:pt modelId="{CBA50553-63FA-4B5A-9888-EDDBA06CA593}">
      <dgm:prSet phldrT="[Текст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ru-RU" altLang="zh-CN" sz="2100"/>
        </a:p>
      </dgm:t>
    </dgm:pt>
    <dgm:pt modelId="{73E2772F-165D-4B56-ACC2-969CBF53B0A8}" type="parTrans" cxnId="{1D8F621B-366F-4FAD-8C0B-F06823005D34}">
      <dgm:prSet/>
      <dgm:spPr/>
      <dgm:t>
        <a:bodyPr/>
        <a:lstStyle/>
        <a:p>
          <a:endParaRPr lang="zh-CN" altLang="en-US"/>
        </a:p>
      </dgm:t>
    </dgm:pt>
    <dgm:pt modelId="{7BFD1607-7356-4D3D-A829-75D002A3A4B0}" type="sibTrans" cxnId="{1D8F621B-366F-4FAD-8C0B-F06823005D34}">
      <dgm:prSet/>
      <dgm:spPr/>
      <dgm:t>
        <a:bodyPr/>
        <a:lstStyle/>
        <a:p>
          <a:endParaRPr lang="zh-CN" altLang="en-US"/>
        </a:p>
      </dgm:t>
    </dgm:pt>
    <dgm:pt modelId="{0BEA47A9-DB2C-4671-8773-E10A10CDA268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ru-RU" altLang="zh-CN" sz="2800"/>
            <a:t>умение работать с текстом</a:t>
          </a:r>
          <a:endParaRPr lang="zh-CN" altLang="en-US" sz="2100"/>
        </a:p>
      </dgm:t>
    </dgm:pt>
    <dgm:pt modelId="{FBF6D3CD-667F-4E97-A5CE-EBABDD1EAEFF}" type="parTrans" cxnId="{22AB7773-B717-418C-BF1E-C5F077392D4D}">
      <dgm:prSet/>
      <dgm:spPr/>
    </dgm:pt>
    <dgm:pt modelId="{FEEEB578-183B-4E2A-8C39-8839B39C9773}" type="sibTrans" cxnId="{22AB7773-B717-418C-BF1E-C5F077392D4D}">
      <dgm:prSet/>
      <dgm:spPr/>
    </dgm:pt>
    <dgm:pt modelId="{B168C62E-DE08-46E6-8A6C-96782222AC60}">
      <dgm:prSet phldrT="[Текст]" phldr="1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zh-CN" altLang="en-US" sz="2100"/>
        </a:p>
      </dgm:t>
    </dgm:pt>
    <dgm:pt modelId="{88FD323B-C1A8-426A-851D-B94A7123D611}" type="parTrans" cxnId="{80C3ECDC-03A5-49CC-B356-D060325D0570}">
      <dgm:prSet/>
      <dgm:spPr/>
    </dgm:pt>
    <dgm:pt modelId="{BC7ED1BE-9326-4764-B445-086FBFE795F0}" type="sibTrans" cxnId="{80C3ECDC-03A5-49CC-B356-D060325D0570}">
      <dgm:prSet/>
      <dgm:spPr/>
    </dgm:pt>
    <dgm:pt modelId="{C8DDDFA1-AF37-4444-AAEB-D51CEE212719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/>
            <a:t>Задачи:</a:t>
          </a:r>
        </a:p>
      </dgm:t>
    </dgm:pt>
    <dgm:pt modelId="{26EA520A-5891-4EBA-B2AD-1840663D8C07}" type="parTrans" cxnId="{698566C7-64D2-4910-B846-B8A5799095C0}">
      <dgm:prSet/>
      <dgm:spPr/>
      <dgm:t>
        <a:bodyPr/>
        <a:lstStyle/>
        <a:p>
          <a:endParaRPr lang="zh-CN" altLang="en-US"/>
        </a:p>
      </dgm:t>
    </dgm:pt>
    <dgm:pt modelId="{CE2287C8-6424-4771-88FD-4DADE15C5A04}" type="sibTrans" cxnId="{698566C7-64D2-4910-B846-B8A5799095C0}">
      <dgm:prSet/>
      <dgm:spPr/>
      <dgm:t>
        <a:bodyPr/>
        <a:lstStyle/>
        <a:p>
          <a:endParaRPr lang="zh-CN" altLang="en-US"/>
        </a:p>
      </dgm:t>
    </dgm:pt>
    <dgm:pt modelId="{5AA02751-379E-46DB-884A-F23ACBC498EE}">
      <dgm:prSet phldrT="[Текст]" phldr="1"/>
      <dgm:spPr/>
      <dgm:t>
        <a:bodyPr/>
        <a:lstStyle/>
        <a:p>
          <a:endParaRPr lang="zh-CN" altLang="en-US"/>
        </a:p>
      </dgm:t>
    </dgm:pt>
    <dgm:pt modelId="{D0D77647-95BE-4607-B2F0-006D9CAB8F0E}" type="parTrans" cxnId="{BDE8945B-E69A-4620-91C6-F51BF6FFA9B4}">
      <dgm:prSet/>
      <dgm:spPr/>
      <dgm:t>
        <a:bodyPr/>
        <a:lstStyle/>
        <a:p>
          <a:endParaRPr lang="zh-CN" altLang="en-US"/>
        </a:p>
      </dgm:t>
    </dgm:pt>
    <dgm:pt modelId="{3DBF6B9F-A188-4D67-ABE8-0633561FA9E5}" type="sibTrans" cxnId="{BDE8945B-E69A-4620-91C6-F51BF6FFA9B4}">
      <dgm:prSet/>
      <dgm:spPr/>
      <dgm:t>
        <a:bodyPr/>
        <a:lstStyle/>
        <a:p>
          <a:endParaRPr lang="zh-CN" altLang="en-US"/>
        </a:p>
      </dgm:t>
    </dgm:pt>
    <dgm:pt modelId="{0A7D7049-02EF-4500-A414-B87FFF8F653F}">
      <dgm:prSet phldrT="[Текст]" phldr="1"/>
      <dgm:spPr/>
      <dgm:t>
        <a:bodyPr/>
        <a:lstStyle/>
        <a:p>
          <a:endParaRPr lang="zh-CN" altLang="en-US"/>
        </a:p>
      </dgm:t>
    </dgm:pt>
    <dgm:pt modelId="{C478CE73-0686-4D75-997F-15E07CBB2918}" type="parTrans" cxnId="{6BD90F5A-CEA6-43FC-892B-E2A2E3F0E17C}">
      <dgm:prSet/>
      <dgm:spPr/>
      <dgm:t>
        <a:bodyPr/>
        <a:lstStyle/>
        <a:p>
          <a:endParaRPr lang="zh-CN" altLang="en-US"/>
        </a:p>
      </dgm:t>
    </dgm:pt>
    <dgm:pt modelId="{CBB5AAEC-CBE3-4681-B97F-015A102B03AC}" type="sibTrans" cxnId="{6BD90F5A-CEA6-43FC-892B-E2A2E3F0E17C}">
      <dgm:prSet/>
      <dgm:spPr/>
      <dgm:t>
        <a:bodyPr/>
        <a:lstStyle/>
        <a:p>
          <a:endParaRPr lang="zh-CN" altLang="en-US"/>
        </a:p>
      </dgm:t>
    </dgm:pt>
    <dgm:pt modelId="{D5935282-3C7C-4F88-A1AE-C27DB8591514}" type="pres">
      <dgm:prSet presAssocID="{2E15931E-1654-4B73-89B2-8E333D9C42E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1486FD-113E-4C87-8ADF-B1A8E2A84801}" type="pres">
      <dgm:prSet presAssocID="{90DDC401-903F-495B-A387-FFA8A45891F6}" presName="linNode" presStyleCnt="0"/>
      <dgm:spPr/>
    </dgm:pt>
    <dgm:pt modelId="{96BE2B31-D87C-43E1-BE64-4C27B13F4AA4}" type="pres">
      <dgm:prSet presAssocID="{90DDC401-903F-495B-A387-FFA8A45891F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9406C3-FC80-4468-A55B-122D744D43F0}" type="pres">
      <dgm:prSet presAssocID="{90DDC401-903F-495B-A387-FFA8A45891F6}" presName="descendantText" presStyleLbl="alignAccFollowNode1" presStyleIdx="0" presStyleCnt="3" custLinFactNeighborY="13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941F29-E51C-4282-956D-50CFAFAEB9B8}" type="pres">
      <dgm:prSet presAssocID="{35E5E878-0907-4014-9CFA-56AEFE6C22E5}" presName="sp" presStyleCnt="0"/>
      <dgm:spPr/>
    </dgm:pt>
    <dgm:pt modelId="{B589D1EC-5156-4FB2-BB1C-8E1290A868B9}" type="pres">
      <dgm:prSet presAssocID="{A6685E83-BEEC-49B3-B40A-539E2C0D7A1A}" presName="linNode" presStyleCnt="0"/>
      <dgm:spPr/>
    </dgm:pt>
    <dgm:pt modelId="{EBD335B5-8308-49CB-9630-99D852747B1F}" type="pres">
      <dgm:prSet presAssocID="{A6685E83-BEEC-49B3-B40A-539E2C0D7A1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2A58E-CA03-4F76-94B6-D8FE50231963}" type="pres">
      <dgm:prSet presAssocID="{A6685E83-BEEC-49B3-B40A-539E2C0D7A1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6EE5BB-CBA4-4DD9-BFB7-3F3F246C9BF0}" type="pres">
      <dgm:prSet presAssocID="{68BB6C9A-B7F0-43A0-955B-FC8C4D4009BF}" presName="sp" presStyleCnt="0"/>
      <dgm:spPr/>
    </dgm:pt>
    <dgm:pt modelId="{2BB2A428-FB05-47E5-AC5F-C6A7936A9AC0}" type="pres">
      <dgm:prSet presAssocID="{C8DDDFA1-AF37-4444-AAEB-D51CEE212719}" presName="linNode" presStyleCnt="0"/>
      <dgm:spPr/>
    </dgm:pt>
    <dgm:pt modelId="{B093CE78-670B-40EB-95CF-315E334D550F}" type="pres">
      <dgm:prSet presAssocID="{C8DDDFA1-AF37-4444-AAEB-D51CEE21271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028F0D-BE57-4642-92F7-303D4E45C524}" type="pres">
      <dgm:prSet presAssocID="{C8DDDFA1-AF37-4444-AAEB-D51CEE21271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AD855A-7DD8-46F3-9DD0-C4DCE0CBAE6B}" type="presOf" srcId="{CBA50553-63FA-4B5A-9888-EDDBA06CA593}" destId="{6EB2A58E-CA03-4F76-94B6-D8FE50231963}" srcOrd="0" destOrd="0" presId="urn:microsoft.com/office/officeart/2005/8/layout/vList5"/>
    <dgm:cxn modelId="{519A5B00-4539-4FA0-B5F5-CF8CC3ACA92C}" type="presOf" srcId="{B168C62E-DE08-46E6-8A6C-96782222AC60}" destId="{6EB2A58E-CA03-4F76-94B6-D8FE50231963}" srcOrd="0" destOrd="2" presId="urn:microsoft.com/office/officeart/2005/8/layout/vList5"/>
    <dgm:cxn modelId="{422D4A6F-C984-4232-AB9A-3E579754151D}" type="presOf" srcId="{C8DDDFA1-AF37-4444-AAEB-D51CEE212719}" destId="{B093CE78-670B-40EB-95CF-315E334D550F}" srcOrd="0" destOrd="0" presId="urn:microsoft.com/office/officeart/2005/8/layout/vList5"/>
    <dgm:cxn modelId="{F9B5D2BC-4A4E-4C65-9100-842EEACBCC3A}" type="presOf" srcId="{90DDC401-903F-495B-A387-FFA8A45891F6}" destId="{96BE2B31-D87C-43E1-BE64-4C27B13F4AA4}" srcOrd="0" destOrd="0" presId="urn:microsoft.com/office/officeart/2005/8/layout/vList5"/>
    <dgm:cxn modelId="{5BAB11D4-685C-4BBA-AC89-7AB24E4A8927}" srcId="{90DDC401-903F-495B-A387-FFA8A45891F6}" destId="{6886CF49-2F11-4B9E-BBCC-7C2D9B07D504}" srcOrd="1" destOrd="0" parTransId="{121504AB-ED14-487D-BB67-763DFD02820F}" sibTransId="{B1FDF134-7A66-4FDB-98DF-3FE5E69A40ED}"/>
    <dgm:cxn modelId="{D6BDD185-F8F7-4F6E-A462-E20369059D9A}" srcId="{2E15931E-1654-4B73-89B2-8E333D9C42E0}" destId="{A6685E83-BEEC-49B3-B40A-539E2C0D7A1A}" srcOrd="1" destOrd="0" parTransId="{FECC43A3-D59E-4EE1-9557-8FBB90D5B362}" sibTransId="{68BB6C9A-B7F0-43A0-955B-FC8C4D4009BF}"/>
    <dgm:cxn modelId="{2E4EDB9E-C0BB-43DB-9A00-639882353D63}" type="presOf" srcId="{8AC005BA-DD6D-4697-A9FD-FB7E70E184EC}" destId="{DD9406C3-FC80-4468-A55B-122D744D43F0}" srcOrd="0" destOrd="3" presId="urn:microsoft.com/office/officeart/2005/8/layout/vList5"/>
    <dgm:cxn modelId="{490BCF92-65F6-4D4B-A48E-2E7D3E515DE7}" type="presOf" srcId="{0BEA47A9-DB2C-4671-8773-E10A10CDA268}" destId="{6EB2A58E-CA03-4F76-94B6-D8FE50231963}" srcOrd="0" destOrd="1" presId="urn:microsoft.com/office/officeart/2005/8/layout/vList5"/>
    <dgm:cxn modelId="{8C173CD3-4395-47D4-8CBB-4D9ACBE2E871}" type="presOf" srcId="{A6685E83-BEEC-49B3-B40A-539E2C0D7A1A}" destId="{EBD335B5-8308-49CB-9630-99D852747B1F}" srcOrd="0" destOrd="0" presId="urn:microsoft.com/office/officeart/2005/8/layout/vList5"/>
    <dgm:cxn modelId="{9D20AD6D-571C-4402-9ED9-C4350C22F4C8}" type="presOf" srcId="{0A7D7049-02EF-4500-A414-B87FFF8F653F}" destId="{64028F0D-BE57-4642-92F7-303D4E45C524}" srcOrd="0" destOrd="1" presId="urn:microsoft.com/office/officeart/2005/8/layout/vList5"/>
    <dgm:cxn modelId="{1E42B202-52F5-4E9D-A18F-490E069CD5B9}" srcId="{90DDC401-903F-495B-A387-FFA8A45891F6}" destId="{E08CEB0C-E37F-4DCA-A8EA-4B2CD3AD7754}" srcOrd="0" destOrd="0" parTransId="{FB4BCC77-44E9-4065-8A2F-90CD32DE34E3}" sibTransId="{41FED480-3E2E-47A2-B997-02D527BC8082}"/>
    <dgm:cxn modelId="{49D9299E-8346-44F4-9DF6-8C793631CA67}" type="presOf" srcId="{2E15931E-1654-4B73-89B2-8E333D9C42E0}" destId="{D5935282-3C7C-4F88-A1AE-C27DB8591514}" srcOrd="0" destOrd="0" presId="urn:microsoft.com/office/officeart/2005/8/layout/vList5"/>
    <dgm:cxn modelId="{20F55A4C-CADB-48BF-9EC7-4E3D80D07D23}" type="presOf" srcId="{5AA02751-379E-46DB-884A-F23ACBC498EE}" destId="{64028F0D-BE57-4642-92F7-303D4E45C524}" srcOrd="0" destOrd="0" presId="urn:microsoft.com/office/officeart/2005/8/layout/vList5"/>
    <dgm:cxn modelId="{80C3ECDC-03A5-49CC-B356-D060325D0570}" srcId="{A6685E83-BEEC-49B3-B40A-539E2C0D7A1A}" destId="{B168C62E-DE08-46E6-8A6C-96782222AC60}" srcOrd="2" destOrd="0" parTransId="{88FD323B-C1A8-426A-851D-B94A7123D611}" sibTransId="{BC7ED1BE-9326-4764-B445-086FBFE795F0}"/>
    <dgm:cxn modelId="{91883ECC-7CAC-4CE6-B639-F3915A0012C0}" type="presOf" srcId="{E2E0CF1E-ECBC-44D0-BD99-823BFA089C21}" destId="{DD9406C3-FC80-4468-A55B-122D744D43F0}" srcOrd="0" destOrd="2" presId="urn:microsoft.com/office/officeart/2005/8/layout/vList5"/>
    <dgm:cxn modelId="{BDE8945B-E69A-4620-91C6-F51BF6FFA9B4}" srcId="{C8DDDFA1-AF37-4444-AAEB-D51CEE212719}" destId="{5AA02751-379E-46DB-884A-F23ACBC498EE}" srcOrd="0" destOrd="0" parTransId="{D0D77647-95BE-4607-B2F0-006D9CAB8F0E}" sibTransId="{3DBF6B9F-A188-4D67-ABE8-0633561FA9E5}"/>
    <dgm:cxn modelId="{6BD90F5A-CEA6-43FC-892B-E2A2E3F0E17C}" srcId="{C8DDDFA1-AF37-4444-AAEB-D51CEE212719}" destId="{0A7D7049-02EF-4500-A414-B87FFF8F653F}" srcOrd="1" destOrd="0" parTransId="{C478CE73-0686-4D75-997F-15E07CBB2918}" sibTransId="{CBB5AAEC-CBE3-4681-B97F-015A102B03AC}"/>
    <dgm:cxn modelId="{ACED21DF-E1E1-4597-943D-010872719590}" type="presOf" srcId="{E08CEB0C-E37F-4DCA-A8EA-4B2CD3AD7754}" destId="{DD9406C3-FC80-4468-A55B-122D744D43F0}" srcOrd="0" destOrd="0" presId="urn:microsoft.com/office/officeart/2005/8/layout/vList5"/>
    <dgm:cxn modelId="{22AB7773-B717-418C-BF1E-C5F077392D4D}" srcId="{A6685E83-BEEC-49B3-B40A-539E2C0D7A1A}" destId="{0BEA47A9-DB2C-4671-8773-E10A10CDA268}" srcOrd="1" destOrd="0" parTransId="{FBF6D3CD-667F-4E97-A5CE-EBABDD1EAEFF}" sibTransId="{FEEEB578-183B-4E2A-8C39-8839B39C9773}"/>
    <dgm:cxn modelId="{698566C7-64D2-4910-B846-B8A5799095C0}" srcId="{2E15931E-1654-4B73-89B2-8E333D9C42E0}" destId="{C8DDDFA1-AF37-4444-AAEB-D51CEE212719}" srcOrd="2" destOrd="0" parTransId="{26EA520A-5891-4EBA-B2AD-1840663D8C07}" sibTransId="{CE2287C8-6424-4771-88FD-4DADE15C5A04}"/>
    <dgm:cxn modelId="{40E5403A-48AD-4093-9500-3700B0ED73DA}" srcId="{90DDC401-903F-495B-A387-FFA8A45891F6}" destId="{E2E0CF1E-ECBC-44D0-BD99-823BFA089C21}" srcOrd="2" destOrd="0" parTransId="{329B7D33-880C-4A32-91C8-C1BF11332C44}" sibTransId="{8A3A3151-3BFF-4B73-9218-74E76C5C42E9}"/>
    <dgm:cxn modelId="{AF420742-83D1-44A9-8C35-B0D4A9D30ABC}" srcId="{2E15931E-1654-4B73-89B2-8E333D9C42E0}" destId="{90DDC401-903F-495B-A387-FFA8A45891F6}" srcOrd="0" destOrd="0" parTransId="{C8BB0B8A-C63A-4F83-B8DD-3A7CE259E4EE}" sibTransId="{35E5E878-0907-4014-9CFA-56AEFE6C22E5}"/>
    <dgm:cxn modelId="{15212EFD-0BE5-4AA1-A1EA-19815234EDF3}" type="presOf" srcId="{6886CF49-2F11-4B9E-BBCC-7C2D9B07D504}" destId="{DD9406C3-FC80-4468-A55B-122D744D43F0}" srcOrd="0" destOrd="1" presId="urn:microsoft.com/office/officeart/2005/8/layout/vList5"/>
    <dgm:cxn modelId="{FAB14BC1-B5FD-4DA3-9435-0992F48BB83A}" srcId="{90DDC401-903F-495B-A387-FFA8A45891F6}" destId="{8AC005BA-DD6D-4697-A9FD-FB7E70E184EC}" srcOrd="3" destOrd="0" parTransId="{5B699413-73B2-4D58-B433-FA45B235010C}" sibTransId="{B1BB0781-36FB-4E2D-91EB-5E256ADCDB69}"/>
    <dgm:cxn modelId="{1D8F621B-366F-4FAD-8C0B-F06823005D34}" srcId="{A6685E83-BEEC-49B3-B40A-539E2C0D7A1A}" destId="{CBA50553-63FA-4B5A-9888-EDDBA06CA593}" srcOrd="0" destOrd="0" parTransId="{73E2772F-165D-4B56-ACC2-969CBF53B0A8}" sibTransId="{7BFD1607-7356-4D3D-A829-75D002A3A4B0}"/>
    <dgm:cxn modelId="{5DA31CFD-D54C-4F8D-B830-F4B217C2908F}" type="presParOf" srcId="{D5935282-3C7C-4F88-A1AE-C27DB8591514}" destId="{E61486FD-113E-4C87-8ADF-B1A8E2A84801}" srcOrd="0" destOrd="0" presId="urn:microsoft.com/office/officeart/2005/8/layout/vList5"/>
    <dgm:cxn modelId="{FCAA3563-FC1F-405B-9E8B-959367F628BC}" type="presParOf" srcId="{E61486FD-113E-4C87-8ADF-B1A8E2A84801}" destId="{96BE2B31-D87C-43E1-BE64-4C27B13F4AA4}" srcOrd="0" destOrd="0" presId="urn:microsoft.com/office/officeart/2005/8/layout/vList5"/>
    <dgm:cxn modelId="{507BA030-62D3-456B-8E57-97890BE2016F}" type="presParOf" srcId="{E61486FD-113E-4C87-8ADF-B1A8E2A84801}" destId="{DD9406C3-FC80-4468-A55B-122D744D43F0}" srcOrd="1" destOrd="0" presId="urn:microsoft.com/office/officeart/2005/8/layout/vList5"/>
    <dgm:cxn modelId="{4F624BBF-B247-4D42-AED4-61D1C6F4EDDA}" type="presParOf" srcId="{D5935282-3C7C-4F88-A1AE-C27DB8591514}" destId="{F1941F29-E51C-4282-956D-50CFAFAEB9B8}" srcOrd="1" destOrd="0" presId="urn:microsoft.com/office/officeart/2005/8/layout/vList5"/>
    <dgm:cxn modelId="{407D7E73-5462-4791-B82A-83B2FA62001F}" type="presParOf" srcId="{D5935282-3C7C-4F88-A1AE-C27DB8591514}" destId="{B589D1EC-5156-4FB2-BB1C-8E1290A868B9}" srcOrd="2" destOrd="0" presId="urn:microsoft.com/office/officeart/2005/8/layout/vList5"/>
    <dgm:cxn modelId="{0DC2C9E3-A6C0-4E42-9EAD-01347001DADE}" type="presParOf" srcId="{B589D1EC-5156-4FB2-BB1C-8E1290A868B9}" destId="{EBD335B5-8308-49CB-9630-99D852747B1F}" srcOrd="0" destOrd="0" presId="urn:microsoft.com/office/officeart/2005/8/layout/vList5"/>
    <dgm:cxn modelId="{0A4B83D8-39DD-4CEE-96F7-C62773D6F039}" type="presParOf" srcId="{B589D1EC-5156-4FB2-BB1C-8E1290A868B9}" destId="{6EB2A58E-CA03-4F76-94B6-D8FE50231963}" srcOrd="1" destOrd="0" presId="urn:microsoft.com/office/officeart/2005/8/layout/vList5"/>
    <dgm:cxn modelId="{7031A006-6020-4E4F-811A-B62C9EDA3180}" type="presParOf" srcId="{D5935282-3C7C-4F88-A1AE-C27DB8591514}" destId="{A76EE5BB-CBA4-4DD9-BFB7-3F3F246C9BF0}" srcOrd="3" destOrd="0" presId="urn:microsoft.com/office/officeart/2005/8/layout/vList5"/>
    <dgm:cxn modelId="{EA23857A-33D9-43C6-8A01-E6611425C559}" type="presParOf" srcId="{D5935282-3C7C-4F88-A1AE-C27DB8591514}" destId="{2BB2A428-FB05-47E5-AC5F-C6A7936A9AC0}" srcOrd="4" destOrd="0" presId="urn:microsoft.com/office/officeart/2005/8/layout/vList5"/>
    <dgm:cxn modelId="{1C21B154-6E0B-4886-8862-554F2F62326F}" type="presParOf" srcId="{2BB2A428-FB05-47E5-AC5F-C6A7936A9AC0}" destId="{B093CE78-670B-40EB-95CF-315E334D550F}" srcOrd="0" destOrd="0" presId="urn:microsoft.com/office/officeart/2005/8/layout/vList5"/>
    <dgm:cxn modelId="{7D7421FF-D2F3-4C97-9DDC-82DE70ABC401}" type="presParOf" srcId="{2BB2A428-FB05-47E5-AC5F-C6A7936A9AC0}" destId="{64028F0D-BE57-4642-92F7-303D4E45C52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047DBF-95AA-40BC-A783-377E8F18B84D}" type="doc">
      <dgm:prSet loTypeId="urn:microsoft.com/office/officeart/2008/layout/HorizontalMultiLevelHierarchy#1" loCatId="hierarchy" qsTypeId="urn:microsoft.com/office/officeart/2005/8/quickstyle/simple1#1" qsCatId="simple" csTypeId="urn:microsoft.com/office/officeart/2005/8/colors/colorful1#1" csCatId="accent1" phldr="1"/>
      <dgm:spPr/>
      <dgm:t>
        <a:bodyPr/>
        <a:lstStyle/>
        <a:p>
          <a:endParaRPr lang="zh-CN" altLang="en-US"/>
        </a:p>
      </dgm:t>
    </dgm:pt>
    <dgm:pt modelId="{9CF950A0-AF63-4EEF-9FFD-96C1F7E7E392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/>
            <a:t>О чем нам говорит афиша</a:t>
          </a:r>
        </a:p>
      </dgm:t>
    </dgm:pt>
    <dgm:pt modelId="{C208B5D8-5995-4479-A42A-8A55E56C12D9}" type="parTrans" cxnId="{D69B43EF-7AB1-4E61-B5DD-49DA8A8454E4}">
      <dgm:prSet/>
      <dgm:spPr/>
      <dgm:t>
        <a:bodyPr/>
        <a:lstStyle/>
        <a:p>
          <a:endParaRPr lang="zh-CN" altLang="en-US"/>
        </a:p>
      </dgm:t>
    </dgm:pt>
    <dgm:pt modelId="{789CBC20-C209-4F6E-8277-16D1CD2BC23E}" type="sibTrans" cxnId="{D69B43EF-7AB1-4E61-B5DD-49DA8A8454E4}">
      <dgm:prSet/>
      <dgm:spPr/>
      <dgm:t>
        <a:bodyPr/>
        <a:lstStyle/>
        <a:p>
          <a:endParaRPr lang="zh-CN" altLang="en-US"/>
        </a:p>
      </dgm:t>
    </dgm:pt>
    <dgm:pt modelId="{43C98814-3703-4708-9480-0269618948C5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+mn-ea"/>
            </a:rPr>
            <a:t>у</a:t>
          </a:r>
          <a:r>
            <a:rPr lang="ru-RU" altLang="zh-CN">
              <a:sym typeface="+mn-ea"/>
            </a:rPr>
            <a:t>мение работать с текстом</a:t>
          </a:r>
          <a:endParaRPr lang="ru-RU" altLang="zh-CN"/>
        </a:p>
      </dgm:t>
    </dgm:pt>
    <dgm:pt modelId="{CEE48522-27B1-4F7F-84F9-D98425D345C1}" type="parTrans" cxnId="{9ECA81E5-FA7E-41BD-B465-438ED271ADD1}">
      <dgm:prSet/>
      <dgm:spPr/>
      <dgm:t>
        <a:bodyPr/>
        <a:lstStyle/>
        <a:p>
          <a:endParaRPr lang="zh-CN" altLang="en-US"/>
        </a:p>
      </dgm:t>
    </dgm:pt>
    <dgm:pt modelId="{8F8E0805-276C-4375-BEB7-3681B4D5E062}" type="sibTrans" cxnId="{9ECA81E5-FA7E-41BD-B465-438ED271ADD1}">
      <dgm:prSet/>
      <dgm:spPr/>
      <dgm:t>
        <a:bodyPr/>
        <a:lstStyle/>
        <a:p>
          <a:endParaRPr lang="zh-CN" altLang="en-US"/>
        </a:p>
      </dgm:t>
    </dgm:pt>
    <dgm:pt modelId="{EEA9BF43-52EA-422D-B843-A7E2D98344F1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+mn-ea"/>
            </a:rPr>
            <a:t>м</a:t>
          </a:r>
          <a:r>
            <a:rPr lang="ru-RU" altLang="zh-CN">
              <a:sym typeface="+mn-ea"/>
            </a:rPr>
            <a:t>отивация к созданию собственного продукта</a:t>
          </a:r>
          <a:endParaRPr lang="ru-RU" altLang="zh-CN"/>
        </a:p>
      </dgm:t>
    </dgm:pt>
    <dgm:pt modelId="{DD4B9A5E-AF0E-4E40-AE50-8ADA48B6C96E}" type="parTrans" cxnId="{849A998F-E6C0-4E82-881F-F2350110DEDD}">
      <dgm:prSet/>
      <dgm:spPr/>
      <dgm:t>
        <a:bodyPr/>
        <a:lstStyle/>
        <a:p>
          <a:endParaRPr lang="zh-CN" altLang="en-US"/>
        </a:p>
      </dgm:t>
    </dgm:pt>
    <dgm:pt modelId="{35829CFD-40BE-4AAC-B481-B24731CD799F}" type="sibTrans" cxnId="{849A998F-E6C0-4E82-881F-F2350110DEDD}">
      <dgm:prSet/>
      <dgm:spPr/>
      <dgm:t>
        <a:bodyPr/>
        <a:lstStyle/>
        <a:p>
          <a:endParaRPr lang="zh-CN" altLang="en-US"/>
        </a:p>
      </dgm:t>
    </dgm:pt>
    <dgm:pt modelId="{05B7883E-08CA-4B11-978A-0E031766AB04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+mn-ea"/>
            </a:rPr>
            <a:t>з</a:t>
          </a:r>
          <a:r>
            <a:rPr lang="ru-RU" altLang="zh-CN">
              <a:sym typeface="+mn-ea"/>
            </a:rPr>
            <a:t>аинтересованность детей </a:t>
          </a:r>
          <a:endParaRPr lang="ru-RU" altLang="zh-CN"/>
        </a:p>
      </dgm:t>
    </dgm:pt>
    <dgm:pt modelId="{D3AE5FBF-22B8-495D-8175-D008E6DBE25A}" type="parTrans" cxnId="{A09C6F92-36E7-4D6A-9AFD-E3DE6C154BED}">
      <dgm:prSet/>
      <dgm:spPr/>
      <dgm:t>
        <a:bodyPr/>
        <a:lstStyle/>
        <a:p>
          <a:endParaRPr lang="zh-CN" altLang="en-US"/>
        </a:p>
      </dgm:t>
    </dgm:pt>
    <dgm:pt modelId="{07129F62-24FE-4443-9066-E2A8C0818369}" type="sibTrans" cxnId="{A09C6F92-36E7-4D6A-9AFD-E3DE6C154BED}">
      <dgm:prSet/>
      <dgm:spPr/>
      <dgm:t>
        <a:bodyPr/>
        <a:lstStyle/>
        <a:p>
          <a:endParaRPr lang="zh-CN" altLang="en-US"/>
        </a:p>
      </dgm:t>
    </dgm:pt>
    <dgm:pt modelId="{39D766B3-4E8F-4831-B99A-1CBE6AF6B931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+mn-ea"/>
            </a:rPr>
            <a:t>д</a:t>
          </a:r>
          <a:r>
            <a:rPr lang="ru-RU" altLang="zh-CN">
              <a:sym typeface="+mn-ea"/>
            </a:rPr>
            <a:t>остижение цели</a:t>
          </a:r>
          <a:endParaRPr lang="ru-RU" altLang="zh-CN"/>
        </a:p>
      </dgm:t>
    </dgm:pt>
    <dgm:pt modelId="{C1CE2ACF-0CB5-4739-8A10-BD187CA7045A}" type="parTrans" cxnId="{DEFCD4FD-F605-48B5-8F7F-E475758A6613}">
      <dgm:prSet/>
      <dgm:spPr/>
      <dgm:t>
        <a:bodyPr/>
        <a:lstStyle/>
        <a:p>
          <a:endParaRPr lang="ru-RU"/>
        </a:p>
      </dgm:t>
    </dgm:pt>
    <dgm:pt modelId="{539532BA-18A1-46F5-AA5D-163E9AEE4E45}" type="sibTrans" cxnId="{DEFCD4FD-F605-48B5-8F7F-E475758A6613}">
      <dgm:prSet/>
      <dgm:spPr/>
    </dgm:pt>
    <dgm:pt modelId="{D46EE152-774F-4CA8-9116-98CB08AEFA88}" type="pres">
      <dgm:prSet presAssocID="{D6047DBF-95AA-40BC-A783-377E8F18B84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C58439-AB41-4D73-94D5-800644F6883C}" type="pres">
      <dgm:prSet presAssocID="{9CF950A0-AF63-4EEF-9FFD-96C1F7E7E392}" presName="root1" presStyleCnt="0"/>
      <dgm:spPr/>
    </dgm:pt>
    <dgm:pt modelId="{9B9BF0AB-5901-4E79-B4D7-EC064A6E4281}" type="pres">
      <dgm:prSet presAssocID="{9CF950A0-AF63-4EEF-9FFD-96C1F7E7E39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E13702-6C97-4911-A4E2-59EE8E68C431}" type="pres">
      <dgm:prSet presAssocID="{9CF950A0-AF63-4EEF-9FFD-96C1F7E7E392}" presName="level2hierChild" presStyleCnt="0"/>
      <dgm:spPr/>
    </dgm:pt>
    <dgm:pt modelId="{64B430B3-FF1B-406C-9FF2-27BA23788747}" type="pres">
      <dgm:prSet presAssocID="{CEE48522-27B1-4F7F-84F9-D98425D345C1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C069D299-1B39-4BB1-9C27-833B58C46156}" type="pres">
      <dgm:prSet presAssocID="{CEE48522-27B1-4F7F-84F9-D98425D345C1}" presName="connTx" presStyleLbl="parChTrans1D2" presStyleIdx="0" presStyleCnt="4"/>
      <dgm:spPr/>
      <dgm:t>
        <a:bodyPr/>
        <a:lstStyle/>
        <a:p>
          <a:endParaRPr lang="ru-RU"/>
        </a:p>
      </dgm:t>
    </dgm:pt>
    <dgm:pt modelId="{9C4BE19C-8DBD-46B6-9067-607184141480}" type="pres">
      <dgm:prSet presAssocID="{43C98814-3703-4708-9480-0269618948C5}" presName="root2" presStyleCnt="0"/>
      <dgm:spPr/>
    </dgm:pt>
    <dgm:pt modelId="{CDA235D6-AC41-4ED3-AF28-D9CD9EDCBAED}" type="pres">
      <dgm:prSet presAssocID="{43C98814-3703-4708-9480-0269618948C5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E265FC-36E6-4BBF-AC05-214FD6415DAB}" type="pres">
      <dgm:prSet presAssocID="{43C98814-3703-4708-9480-0269618948C5}" presName="level3hierChild" presStyleCnt="0"/>
      <dgm:spPr/>
    </dgm:pt>
    <dgm:pt modelId="{2F66960D-CF7A-443C-8CB9-E7DD0B261214}" type="pres">
      <dgm:prSet presAssocID="{DD4B9A5E-AF0E-4E40-AE50-8ADA48B6C96E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5BBFF12A-A69F-4078-A83D-A1EAB54C5269}" type="pres">
      <dgm:prSet presAssocID="{DD4B9A5E-AF0E-4E40-AE50-8ADA48B6C96E}" presName="connTx" presStyleLbl="parChTrans1D2" presStyleIdx="1" presStyleCnt="4"/>
      <dgm:spPr/>
      <dgm:t>
        <a:bodyPr/>
        <a:lstStyle/>
        <a:p>
          <a:endParaRPr lang="ru-RU"/>
        </a:p>
      </dgm:t>
    </dgm:pt>
    <dgm:pt modelId="{C34060C1-0884-4F60-ADDF-610222CEEF01}" type="pres">
      <dgm:prSet presAssocID="{EEA9BF43-52EA-422D-B843-A7E2D98344F1}" presName="root2" presStyleCnt="0"/>
      <dgm:spPr/>
    </dgm:pt>
    <dgm:pt modelId="{3540059A-19CD-4FBD-A598-B7A4BB9DA52D}" type="pres">
      <dgm:prSet presAssocID="{EEA9BF43-52EA-422D-B843-A7E2D98344F1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2B1077-175E-4F04-9ED5-8097B74233FF}" type="pres">
      <dgm:prSet presAssocID="{EEA9BF43-52EA-422D-B843-A7E2D98344F1}" presName="level3hierChild" presStyleCnt="0"/>
      <dgm:spPr/>
    </dgm:pt>
    <dgm:pt modelId="{CED1A3A3-B184-469E-86AE-670623BA4E5D}" type="pres">
      <dgm:prSet presAssocID="{D3AE5FBF-22B8-495D-8175-D008E6DBE25A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925CFC76-454F-4CEF-ADE7-B0D5EBC96571}" type="pres">
      <dgm:prSet presAssocID="{D3AE5FBF-22B8-495D-8175-D008E6DBE25A}" presName="connTx" presStyleLbl="parChTrans1D2" presStyleIdx="2" presStyleCnt="4"/>
      <dgm:spPr/>
      <dgm:t>
        <a:bodyPr/>
        <a:lstStyle/>
        <a:p>
          <a:endParaRPr lang="ru-RU"/>
        </a:p>
      </dgm:t>
    </dgm:pt>
    <dgm:pt modelId="{FE25D188-752C-49DB-8CF7-81DAD4AA116D}" type="pres">
      <dgm:prSet presAssocID="{05B7883E-08CA-4B11-978A-0E031766AB04}" presName="root2" presStyleCnt="0"/>
      <dgm:spPr/>
    </dgm:pt>
    <dgm:pt modelId="{E8D2105A-5421-473B-835F-F6E08D9D2D9B}" type="pres">
      <dgm:prSet presAssocID="{05B7883E-08CA-4B11-978A-0E031766AB04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9817AD-1B7B-4DD1-A786-15A6E30FA3D8}" type="pres">
      <dgm:prSet presAssocID="{05B7883E-08CA-4B11-978A-0E031766AB04}" presName="level3hierChild" presStyleCnt="0"/>
      <dgm:spPr/>
    </dgm:pt>
    <dgm:pt modelId="{54508CD5-10F4-4A9B-BC26-894A1E979431}" type="pres">
      <dgm:prSet presAssocID="{C1CE2ACF-0CB5-4739-8A10-BD187CA7045A}" presName="conn2-1" presStyleLbl="parChTrans1D2" presStyleIdx="3" presStyleCnt="4"/>
      <dgm:spPr/>
    </dgm:pt>
    <dgm:pt modelId="{84A8E87D-AFA9-441B-8A9B-4DD9E3ADB164}" type="pres">
      <dgm:prSet presAssocID="{C1CE2ACF-0CB5-4739-8A10-BD187CA7045A}" presName="connTx" presStyleLbl="parChTrans1D2" presStyleIdx="3" presStyleCnt="4"/>
      <dgm:spPr/>
    </dgm:pt>
    <dgm:pt modelId="{B54C96D6-3782-47C3-A5A7-3BCB678A802E}" type="pres">
      <dgm:prSet presAssocID="{39D766B3-4E8F-4831-B99A-1CBE6AF6B931}" presName="root2" presStyleCnt="0"/>
      <dgm:spPr/>
    </dgm:pt>
    <dgm:pt modelId="{984FA691-DF83-416B-AF3A-37FDEE5D9A23}" type="pres">
      <dgm:prSet presAssocID="{39D766B3-4E8F-4831-B99A-1CBE6AF6B931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87B02C-A7B4-4B7D-BACE-9373B09DB3B8}" type="pres">
      <dgm:prSet presAssocID="{39D766B3-4E8F-4831-B99A-1CBE6AF6B931}" presName="level3hierChild" presStyleCnt="0"/>
      <dgm:spPr/>
    </dgm:pt>
  </dgm:ptLst>
  <dgm:cxnLst>
    <dgm:cxn modelId="{D69B43EF-7AB1-4E61-B5DD-49DA8A8454E4}" srcId="{D6047DBF-95AA-40BC-A783-377E8F18B84D}" destId="{9CF950A0-AF63-4EEF-9FFD-96C1F7E7E392}" srcOrd="0" destOrd="0" parTransId="{C208B5D8-5995-4479-A42A-8A55E56C12D9}" sibTransId="{789CBC20-C209-4F6E-8277-16D1CD2BC23E}"/>
    <dgm:cxn modelId="{2DCF8A72-F8F9-49BC-A158-2987FAD9E498}" type="presOf" srcId="{C1CE2ACF-0CB5-4739-8A10-BD187CA7045A}" destId="{84A8E87D-AFA9-441B-8A9B-4DD9E3ADB164}" srcOrd="1" destOrd="0" presId="urn:microsoft.com/office/officeart/2008/layout/HorizontalMultiLevelHierarchy#1"/>
    <dgm:cxn modelId="{A20949D1-5A9A-4F0F-BB6B-65B8313BEAC6}" type="presOf" srcId="{9CF950A0-AF63-4EEF-9FFD-96C1F7E7E392}" destId="{9B9BF0AB-5901-4E79-B4D7-EC064A6E4281}" srcOrd="0" destOrd="0" presId="urn:microsoft.com/office/officeart/2008/layout/HorizontalMultiLevelHierarchy#1"/>
    <dgm:cxn modelId="{DEFCD4FD-F605-48B5-8F7F-E475758A6613}" srcId="{9CF950A0-AF63-4EEF-9FFD-96C1F7E7E392}" destId="{39D766B3-4E8F-4831-B99A-1CBE6AF6B931}" srcOrd="3" destOrd="0" parTransId="{C1CE2ACF-0CB5-4739-8A10-BD187CA7045A}" sibTransId="{539532BA-18A1-46F5-AA5D-163E9AEE4E45}"/>
    <dgm:cxn modelId="{DA4513B9-92DB-4E4F-953A-A3204A6BF8A4}" type="presOf" srcId="{43C98814-3703-4708-9480-0269618948C5}" destId="{CDA235D6-AC41-4ED3-AF28-D9CD9EDCBAED}" srcOrd="0" destOrd="0" presId="urn:microsoft.com/office/officeart/2008/layout/HorizontalMultiLevelHierarchy#1"/>
    <dgm:cxn modelId="{AC5DCF0F-7EBD-4D01-A110-EF486FA27D12}" type="presOf" srcId="{CEE48522-27B1-4F7F-84F9-D98425D345C1}" destId="{64B430B3-FF1B-406C-9FF2-27BA23788747}" srcOrd="0" destOrd="0" presId="urn:microsoft.com/office/officeart/2008/layout/HorizontalMultiLevelHierarchy#1"/>
    <dgm:cxn modelId="{C8F4F93F-B55D-418B-B60B-998953D4E662}" type="presOf" srcId="{39D766B3-4E8F-4831-B99A-1CBE6AF6B931}" destId="{984FA691-DF83-416B-AF3A-37FDEE5D9A23}" srcOrd="0" destOrd="0" presId="urn:microsoft.com/office/officeart/2008/layout/HorizontalMultiLevelHierarchy#1"/>
    <dgm:cxn modelId="{20C70BC1-234C-4C80-9E68-17333F52814D}" type="presOf" srcId="{DD4B9A5E-AF0E-4E40-AE50-8ADA48B6C96E}" destId="{2F66960D-CF7A-443C-8CB9-E7DD0B261214}" srcOrd="0" destOrd="0" presId="urn:microsoft.com/office/officeart/2008/layout/HorizontalMultiLevelHierarchy#1"/>
    <dgm:cxn modelId="{BFFAE3E9-B9D5-450A-B7E0-4624752B7122}" type="presOf" srcId="{D6047DBF-95AA-40BC-A783-377E8F18B84D}" destId="{D46EE152-774F-4CA8-9116-98CB08AEFA88}" srcOrd="0" destOrd="0" presId="urn:microsoft.com/office/officeart/2008/layout/HorizontalMultiLevelHierarchy#1"/>
    <dgm:cxn modelId="{EEC4984B-C94D-4001-B79F-375FE0D7AAB3}" type="presOf" srcId="{D3AE5FBF-22B8-495D-8175-D008E6DBE25A}" destId="{CED1A3A3-B184-469E-86AE-670623BA4E5D}" srcOrd="0" destOrd="0" presId="urn:microsoft.com/office/officeart/2008/layout/HorizontalMultiLevelHierarchy#1"/>
    <dgm:cxn modelId="{14928327-6792-4B4B-BBC9-CED69F239C30}" type="presOf" srcId="{05B7883E-08CA-4B11-978A-0E031766AB04}" destId="{E8D2105A-5421-473B-835F-F6E08D9D2D9B}" srcOrd="0" destOrd="0" presId="urn:microsoft.com/office/officeart/2008/layout/HorizontalMultiLevelHierarchy#1"/>
    <dgm:cxn modelId="{2B638D02-9680-41D1-B573-159AB84F92F7}" type="presOf" srcId="{DD4B9A5E-AF0E-4E40-AE50-8ADA48B6C96E}" destId="{5BBFF12A-A69F-4078-A83D-A1EAB54C5269}" srcOrd="1" destOrd="0" presId="urn:microsoft.com/office/officeart/2008/layout/HorizontalMultiLevelHierarchy#1"/>
    <dgm:cxn modelId="{9ECA81E5-FA7E-41BD-B465-438ED271ADD1}" srcId="{9CF950A0-AF63-4EEF-9FFD-96C1F7E7E392}" destId="{43C98814-3703-4708-9480-0269618948C5}" srcOrd="0" destOrd="0" parTransId="{CEE48522-27B1-4F7F-84F9-D98425D345C1}" sibTransId="{8F8E0805-276C-4375-BEB7-3681B4D5E062}"/>
    <dgm:cxn modelId="{DFCF888E-B29D-447C-A17B-1E2AA5520091}" type="presOf" srcId="{C1CE2ACF-0CB5-4739-8A10-BD187CA7045A}" destId="{54508CD5-10F4-4A9B-BC26-894A1E979431}" srcOrd="0" destOrd="0" presId="urn:microsoft.com/office/officeart/2008/layout/HorizontalMultiLevelHierarchy#1"/>
    <dgm:cxn modelId="{3F04A1CB-1E9F-41A8-859C-E0E6035C0805}" type="presOf" srcId="{D3AE5FBF-22B8-495D-8175-D008E6DBE25A}" destId="{925CFC76-454F-4CEF-ADE7-B0D5EBC96571}" srcOrd="1" destOrd="0" presId="urn:microsoft.com/office/officeart/2008/layout/HorizontalMultiLevelHierarchy#1"/>
    <dgm:cxn modelId="{4CEC565A-D4BD-4628-864B-C6E39F98141C}" type="presOf" srcId="{EEA9BF43-52EA-422D-B843-A7E2D98344F1}" destId="{3540059A-19CD-4FBD-A598-B7A4BB9DA52D}" srcOrd="0" destOrd="0" presId="urn:microsoft.com/office/officeart/2008/layout/HorizontalMultiLevelHierarchy#1"/>
    <dgm:cxn modelId="{3407DCE0-1D90-49DD-AEF3-5BFF421621BA}" type="presOf" srcId="{CEE48522-27B1-4F7F-84F9-D98425D345C1}" destId="{C069D299-1B39-4BB1-9C27-833B58C46156}" srcOrd="1" destOrd="0" presId="urn:microsoft.com/office/officeart/2008/layout/HorizontalMultiLevelHierarchy#1"/>
    <dgm:cxn modelId="{A09C6F92-36E7-4D6A-9AFD-E3DE6C154BED}" srcId="{9CF950A0-AF63-4EEF-9FFD-96C1F7E7E392}" destId="{05B7883E-08CA-4B11-978A-0E031766AB04}" srcOrd="2" destOrd="0" parTransId="{D3AE5FBF-22B8-495D-8175-D008E6DBE25A}" sibTransId="{07129F62-24FE-4443-9066-E2A8C0818369}"/>
    <dgm:cxn modelId="{849A998F-E6C0-4E82-881F-F2350110DEDD}" srcId="{9CF950A0-AF63-4EEF-9FFD-96C1F7E7E392}" destId="{EEA9BF43-52EA-422D-B843-A7E2D98344F1}" srcOrd="1" destOrd="0" parTransId="{DD4B9A5E-AF0E-4E40-AE50-8ADA48B6C96E}" sibTransId="{35829CFD-40BE-4AAC-B481-B24731CD799F}"/>
    <dgm:cxn modelId="{75CD1C6F-6DAC-46A7-84D2-96B45F85BC6D}" type="presParOf" srcId="{D46EE152-774F-4CA8-9116-98CB08AEFA88}" destId="{D1C58439-AB41-4D73-94D5-800644F6883C}" srcOrd="0" destOrd="0" presId="urn:microsoft.com/office/officeart/2008/layout/HorizontalMultiLevelHierarchy#1"/>
    <dgm:cxn modelId="{D6B093B7-CFE7-436D-8B44-27890F6A6A34}" type="presParOf" srcId="{D1C58439-AB41-4D73-94D5-800644F6883C}" destId="{9B9BF0AB-5901-4E79-B4D7-EC064A6E4281}" srcOrd="0" destOrd="0" presId="urn:microsoft.com/office/officeart/2008/layout/HorizontalMultiLevelHierarchy#1"/>
    <dgm:cxn modelId="{8EC42B50-7A67-4681-98E6-5682DFA00D3E}" type="presParOf" srcId="{D1C58439-AB41-4D73-94D5-800644F6883C}" destId="{A6E13702-6C97-4911-A4E2-59EE8E68C431}" srcOrd="1" destOrd="0" presId="urn:microsoft.com/office/officeart/2008/layout/HorizontalMultiLevelHierarchy#1"/>
    <dgm:cxn modelId="{A5064C3C-BD6F-4017-B8D0-1E1414E4CFB1}" type="presParOf" srcId="{A6E13702-6C97-4911-A4E2-59EE8E68C431}" destId="{64B430B3-FF1B-406C-9FF2-27BA23788747}" srcOrd="0" destOrd="0" presId="urn:microsoft.com/office/officeart/2008/layout/HorizontalMultiLevelHierarchy#1"/>
    <dgm:cxn modelId="{85BD9F7F-732A-4540-8315-476256F14965}" type="presParOf" srcId="{64B430B3-FF1B-406C-9FF2-27BA23788747}" destId="{C069D299-1B39-4BB1-9C27-833B58C46156}" srcOrd="0" destOrd="0" presId="urn:microsoft.com/office/officeart/2008/layout/HorizontalMultiLevelHierarchy#1"/>
    <dgm:cxn modelId="{8C1CBCAE-A58C-45FA-A67C-ED93D2E65536}" type="presParOf" srcId="{A6E13702-6C97-4911-A4E2-59EE8E68C431}" destId="{9C4BE19C-8DBD-46B6-9067-607184141480}" srcOrd="1" destOrd="0" presId="urn:microsoft.com/office/officeart/2008/layout/HorizontalMultiLevelHierarchy#1"/>
    <dgm:cxn modelId="{6EB91881-FB41-49A4-B01B-6DFD4867EE06}" type="presParOf" srcId="{9C4BE19C-8DBD-46B6-9067-607184141480}" destId="{CDA235D6-AC41-4ED3-AF28-D9CD9EDCBAED}" srcOrd="0" destOrd="0" presId="urn:microsoft.com/office/officeart/2008/layout/HorizontalMultiLevelHierarchy#1"/>
    <dgm:cxn modelId="{FEBF969B-933D-475A-93A0-613C49A88C5A}" type="presParOf" srcId="{9C4BE19C-8DBD-46B6-9067-607184141480}" destId="{72E265FC-36E6-4BBF-AC05-214FD6415DAB}" srcOrd="1" destOrd="0" presId="urn:microsoft.com/office/officeart/2008/layout/HorizontalMultiLevelHierarchy#1"/>
    <dgm:cxn modelId="{7351969B-B7AE-48F7-AFF8-17142920EB49}" type="presParOf" srcId="{A6E13702-6C97-4911-A4E2-59EE8E68C431}" destId="{2F66960D-CF7A-443C-8CB9-E7DD0B261214}" srcOrd="2" destOrd="0" presId="urn:microsoft.com/office/officeart/2008/layout/HorizontalMultiLevelHierarchy#1"/>
    <dgm:cxn modelId="{09654F4D-20CE-4CFB-9E68-954D70A5B574}" type="presParOf" srcId="{2F66960D-CF7A-443C-8CB9-E7DD0B261214}" destId="{5BBFF12A-A69F-4078-A83D-A1EAB54C5269}" srcOrd="0" destOrd="0" presId="urn:microsoft.com/office/officeart/2008/layout/HorizontalMultiLevelHierarchy#1"/>
    <dgm:cxn modelId="{CE1C466D-E412-4761-B67C-CCC0204C8FF5}" type="presParOf" srcId="{A6E13702-6C97-4911-A4E2-59EE8E68C431}" destId="{C34060C1-0884-4F60-ADDF-610222CEEF01}" srcOrd="3" destOrd="0" presId="urn:microsoft.com/office/officeart/2008/layout/HorizontalMultiLevelHierarchy#1"/>
    <dgm:cxn modelId="{80E1A936-D27B-4BC4-9E70-DEEC8CF07E8C}" type="presParOf" srcId="{C34060C1-0884-4F60-ADDF-610222CEEF01}" destId="{3540059A-19CD-4FBD-A598-B7A4BB9DA52D}" srcOrd="0" destOrd="0" presId="urn:microsoft.com/office/officeart/2008/layout/HorizontalMultiLevelHierarchy#1"/>
    <dgm:cxn modelId="{3290C452-461C-4824-9C41-EF5E4BA7E94B}" type="presParOf" srcId="{C34060C1-0884-4F60-ADDF-610222CEEF01}" destId="{5F2B1077-175E-4F04-9ED5-8097B74233FF}" srcOrd="1" destOrd="0" presId="urn:microsoft.com/office/officeart/2008/layout/HorizontalMultiLevelHierarchy#1"/>
    <dgm:cxn modelId="{B4ECC0D1-7AEE-4F81-A757-AAC1264B9DD2}" type="presParOf" srcId="{A6E13702-6C97-4911-A4E2-59EE8E68C431}" destId="{CED1A3A3-B184-469E-86AE-670623BA4E5D}" srcOrd="4" destOrd="0" presId="urn:microsoft.com/office/officeart/2008/layout/HorizontalMultiLevelHierarchy#1"/>
    <dgm:cxn modelId="{2B727B82-FEF3-4B42-8342-ECE117E55120}" type="presParOf" srcId="{CED1A3A3-B184-469E-86AE-670623BA4E5D}" destId="{925CFC76-454F-4CEF-ADE7-B0D5EBC96571}" srcOrd="0" destOrd="0" presId="urn:microsoft.com/office/officeart/2008/layout/HorizontalMultiLevelHierarchy#1"/>
    <dgm:cxn modelId="{12DF0394-3D85-4081-BF3C-1D18E55F6767}" type="presParOf" srcId="{A6E13702-6C97-4911-A4E2-59EE8E68C431}" destId="{FE25D188-752C-49DB-8CF7-81DAD4AA116D}" srcOrd="5" destOrd="0" presId="urn:microsoft.com/office/officeart/2008/layout/HorizontalMultiLevelHierarchy#1"/>
    <dgm:cxn modelId="{68F8024F-F351-494E-B445-CE418ECA5126}" type="presParOf" srcId="{FE25D188-752C-49DB-8CF7-81DAD4AA116D}" destId="{E8D2105A-5421-473B-835F-F6E08D9D2D9B}" srcOrd="0" destOrd="0" presId="urn:microsoft.com/office/officeart/2008/layout/HorizontalMultiLevelHierarchy#1"/>
    <dgm:cxn modelId="{08C09E21-F384-4E6B-A2F5-414618FA8944}" type="presParOf" srcId="{FE25D188-752C-49DB-8CF7-81DAD4AA116D}" destId="{8A9817AD-1B7B-4DD1-A786-15A6E30FA3D8}" srcOrd="1" destOrd="0" presId="urn:microsoft.com/office/officeart/2008/layout/HorizontalMultiLevelHierarchy#1"/>
    <dgm:cxn modelId="{50D9FA15-635F-4DDC-A263-8EF42A38E759}" type="presParOf" srcId="{A6E13702-6C97-4911-A4E2-59EE8E68C431}" destId="{54508CD5-10F4-4A9B-BC26-894A1E979431}" srcOrd="6" destOrd="0" presId="urn:microsoft.com/office/officeart/2008/layout/HorizontalMultiLevelHierarchy#1"/>
    <dgm:cxn modelId="{37BA18FD-4722-4263-8BAF-04AB7B940C7D}" type="presParOf" srcId="{54508CD5-10F4-4A9B-BC26-894A1E979431}" destId="{84A8E87D-AFA9-441B-8A9B-4DD9E3ADB164}" srcOrd="0" destOrd="0" presId="urn:microsoft.com/office/officeart/2008/layout/HorizontalMultiLevelHierarchy#1"/>
    <dgm:cxn modelId="{108B25D0-6ED8-488A-BC3F-6C571C625348}" type="presParOf" srcId="{A6E13702-6C97-4911-A4E2-59EE8E68C431}" destId="{B54C96D6-3782-47C3-A5A7-3BCB678A802E}" srcOrd="7" destOrd="0" presId="urn:microsoft.com/office/officeart/2008/layout/HorizontalMultiLevelHierarchy#1"/>
    <dgm:cxn modelId="{9A0FC45B-037C-4FE2-888C-7AA1AE48BAC7}" type="presParOf" srcId="{B54C96D6-3782-47C3-A5A7-3BCB678A802E}" destId="{984FA691-DF83-416B-AF3A-37FDEE5D9A23}" srcOrd="0" destOrd="0" presId="urn:microsoft.com/office/officeart/2008/layout/HorizontalMultiLevelHierarchy#1"/>
    <dgm:cxn modelId="{4ACA0D19-07D7-4E87-BF9F-1F3CC899FE0C}" type="presParOf" srcId="{B54C96D6-3782-47C3-A5A7-3BCB678A802E}" destId="{AE87B02C-A7B4-4B7D-BACE-9373B09DB3B8}" srcOrd="1" destOrd="0" presId="urn:microsoft.com/office/officeart/2008/layout/HorizontalMultiLevelHierarchy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B1D179-D23D-41D4-AEEF-E4B9FEB06903}" type="doc">
      <dgm:prSet loTypeId="urn:microsoft.com/office/officeart/2005/8/layout/process1" loCatId="process" qsTypeId="urn:microsoft.com/office/officeart/2005/8/quickstyle/simple1#2" qsCatId="simple" csTypeId="urn:microsoft.com/office/officeart/2005/8/colors/colorful1#1" csCatId="accent1" phldr="1"/>
      <dgm:spPr/>
    </dgm:pt>
    <dgm:pt modelId="{3F25DA44-7F3E-4C17-A40B-7F663FDBEA65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/>
            <a:t>Цель достигнута </a:t>
          </a:r>
        </a:p>
      </dgm:t>
    </dgm:pt>
    <dgm:pt modelId="{EE9066D1-3403-4469-8E8C-0D40A82430F2}" type="parTrans" cxnId="{6B80F823-22B3-4A7B-BC54-C02839CD7269}">
      <dgm:prSet/>
      <dgm:spPr/>
    </dgm:pt>
    <dgm:pt modelId="{8EC5AF5E-9C9F-410A-A755-A3EA5186F948}" type="sibTrans" cxnId="{6B80F823-22B3-4A7B-BC54-C02839CD7269}">
      <dgm:prSet/>
      <dgm:spPr/>
      <dgm:t>
        <a:bodyPr/>
        <a:lstStyle/>
        <a:p>
          <a:endParaRPr lang="zh-CN" altLang="en-US"/>
        </a:p>
      </dgm:t>
    </dgm:pt>
    <dgm:pt modelId="{2E2F4D3A-969C-4DB2-9FA9-5C4A40369351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/>
            <a:t>Результативность</a:t>
          </a:r>
        </a:p>
      </dgm:t>
    </dgm:pt>
    <dgm:pt modelId="{1E934BFE-4D40-486C-8784-F698A10C4CF5}" type="parTrans" cxnId="{6105D654-1CB8-4651-AE77-D72437AFBB5A}">
      <dgm:prSet/>
      <dgm:spPr/>
    </dgm:pt>
    <dgm:pt modelId="{EC1AFF77-9232-4EEB-95CB-85CEAB3B1FC0}" type="sibTrans" cxnId="{6105D654-1CB8-4651-AE77-D72437AFBB5A}">
      <dgm:prSet/>
      <dgm:spPr/>
      <dgm:t>
        <a:bodyPr/>
        <a:lstStyle/>
        <a:p>
          <a:endParaRPr lang="zh-CN" altLang="en-US"/>
        </a:p>
      </dgm:t>
    </dgm:pt>
    <dgm:pt modelId="{37B86CFA-59B5-46FA-8A6B-9FB187CE14DF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 dirty="0"/>
            <a:t>Продолжение </a:t>
          </a:r>
          <a:r>
            <a:rPr lang="ru-RU" altLang="zh-CN" dirty="0" smtClean="0"/>
            <a:t>работы</a:t>
          </a:r>
          <a:endParaRPr lang="ru-RU" altLang="zh-CN" dirty="0"/>
        </a:p>
      </dgm:t>
    </dgm:pt>
    <dgm:pt modelId="{9DABF4F3-A9E6-40B1-A863-AC9409CC14BB}" type="parTrans" cxnId="{71BC260A-7611-4437-9E90-CC1650DB7E15}">
      <dgm:prSet/>
      <dgm:spPr/>
    </dgm:pt>
    <dgm:pt modelId="{18EFF3C3-47F9-402B-A3F3-E9310EA281B4}" type="sibTrans" cxnId="{71BC260A-7611-4437-9E90-CC1650DB7E15}">
      <dgm:prSet/>
      <dgm:spPr/>
    </dgm:pt>
    <dgm:pt modelId="{BF708676-7EFC-4C81-9D3A-3E677EAC1C7B}" type="pres">
      <dgm:prSet presAssocID="{8EB1D179-D23D-41D4-AEEF-E4B9FEB06903}" presName="Name0" presStyleCnt="0">
        <dgm:presLayoutVars>
          <dgm:dir/>
          <dgm:resizeHandles val="exact"/>
        </dgm:presLayoutVars>
      </dgm:prSet>
      <dgm:spPr/>
    </dgm:pt>
    <dgm:pt modelId="{111DEAC9-5D4C-4A6A-A44E-082A26F60596}" type="pres">
      <dgm:prSet presAssocID="{3F25DA44-7F3E-4C17-A40B-7F663FDBEA6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5CF0CE-3323-464D-9C63-05C1BDB053F5}" type="pres">
      <dgm:prSet presAssocID="{8EC5AF5E-9C9F-410A-A755-A3EA5186F94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5FA465F6-7607-499F-BFB2-52F4E071FB67}" type="pres">
      <dgm:prSet presAssocID="{8EC5AF5E-9C9F-410A-A755-A3EA5186F948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552FB8E7-A5FB-4CC3-94C3-CE0BDF19F9F1}" type="pres">
      <dgm:prSet presAssocID="{2E2F4D3A-969C-4DB2-9FA9-5C4A4036935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3C3794-50AA-4D44-83C9-CE28317C3317}" type="pres">
      <dgm:prSet presAssocID="{EC1AFF77-9232-4EEB-95CB-85CEAB3B1FC0}" presName="sibTrans" presStyleLbl="sibTrans2D1" presStyleIdx="1" presStyleCnt="2"/>
      <dgm:spPr/>
      <dgm:t>
        <a:bodyPr/>
        <a:lstStyle/>
        <a:p>
          <a:endParaRPr lang="ru-RU"/>
        </a:p>
      </dgm:t>
    </dgm:pt>
    <dgm:pt modelId="{5AFF040D-0639-4120-9E39-DA822CF9F321}" type="pres">
      <dgm:prSet presAssocID="{EC1AFF77-9232-4EEB-95CB-85CEAB3B1FC0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A1E15D63-E1FF-4A28-A04F-A2B65927BC31}" type="pres">
      <dgm:prSet presAssocID="{37B86CFA-59B5-46FA-8A6B-9FB187CE14D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22AC24-18E4-41C8-B2B2-212D273A3926}" type="presOf" srcId="{8EC5AF5E-9C9F-410A-A755-A3EA5186F948}" destId="{8A5CF0CE-3323-464D-9C63-05C1BDB053F5}" srcOrd="0" destOrd="0" presId="urn:microsoft.com/office/officeart/2005/8/layout/process1"/>
    <dgm:cxn modelId="{FA1A8187-CD3F-427C-9E0C-9A0B36478066}" type="presOf" srcId="{2E2F4D3A-969C-4DB2-9FA9-5C4A40369351}" destId="{552FB8E7-A5FB-4CC3-94C3-CE0BDF19F9F1}" srcOrd="0" destOrd="0" presId="urn:microsoft.com/office/officeart/2005/8/layout/process1"/>
    <dgm:cxn modelId="{6B80F823-22B3-4A7B-BC54-C02839CD7269}" srcId="{8EB1D179-D23D-41D4-AEEF-E4B9FEB06903}" destId="{3F25DA44-7F3E-4C17-A40B-7F663FDBEA65}" srcOrd="0" destOrd="0" parTransId="{EE9066D1-3403-4469-8E8C-0D40A82430F2}" sibTransId="{8EC5AF5E-9C9F-410A-A755-A3EA5186F948}"/>
    <dgm:cxn modelId="{6105D654-1CB8-4651-AE77-D72437AFBB5A}" srcId="{8EB1D179-D23D-41D4-AEEF-E4B9FEB06903}" destId="{2E2F4D3A-969C-4DB2-9FA9-5C4A40369351}" srcOrd="1" destOrd="0" parTransId="{1E934BFE-4D40-486C-8784-F698A10C4CF5}" sibTransId="{EC1AFF77-9232-4EEB-95CB-85CEAB3B1FC0}"/>
    <dgm:cxn modelId="{0616454A-1B65-4DED-B8E0-B3347AD0F5B7}" type="presOf" srcId="{EC1AFF77-9232-4EEB-95CB-85CEAB3B1FC0}" destId="{353C3794-50AA-4D44-83C9-CE28317C3317}" srcOrd="0" destOrd="0" presId="urn:microsoft.com/office/officeart/2005/8/layout/process1"/>
    <dgm:cxn modelId="{A6BCC5B9-D968-472D-B297-130508893E07}" type="presOf" srcId="{8EB1D179-D23D-41D4-AEEF-E4B9FEB06903}" destId="{BF708676-7EFC-4C81-9D3A-3E677EAC1C7B}" srcOrd="0" destOrd="0" presId="urn:microsoft.com/office/officeart/2005/8/layout/process1"/>
    <dgm:cxn modelId="{5C6E96F2-1387-4B6A-B4BF-15F677DF3FAA}" type="presOf" srcId="{3F25DA44-7F3E-4C17-A40B-7F663FDBEA65}" destId="{111DEAC9-5D4C-4A6A-A44E-082A26F60596}" srcOrd="0" destOrd="0" presId="urn:microsoft.com/office/officeart/2005/8/layout/process1"/>
    <dgm:cxn modelId="{8A7D7F77-5EE0-4C80-AA10-D77312040D98}" type="presOf" srcId="{8EC5AF5E-9C9F-410A-A755-A3EA5186F948}" destId="{5FA465F6-7607-499F-BFB2-52F4E071FB67}" srcOrd="1" destOrd="0" presId="urn:microsoft.com/office/officeart/2005/8/layout/process1"/>
    <dgm:cxn modelId="{A5CFEDE6-892F-4531-9F97-BC7504150A41}" type="presOf" srcId="{EC1AFF77-9232-4EEB-95CB-85CEAB3B1FC0}" destId="{5AFF040D-0639-4120-9E39-DA822CF9F321}" srcOrd="1" destOrd="0" presId="urn:microsoft.com/office/officeart/2005/8/layout/process1"/>
    <dgm:cxn modelId="{AC0CAEFD-D246-4691-AFCD-730B17FF7187}" type="presOf" srcId="{37B86CFA-59B5-46FA-8A6B-9FB187CE14DF}" destId="{A1E15D63-E1FF-4A28-A04F-A2B65927BC31}" srcOrd="0" destOrd="0" presId="urn:microsoft.com/office/officeart/2005/8/layout/process1"/>
    <dgm:cxn modelId="{71BC260A-7611-4437-9E90-CC1650DB7E15}" srcId="{8EB1D179-D23D-41D4-AEEF-E4B9FEB06903}" destId="{37B86CFA-59B5-46FA-8A6B-9FB187CE14DF}" srcOrd="2" destOrd="0" parTransId="{9DABF4F3-A9E6-40B1-A863-AC9409CC14BB}" sibTransId="{18EFF3C3-47F9-402B-A3F3-E9310EA281B4}"/>
    <dgm:cxn modelId="{A6AAE6A9-E68A-4708-8BDC-86CB1F1BB904}" type="presParOf" srcId="{BF708676-7EFC-4C81-9D3A-3E677EAC1C7B}" destId="{111DEAC9-5D4C-4A6A-A44E-082A26F60596}" srcOrd="0" destOrd="0" presId="urn:microsoft.com/office/officeart/2005/8/layout/process1"/>
    <dgm:cxn modelId="{0537648B-6ADF-41FA-9E06-AE9DC17DF95D}" type="presParOf" srcId="{BF708676-7EFC-4C81-9D3A-3E677EAC1C7B}" destId="{8A5CF0CE-3323-464D-9C63-05C1BDB053F5}" srcOrd="1" destOrd="0" presId="urn:microsoft.com/office/officeart/2005/8/layout/process1"/>
    <dgm:cxn modelId="{1D9F5837-C103-42C6-A664-4DEF91D4F58F}" type="presParOf" srcId="{8A5CF0CE-3323-464D-9C63-05C1BDB053F5}" destId="{5FA465F6-7607-499F-BFB2-52F4E071FB67}" srcOrd="0" destOrd="0" presId="urn:microsoft.com/office/officeart/2005/8/layout/process1"/>
    <dgm:cxn modelId="{A807D9E0-3099-426B-9F6D-52E3972465AD}" type="presParOf" srcId="{BF708676-7EFC-4C81-9D3A-3E677EAC1C7B}" destId="{552FB8E7-A5FB-4CC3-94C3-CE0BDF19F9F1}" srcOrd="2" destOrd="0" presId="urn:microsoft.com/office/officeart/2005/8/layout/process1"/>
    <dgm:cxn modelId="{9A79E62D-AAFE-46C7-B64C-19CBCFAE8C49}" type="presParOf" srcId="{BF708676-7EFC-4C81-9D3A-3E677EAC1C7B}" destId="{353C3794-50AA-4D44-83C9-CE28317C3317}" srcOrd="3" destOrd="0" presId="urn:microsoft.com/office/officeart/2005/8/layout/process1"/>
    <dgm:cxn modelId="{1935A9AC-91CD-4DA4-82EC-83038D9156D4}" type="presParOf" srcId="{353C3794-50AA-4D44-83C9-CE28317C3317}" destId="{5AFF040D-0639-4120-9E39-DA822CF9F321}" srcOrd="0" destOrd="0" presId="urn:microsoft.com/office/officeart/2005/8/layout/process1"/>
    <dgm:cxn modelId="{6611C74E-C487-476E-AD29-A28546572532}" type="presParOf" srcId="{BF708676-7EFC-4C81-9D3A-3E677EAC1C7B}" destId="{A1E15D63-E1FF-4A28-A04F-A2B65927BC3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#1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6967B-FD0C-442E-A766-6B4F7C06503F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BC7E7-EEDF-41F3-A04E-CC51C9EF58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2246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330B7-DC7C-45DA-847C-B6CC730B70A9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DE90B9-8F8A-4F0A-BCAD-816D87C64E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603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C2EB-CAD1-4C21-A2DF-41FC4AE484E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469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C2EB-CAD1-4C21-A2DF-41FC4AE484E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992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C2EB-CAD1-4C21-A2DF-41FC4AE484E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227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C2EB-CAD1-4C21-A2DF-41FC4AE484E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026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C2EB-CAD1-4C21-A2DF-41FC4AE484E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957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30314"/>
            <a:ext cx="10515600" cy="1325563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1726771"/>
            <a:ext cx="10515600" cy="435133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AD623-2DB6-4B09-A093-4C486BAA551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2012F-F2F8-4052-8E88-1FB8605DE751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002" y="107365"/>
            <a:ext cx="1269991" cy="12699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8192203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едложения по  инструментам реализации  стратегии"/>
          <p:cNvSpPr txBox="1"/>
          <p:nvPr/>
        </p:nvSpPr>
        <p:spPr>
          <a:xfrm>
            <a:off x="362580" y="3869339"/>
            <a:ext cx="7829621" cy="1129154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 anchor="ctr">
            <a:spAutoFit/>
          </a:bodyPr>
          <a:lstStyle/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dirty="0"/>
          </a:p>
        </p:txBody>
      </p:sp>
      <p:sp>
        <p:nvSpPr>
          <p:cNvPr id="8" name="Предложения по  инструментам реализации  стратегии"/>
          <p:cNvSpPr txBox="1"/>
          <p:nvPr/>
        </p:nvSpPr>
        <p:spPr>
          <a:xfrm>
            <a:off x="-763803" y="3719945"/>
            <a:ext cx="144334" cy="1129154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/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lang="ru-RU" dirty="0" smtClean="0"/>
          </a:p>
        </p:txBody>
      </p:sp>
      <p:sp>
        <p:nvSpPr>
          <p:cNvPr id="10" name="Предложения по  инструментам реализации  стратегии"/>
          <p:cNvSpPr txBox="1"/>
          <p:nvPr/>
        </p:nvSpPr>
        <p:spPr>
          <a:xfrm>
            <a:off x="674299" y="5903266"/>
            <a:ext cx="144334" cy="1129154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/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dirty="0"/>
          </a:p>
        </p:txBody>
      </p:sp>
      <p:sp>
        <p:nvSpPr>
          <p:cNvPr id="11" name="Предложения по  инструментам реализации  стратегии"/>
          <p:cNvSpPr txBox="1"/>
          <p:nvPr/>
        </p:nvSpPr>
        <p:spPr>
          <a:xfrm>
            <a:off x="674299" y="5903266"/>
            <a:ext cx="144334" cy="1129154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/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dirty="0"/>
          </a:p>
        </p:txBody>
      </p:sp>
      <p:sp>
        <p:nvSpPr>
          <p:cNvPr id="16" name="Заголовок 15"/>
          <p:cNvSpPr>
            <a:spLocks noGrp="1"/>
          </p:cNvSpPr>
          <p:nvPr>
            <p:ph type="ctrTitle"/>
          </p:nvPr>
        </p:nvSpPr>
        <p:spPr>
          <a:xfrm>
            <a:off x="1656080" y="1402080"/>
            <a:ext cx="5109845" cy="2317750"/>
          </a:xfrm>
        </p:spPr>
        <p:txBody>
          <a:bodyPr>
            <a:noAutofit/>
          </a:bodyPr>
          <a:lstStyle/>
          <a:p>
            <a:pPr algn="ctr"/>
            <a:r>
              <a:rPr lang="en-US" alt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Внеклассное</a:t>
            </a:r>
            <a:r>
              <a:rPr lang="en-US" altLang="ru-RU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мероприятие</a:t>
            </a:r>
            <a:r>
              <a:rPr lang="ru-RU" alt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по читательской грамотности</a:t>
            </a:r>
            <a:r>
              <a:rPr lang="en-US" altLang="ru-RU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4- м классе </a:t>
            </a:r>
            <a:r>
              <a:rPr lang="en-US" alt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«О</a:t>
            </a:r>
            <a:r>
              <a:rPr lang="en-US" altLang="ru-RU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чем</a:t>
            </a:r>
            <a:r>
              <a:rPr lang="en-US" altLang="ru-RU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нам</a:t>
            </a:r>
            <a:r>
              <a:rPr lang="en-US" altLang="ru-RU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говорит</a:t>
            </a:r>
            <a:r>
              <a:rPr lang="en-US" altLang="ru-RU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афиша»</a:t>
            </a:r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3636645" y="4998720"/>
            <a:ext cx="4486275" cy="1259205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Выполнила учитель </a:t>
            </a:r>
          </a:p>
          <a:p>
            <a:pPr algn="r"/>
            <a: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начальных классов МБОУ «ООШ № 2 г. Пикалево»</a:t>
            </a:r>
          </a:p>
          <a:p>
            <a:pPr algn="r"/>
            <a: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Стахеева Людмила Владимировна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137557" y="1971305"/>
            <a:ext cx="9221741" cy="1497760"/>
          </a:xfrm>
        </p:spPr>
        <p:txBody>
          <a:bodyPr>
            <a:normAutofit/>
          </a:bodyPr>
          <a:lstStyle/>
          <a:p>
            <a:endParaRPr lang="ru-RU" sz="18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Замещающее содержимое 1"/>
          <p:cNvGraphicFramePr>
            <a:graphicFrameLocks noGrp="1"/>
          </p:cNvGraphicFramePr>
          <p:nvPr>
            <p:ph sz="half" idx="2"/>
          </p:nvPr>
        </p:nvGraphicFramePr>
        <p:xfrm>
          <a:off x="379730" y="988695"/>
          <a:ext cx="9181465" cy="5031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Текст 16"/>
          <p:cNvSpPr>
            <a:spLocks noGrp="1"/>
          </p:cNvSpPr>
          <p:nvPr>
            <p:ph type="body" sz="quarter" idx="3"/>
          </p:nvPr>
        </p:nvSpPr>
        <p:spPr>
          <a:xfrm>
            <a:off x="3708400" y="4549775"/>
            <a:ext cx="5247005" cy="1233170"/>
          </a:xfrm>
        </p:spPr>
        <p:txBody>
          <a:bodyPr>
            <a:normAutofit fontScale="77500" lnSpcReduction="10000"/>
          </a:bodyPr>
          <a:lstStyle/>
          <a:p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обучающие;</a:t>
            </a:r>
          </a:p>
          <a:p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развивающие;</a:t>
            </a:r>
          </a:p>
          <a:p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воспитательные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48385" y="0"/>
            <a:ext cx="9257122" cy="678730"/>
          </a:xfrm>
          <a:prstGeom prst="roundRect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ru-RU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Читательская грамотность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7745" y="124693"/>
            <a:ext cx="8385242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7030A0"/>
              </a:buClr>
            </a:pPr>
            <a:r>
              <a:rPr lang="ru-RU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Заголов</a:t>
            </a:r>
            <a:endParaRPr lang="ru-RU" sz="2000" b="1" spc="80" dirty="0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546225" y="0"/>
            <a:ext cx="9257122" cy="678730"/>
          </a:xfrm>
          <a:prstGeom prst="roundRect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«О чем нам говорит афиша».</a:t>
            </a:r>
          </a:p>
          <a:p>
            <a:pPr algn="ctr"/>
            <a:r>
              <a:rPr lang="ru-RU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Причины выбора темы</a:t>
            </a:r>
          </a:p>
        </p:txBody>
      </p:sp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sz="half" idx="2"/>
          </p:nvPr>
        </p:nvGraphicFramePr>
        <p:xfrm>
          <a:off x="840105" y="836930"/>
          <a:ext cx="9029700" cy="5353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32043" y="1650673"/>
            <a:ext cx="6947065" cy="4346369"/>
          </a:xfrm>
        </p:spPr>
        <p:txBody>
          <a:bodyPr>
            <a:normAutofit/>
          </a:bodyPr>
          <a:lstStyle/>
          <a:p>
            <a:endParaRPr lang="ru-RU" sz="18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Замещающее содержимое 1" descr="InShot_20251016_12570794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724025" y="0"/>
            <a:ext cx="8516620" cy="638937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87745" y="124693"/>
            <a:ext cx="8385242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7030A0"/>
              </a:buClr>
            </a:pPr>
            <a:r>
              <a:rPr lang="ru-RU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Заголовок сла</a:t>
            </a:r>
            <a:endParaRPr lang="ru-RU" sz="2000" b="1" spc="80" dirty="0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32043" y="1650673"/>
            <a:ext cx="6947065" cy="4346369"/>
          </a:xfrm>
        </p:spPr>
        <p:txBody>
          <a:bodyPr>
            <a:normAutofit/>
          </a:bodyPr>
          <a:lstStyle/>
          <a:p>
            <a:endParaRPr lang="ru-RU" sz="18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Замещающее содержимое 1" descr="IMG_20251017_172248_720 (1)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3150" r="702" b="1355"/>
          <a:stretch>
            <a:fillRect/>
          </a:stretch>
        </p:blipFill>
        <p:spPr>
          <a:xfrm>
            <a:off x="196850" y="0"/>
            <a:ext cx="5168900" cy="3942080"/>
          </a:xfrm>
          <a:prstGeom prst="rect">
            <a:avLst/>
          </a:prstGeom>
        </p:spPr>
      </p:pic>
      <p:pic>
        <p:nvPicPr>
          <p:cNvPr id="3" name="Изображение 2" descr="IMG_20251017_180811_236"/>
          <p:cNvPicPr>
            <a:picLocks noChangeAspect="1"/>
          </p:cNvPicPr>
          <p:nvPr/>
        </p:nvPicPr>
        <p:blipFill>
          <a:blip r:embed="rId4"/>
          <a:srcRect t="5971"/>
          <a:stretch>
            <a:fillRect/>
          </a:stretch>
        </p:blipFill>
        <p:spPr>
          <a:xfrm>
            <a:off x="977265" y="3942080"/>
            <a:ext cx="5401310" cy="3810000"/>
          </a:xfrm>
          <a:prstGeom prst="rect">
            <a:avLst/>
          </a:prstGeom>
        </p:spPr>
      </p:pic>
      <p:pic>
        <p:nvPicPr>
          <p:cNvPr id="4" name="Изображение 3" descr="IMG_20251017_182555_5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8575" y="882015"/>
            <a:ext cx="564324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Замещающее содержимое 1"/>
          <p:cNvGraphicFramePr>
            <a:graphicFrameLocks noGrp="1"/>
          </p:cNvGraphicFramePr>
          <p:nvPr>
            <p:ph sz="half" idx="2"/>
          </p:nvPr>
        </p:nvGraphicFramePr>
        <p:xfrm>
          <a:off x="2447290" y="1080135"/>
          <a:ext cx="8092440" cy="5239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0" y="0"/>
            <a:ext cx="9257122" cy="678730"/>
          </a:xfrm>
          <a:prstGeom prst="roundRect">
            <a:avLst/>
          </a:prstGeom>
          <a:solidFill>
            <a:srgbClr val="2F55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rgbClr val="3967B9"/>
                </a:solidFill>
              </a:rPr>
              <a:t>выводы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-114300" y="124460"/>
            <a:ext cx="959866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7030A0"/>
              </a:buClr>
            </a:pPr>
            <a:r>
              <a:rPr lang="ru-RU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Выводы по проведению внеклассного мероприятия «О чем нам говорит афиша»</a:t>
            </a:r>
            <a:endParaRPr lang="ru-RU" sz="2000" b="1" spc="80" dirty="0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123</Words>
  <Application>Microsoft Office PowerPoint</Application>
  <PresentationFormat>Широкоэкранный</PresentationFormat>
  <Paragraphs>36</Paragraphs>
  <Slides>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Avenir Book</vt:lpstr>
      <vt:lpstr>Calibri</vt:lpstr>
      <vt:lpstr>Calibri Light</vt:lpstr>
      <vt:lpstr>Tahoma</vt:lpstr>
      <vt:lpstr>Office Theme</vt:lpstr>
      <vt:lpstr>Внеклассное мероприятие по читательской грамотности в 4- м классе «О чем нам говорит афиша»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Абакумова Евгения Борисовна</dc:creator>
  <cp:lastModifiedBy>RePack by Diakov</cp:lastModifiedBy>
  <cp:revision>119</cp:revision>
  <dcterms:created xsi:type="dcterms:W3CDTF">2025-06-30T07:53:00Z</dcterms:created>
  <dcterms:modified xsi:type="dcterms:W3CDTF">2026-04-13T05:35:05Z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3B2B93592C854D9FA1BD8E859EC63E84_12</vt:lpwstr>
  </property>
  <property fmtid="{D5CDD505-2E9C-101B-9397-08002B2CF9AE}" pid="3" name="KSOProductBuildVer">
    <vt:lpwstr>1049-12.2.0.23131</vt:lpwstr>
  </property>
</Properties>
</file>