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authors.xml" ContentType="application/vnd.ms-powerpoint.authors+xml"/>
  <Override PartName="/ppt/tableStyles.xml" ContentType="application/vnd.openxmlformats-officedocument.presentationml.tableStyles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4"/>
  </p:notesMasterIdLst>
  <p:sldIdLst>
    <p:sldId id="389" r:id="rId2"/>
    <p:sldId id="390" r:id="rId3"/>
  </p:sldIdLst>
  <p:sldSz cx="9906000" cy="6858000" type="A4"/>
  <p:notesSz cx="6797675" cy="9926638"/>
  <p:custDataLst>
    <p:tags r:id="rId5"/>
  </p:custDataLst>
  <p:defaultTextStyle>
    <a:defPPr>
      <a:defRPr lang="ru-RU"/>
    </a:defPPr>
    <a:lvl1pPr marL="0" algn="l" defTabSz="1278478" rtl="0" eaLnBrk="1" latinLnBrk="0" hangingPunct="1">
      <a:defRPr sz="2529" kern="1200">
        <a:solidFill>
          <a:schemeClr val="tx1"/>
        </a:solidFill>
        <a:latin typeface="+mn-lt"/>
        <a:ea typeface="+mn-ea"/>
        <a:cs typeface="+mn-cs"/>
      </a:defRPr>
    </a:lvl1pPr>
    <a:lvl2pPr marL="639240" algn="l" defTabSz="1278478" rtl="0" eaLnBrk="1" latinLnBrk="0" hangingPunct="1">
      <a:defRPr sz="2529" kern="1200">
        <a:solidFill>
          <a:schemeClr val="tx1"/>
        </a:solidFill>
        <a:latin typeface="+mn-lt"/>
        <a:ea typeface="+mn-ea"/>
        <a:cs typeface="+mn-cs"/>
      </a:defRPr>
    </a:lvl2pPr>
    <a:lvl3pPr marL="1278478" algn="l" defTabSz="1278478" rtl="0" eaLnBrk="1" latinLnBrk="0" hangingPunct="1">
      <a:defRPr sz="2529" kern="1200">
        <a:solidFill>
          <a:schemeClr val="tx1"/>
        </a:solidFill>
        <a:latin typeface="+mn-lt"/>
        <a:ea typeface="+mn-ea"/>
        <a:cs typeface="+mn-cs"/>
      </a:defRPr>
    </a:lvl3pPr>
    <a:lvl4pPr marL="1917716" algn="l" defTabSz="1278478" rtl="0" eaLnBrk="1" latinLnBrk="0" hangingPunct="1">
      <a:defRPr sz="2529" kern="1200">
        <a:solidFill>
          <a:schemeClr val="tx1"/>
        </a:solidFill>
        <a:latin typeface="+mn-lt"/>
        <a:ea typeface="+mn-ea"/>
        <a:cs typeface="+mn-cs"/>
      </a:defRPr>
    </a:lvl4pPr>
    <a:lvl5pPr marL="2556955" algn="l" defTabSz="1278478" rtl="0" eaLnBrk="1" latinLnBrk="0" hangingPunct="1">
      <a:defRPr sz="2529" kern="1200">
        <a:solidFill>
          <a:schemeClr val="tx1"/>
        </a:solidFill>
        <a:latin typeface="+mn-lt"/>
        <a:ea typeface="+mn-ea"/>
        <a:cs typeface="+mn-cs"/>
      </a:defRPr>
    </a:lvl5pPr>
    <a:lvl6pPr marL="3196196" algn="l" defTabSz="1278478" rtl="0" eaLnBrk="1" latinLnBrk="0" hangingPunct="1">
      <a:defRPr sz="2529" kern="1200">
        <a:solidFill>
          <a:schemeClr val="tx1"/>
        </a:solidFill>
        <a:latin typeface="+mn-lt"/>
        <a:ea typeface="+mn-ea"/>
        <a:cs typeface="+mn-cs"/>
      </a:defRPr>
    </a:lvl6pPr>
    <a:lvl7pPr marL="3835432" algn="l" defTabSz="1278478" rtl="0" eaLnBrk="1" latinLnBrk="0" hangingPunct="1">
      <a:defRPr sz="2529" kern="1200">
        <a:solidFill>
          <a:schemeClr val="tx1"/>
        </a:solidFill>
        <a:latin typeface="+mn-lt"/>
        <a:ea typeface="+mn-ea"/>
        <a:cs typeface="+mn-cs"/>
      </a:defRPr>
    </a:lvl7pPr>
    <a:lvl8pPr marL="4474672" algn="l" defTabSz="1278478" rtl="0" eaLnBrk="1" latinLnBrk="0" hangingPunct="1">
      <a:defRPr sz="2529" kern="1200">
        <a:solidFill>
          <a:schemeClr val="tx1"/>
        </a:solidFill>
        <a:latin typeface="+mn-lt"/>
        <a:ea typeface="+mn-ea"/>
        <a:cs typeface="+mn-cs"/>
      </a:defRPr>
    </a:lvl8pPr>
    <a:lvl9pPr marL="5113911" algn="l" defTabSz="1278478" rtl="0" eaLnBrk="1" latinLnBrk="0" hangingPunct="1">
      <a:defRPr sz="252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201" userDrawn="1">
          <p15:clr>
            <a:srgbClr val="A4A3A4"/>
          </p15:clr>
        </p15:guide>
        <p15:guide id="2" pos="1260" userDrawn="1">
          <p15:clr>
            <a:srgbClr val="A4A3A4"/>
          </p15:clr>
        </p15:guide>
        <p15:guide id="3" pos="339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78CEB6C-7532-32DB-A145-09FD7AD663E0}" name="Paul Miles" initials="PM" userId="e85d565d124ddbd8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6F6F6"/>
    <a:srgbClr val="CCFF33"/>
    <a:srgbClr val="E7E7E7"/>
    <a:srgbClr val="3BAD82"/>
    <a:srgbClr val="355AE4"/>
    <a:srgbClr val="FFAA1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6105B1-D2B9-41E6-8C94-951D0A2C0451}" v="40" dt="2022-08-09T15:50:56.85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A488322-F2BA-4B5B-9748-0D474271808F}" styleName="Средний стиль 3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444" autoAdjust="0"/>
  </p:normalViewPr>
  <p:slideViewPr>
    <p:cSldViewPr>
      <p:cViewPr varScale="1">
        <p:scale>
          <a:sx n="73" d="100"/>
          <a:sy n="73" d="100"/>
        </p:scale>
        <p:origin x="-1146" y="-102"/>
      </p:cViewPr>
      <p:guideLst>
        <p:guide orient="horz" pos="4201"/>
        <p:guide pos="1260"/>
        <p:guide pos="33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3168" y="-77"/>
      </p:cViewPr>
      <p:guideLst>
        <p:guide orient="horz" pos="3127"/>
        <p:guide pos="2141"/>
      </p:guideLst>
    </p:cSldViewPr>
  </p:notesViewPr>
  <p:gridSpacing cx="73737788" cy="7373778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tags" Target="tags/tag1.xml"/><Relationship Id="rId10" Type="http://schemas.microsoft.com/office/2018/10/relationships/authors" Target="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5659" cy="496332"/>
          </a:xfrm>
          <a:prstGeom prst="rect">
            <a:avLst/>
          </a:prstGeom>
        </p:spPr>
        <p:txBody>
          <a:bodyPr vert="horz" lIns="92965" tIns="46482" rIns="92965" bIns="46482" rtlCol="0"/>
          <a:lstStyle>
            <a:lvl1pPr algn="l">
              <a:defRPr sz="13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2" y="2"/>
            <a:ext cx="2945659" cy="496332"/>
          </a:xfrm>
          <a:prstGeom prst="rect">
            <a:avLst/>
          </a:prstGeom>
        </p:spPr>
        <p:txBody>
          <a:bodyPr vert="horz" lIns="92965" tIns="46482" rIns="92965" bIns="46482" rtlCol="0"/>
          <a:lstStyle>
            <a:lvl1pPr algn="r">
              <a:defRPr sz="1300"/>
            </a:lvl1pPr>
          </a:lstStyle>
          <a:p>
            <a:fld id="{E6D43047-6575-4BE6-A699-8F0CBF34195F}" type="datetimeFigureOut">
              <a:rPr lang="ru-RU" smtClean="0"/>
              <a:pPr/>
              <a:t>28.11.2022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09613" y="744538"/>
            <a:ext cx="537845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65" tIns="46482" rIns="92965" bIns="46482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2965" tIns="46482" rIns="92965" bIns="46482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2965" tIns="46482" rIns="92965" bIns="46482" rtlCol="0" anchor="b"/>
          <a:lstStyle>
            <a:lvl1pPr algn="l">
              <a:defRPr sz="13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2" y="9428584"/>
            <a:ext cx="2945659" cy="496332"/>
          </a:xfrm>
          <a:prstGeom prst="rect">
            <a:avLst/>
          </a:prstGeom>
        </p:spPr>
        <p:txBody>
          <a:bodyPr vert="horz" lIns="92965" tIns="46482" rIns="92965" bIns="46482" rtlCol="0" anchor="b"/>
          <a:lstStyle>
            <a:lvl1pPr algn="r">
              <a:defRPr sz="1300"/>
            </a:lvl1pPr>
          </a:lstStyle>
          <a:p>
            <a:fld id="{5BE73E3D-4255-4BEF-81C8-40FFDC603DE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955352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78478" rtl="0" eaLnBrk="1" latinLnBrk="0" hangingPunct="1">
      <a:defRPr sz="1686" kern="1200">
        <a:solidFill>
          <a:schemeClr val="tx1"/>
        </a:solidFill>
        <a:latin typeface="+mn-lt"/>
        <a:ea typeface="+mn-ea"/>
        <a:cs typeface="+mn-cs"/>
      </a:defRPr>
    </a:lvl1pPr>
    <a:lvl2pPr marL="639240" algn="l" defTabSz="1278478" rtl="0" eaLnBrk="1" latinLnBrk="0" hangingPunct="1">
      <a:defRPr sz="1686" kern="1200">
        <a:solidFill>
          <a:schemeClr val="tx1"/>
        </a:solidFill>
        <a:latin typeface="+mn-lt"/>
        <a:ea typeface="+mn-ea"/>
        <a:cs typeface="+mn-cs"/>
      </a:defRPr>
    </a:lvl2pPr>
    <a:lvl3pPr marL="1278478" algn="l" defTabSz="1278478" rtl="0" eaLnBrk="1" latinLnBrk="0" hangingPunct="1">
      <a:defRPr sz="1686" kern="1200">
        <a:solidFill>
          <a:schemeClr val="tx1"/>
        </a:solidFill>
        <a:latin typeface="+mn-lt"/>
        <a:ea typeface="+mn-ea"/>
        <a:cs typeface="+mn-cs"/>
      </a:defRPr>
    </a:lvl3pPr>
    <a:lvl4pPr marL="1917716" algn="l" defTabSz="1278478" rtl="0" eaLnBrk="1" latinLnBrk="0" hangingPunct="1">
      <a:defRPr sz="1686" kern="1200">
        <a:solidFill>
          <a:schemeClr val="tx1"/>
        </a:solidFill>
        <a:latin typeface="+mn-lt"/>
        <a:ea typeface="+mn-ea"/>
        <a:cs typeface="+mn-cs"/>
      </a:defRPr>
    </a:lvl4pPr>
    <a:lvl5pPr marL="2556955" algn="l" defTabSz="1278478" rtl="0" eaLnBrk="1" latinLnBrk="0" hangingPunct="1">
      <a:defRPr sz="1686" kern="1200">
        <a:solidFill>
          <a:schemeClr val="tx1"/>
        </a:solidFill>
        <a:latin typeface="+mn-lt"/>
        <a:ea typeface="+mn-ea"/>
        <a:cs typeface="+mn-cs"/>
      </a:defRPr>
    </a:lvl5pPr>
    <a:lvl6pPr marL="3196196" algn="l" defTabSz="1278478" rtl="0" eaLnBrk="1" latinLnBrk="0" hangingPunct="1">
      <a:defRPr sz="1686" kern="1200">
        <a:solidFill>
          <a:schemeClr val="tx1"/>
        </a:solidFill>
        <a:latin typeface="+mn-lt"/>
        <a:ea typeface="+mn-ea"/>
        <a:cs typeface="+mn-cs"/>
      </a:defRPr>
    </a:lvl6pPr>
    <a:lvl7pPr marL="3835432" algn="l" defTabSz="1278478" rtl="0" eaLnBrk="1" latinLnBrk="0" hangingPunct="1">
      <a:defRPr sz="1686" kern="1200">
        <a:solidFill>
          <a:schemeClr val="tx1"/>
        </a:solidFill>
        <a:latin typeface="+mn-lt"/>
        <a:ea typeface="+mn-ea"/>
        <a:cs typeface="+mn-cs"/>
      </a:defRPr>
    </a:lvl7pPr>
    <a:lvl8pPr marL="4474672" algn="l" defTabSz="1278478" rtl="0" eaLnBrk="1" latinLnBrk="0" hangingPunct="1">
      <a:defRPr sz="1686" kern="1200">
        <a:solidFill>
          <a:schemeClr val="tx1"/>
        </a:solidFill>
        <a:latin typeface="+mn-lt"/>
        <a:ea typeface="+mn-ea"/>
        <a:cs typeface="+mn-cs"/>
      </a:defRPr>
    </a:lvl8pPr>
    <a:lvl9pPr marL="5113911" algn="l" defTabSz="1278478" rtl="0" eaLnBrk="1" latinLnBrk="0" hangingPunct="1">
      <a:defRPr sz="168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e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sz="quarter" idx="11"/>
          </p:nvPr>
        </p:nvSpPr>
        <p:spPr>
          <a:xfrm>
            <a:off x="6051550" y="579457"/>
            <a:ext cx="3282307" cy="630428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0" hasCustomPrompt="1"/>
          </p:nvPr>
        </p:nvSpPr>
        <p:spPr>
          <a:xfrm>
            <a:off x="561936" y="5940462"/>
            <a:ext cx="3658611" cy="289226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207"/>
            </a:lvl1pPr>
          </a:lstStyle>
          <a:p>
            <a:r>
              <a:rPr lang="ru-RU" sz="1207" dirty="0"/>
              <a:t>Москва, 2021 год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 hasCustomPrompt="1"/>
          </p:nvPr>
        </p:nvSpPr>
        <p:spPr>
          <a:xfrm>
            <a:off x="561936" y="1733118"/>
            <a:ext cx="4914286" cy="193144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15" b="1" baseline="0"/>
            </a:lvl1pPr>
          </a:lstStyle>
          <a:p>
            <a:pPr lvl="0"/>
            <a:r>
              <a:rPr lang="ru-RU" dirty="0"/>
              <a:t>ЗАГОЛОВОК ПРЕЗЕНТАЦИИ ВСЕГДА НАБИРАЕТСЯ ЗАГЛАВНЫМИ</a:t>
            </a:r>
          </a:p>
        </p:txBody>
      </p:sp>
      <p:pic>
        <p:nvPicPr>
          <p:cNvPr id="10" name="Picture 5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566698" y="579458"/>
            <a:ext cx="1455778" cy="186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308813287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2" pos="5888">
          <p15:clr>
            <a:srgbClr val="FBAE40"/>
          </p15:clr>
        </p15:guide>
        <p15:guide id="3" pos="5526">
          <p15:clr>
            <a:srgbClr val="FBAE40"/>
          </p15:clr>
        </p15:guide>
        <p15:guide id="4" pos="2428">
          <p15:clr>
            <a:srgbClr val="FBAE40"/>
          </p15:clr>
        </p15:guide>
        <p15:guide id="5" pos="352">
          <p15:clr>
            <a:srgbClr val="FBAE40"/>
          </p15:clr>
        </p15:guide>
        <p15:guide id="6" pos="714">
          <p15:clr>
            <a:srgbClr val="FBAE40"/>
          </p15:clr>
        </p15:guide>
        <p15:guide id="7" pos="5328">
          <p15:clr>
            <a:srgbClr val="FBAE40"/>
          </p15:clr>
        </p15:guide>
        <p15:guide id="8" pos="4966">
          <p15:clr>
            <a:srgbClr val="FBAE40"/>
          </p15:clr>
        </p15:guide>
        <p15:guide id="9" pos="912">
          <p15:clr>
            <a:srgbClr val="FBAE40"/>
          </p15:clr>
        </p15:guide>
        <p15:guide id="10" pos="1274">
          <p15:clr>
            <a:srgbClr val="FBAE40"/>
          </p15:clr>
        </p15:guide>
        <p15:guide id="11" pos="1472">
          <p15:clr>
            <a:srgbClr val="FBAE40"/>
          </p15:clr>
        </p15:guide>
        <p15:guide id="12" pos="1867">
          <p15:clr>
            <a:srgbClr val="FBAE40"/>
          </p15:clr>
        </p15:guide>
        <p15:guide id="13" pos="2065">
          <p15:clr>
            <a:srgbClr val="FBAE40"/>
          </p15:clr>
        </p15:guide>
        <p15:guide id="17" pos="3812">
          <p15:clr>
            <a:srgbClr val="FBAE40"/>
          </p15:clr>
        </p15:guide>
        <p15:guide id="18" pos="2659">
          <p15:clr>
            <a:srgbClr val="FBAE40"/>
          </p15:clr>
        </p15:guide>
        <p15:guide id="20" pos="3021">
          <p15:clr>
            <a:srgbClr val="FBAE40"/>
          </p15:clr>
        </p15:guide>
        <p15:guide id="21" pos="3219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Рисунок 4"/>
          <p:cNvSpPr>
            <a:spLocks noGrp="1"/>
          </p:cNvSpPr>
          <p:nvPr>
            <p:ph type="pic" sz="quarter" idx="10"/>
          </p:nvPr>
        </p:nvSpPr>
        <p:spPr>
          <a:xfrm>
            <a:off x="557773" y="1385169"/>
            <a:ext cx="3296678" cy="547176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2" hasCustomPrompt="1"/>
          </p:nvPr>
        </p:nvSpPr>
        <p:spPr>
          <a:xfrm>
            <a:off x="4221163" y="1385169"/>
            <a:ext cx="4324624" cy="2076246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15" b="1" baseline="0"/>
            </a:lvl1pPr>
          </a:lstStyle>
          <a:p>
            <a:pPr lvl="0"/>
            <a:r>
              <a:rPr lang="ru-RU" dirty="0"/>
              <a:t>ОБЛОЖКА РАЗДЕЛА </a:t>
            </a:r>
          </a:p>
          <a:p>
            <a:pPr lvl="0"/>
            <a:r>
              <a:rPr lang="ru-RU" dirty="0"/>
              <a:t>ПРЕЗЕНТАЦИИ</a:t>
            </a:r>
          </a:p>
        </p:txBody>
      </p:sp>
      <p:pic>
        <p:nvPicPr>
          <p:cNvPr id="6" name="Picture 5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566698" y="579458"/>
            <a:ext cx="1455778" cy="186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539648890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Группа 14"/>
          <p:cNvGrpSpPr/>
          <p:nvPr userDrawn="1"/>
        </p:nvGrpSpPr>
        <p:grpSpPr>
          <a:xfrm>
            <a:off x="9534005" y="592796"/>
            <a:ext cx="371996" cy="210318"/>
            <a:chOff x="17451741" y="889487"/>
            <a:chExt cx="684138" cy="313578"/>
          </a:xfrm>
        </p:grpSpPr>
        <p:sp>
          <p:nvSpPr>
            <p:cNvPr id="16" name="Прямоугольник 15"/>
            <p:cNvSpPr/>
            <p:nvPr/>
          </p:nvSpPr>
          <p:spPr>
            <a:xfrm>
              <a:off x="17451741" y="889487"/>
              <a:ext cx="680558" cy="31357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15" dirty="0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18055263" y="889487"/>
              <a:ext cx="80616" cy="31357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15" dirty="0"/>
            </a:p>
          </p:txBody>
        </p:sp>
      </p:grpSp>
      <p:sp>
        <p:nvSpPr>
          <p:cNvPr id="4" name="Номер слайда 3"/>
          <p:cNvSpPr>
            <a:spLocks noGrp="1"/>
          </p:cNvSpPr>
          <p:nvPr>
            <p:ph type="sldNum" sz="quarter" idx="16"/>
          </p:nvPr>
        </p:nvSpPr>
        <p:spPr>
          <a:xfrm>
            <a:off x="9532058" y="592796"/>
            <a:ext cx="328161" cy="210318"/>
          </a:xfrm>
        </p:spPr>
        <p:txBody>
          <a:bodyPr lIns="0" tIns="0" rIns="0" bIns="0"/>
          <a:lstStyle>
            <a:lvl1pPr algn="ctr">
              <a:defRPr sz="805">
                <a:solidFill>
                  <a:schemeClr val="bg1"/>
                </a:solidFill>
              </a:defRPr>
            </a:lvl1pPr>
          </a:lstStyle>
          <a:p>
            <a:fld id="{77CCD23E-997B-4E57-B2D9-5E2603462AC4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0CFE776-C915-45B1-B263-F60E584CE9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7942" y="531159"/>
            <a:ext cx="6980500" cy="802309"/>
          </a:xfrm>
        </p:spPr>
        <p:txBody>
          <a:bodyPr lIns="0" tIns="0" rIns="0" bIns="0" anchor="t">
            <a:noAutofit/>
          </a:bodyPr>
          <a:lstStyle>
            <a:lvl1pPr algn="l">
              <a:defRPr sz="2012"/>
            </a:lvl1pPr>
          </a:lstStyle>
          <a:p>
            <a:r>
              <a:rPr lang="ru-RU" dirty="0"/>
              <a:t>Образец заголовка</a:t>
            </a:r>
          </a:p>
        </p:txBody>
      </p:sp>
      <p:pic>
        <p:nvPicPr>
          <p:cNvPr id="11" name="Picture 5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7929312" y="618792"/>
            <a:ext cx="1418746" cy="182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144225808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Мокап телефо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3" descr="C:\Users\Ольга\Google Диск\_Проекты\VM135 Шаблон презентации ПР\02 дизайн\слайды\айфон-16.png"/>
          <p:cNvPicPr>
            <a:picLocks noChangeAspect="1" noChangeArrowheads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 bwMode="auto">
          <a:xfrm>
            <a:off x="5659012" y="1508820"/>
            <a:ext cx="3297329" cy="5554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3" descr="C:\Users\Ольга\Google Диск\_Проекты\VM135 Шаблон презентации ПР\02 дизайн\слайды\айфон-16.png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3199406" y="1629121"/>
            <a:ext cx="2043513" cy="3984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5" name="Группа 14"/>
          <p:cNvGrpSpPr/>
          <p:nvPr userDrawn="1"/>
        </p:nvGrpSpPr>
        <p:grpSpPr>
          <a:xfrm>
            <a:off x="9534005" y="592796"/>
            <a:ext cx="371996" cy="210318"/>
            <a:chOff x="17451741" y="889487"/>
            <a:chExt cx="684138" cy="313578"/>
          </a:xfrm>
        </p:grpSpPr>
        <p:sp>
          <p:nvSpPr>
            <p:cNvPr id="16" name="Прямоугольник 15"/>
            <p:cNvSpPr/>
            <p:nvPr/>
          </p:nvSpPr>
          <p:spPr>
            <a:xfrm>
              <a:off x="17451741" y="889487"/>
              <a:ext cx="680558" cy="31357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15" dirty="0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18055263" y="889487"/>
              <a:ext cx="80616" cy="31357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15" dirty="0"/>
            </a:p>
          </p:txBody>
        </p:sp>
      </p:grpSp>
      <p:sp>
        <p:nvSpPr>
          <p:cNvPr id="19" name="Рисунок 3">
            <a:extLst>
              <a:ext uri="{FF2B5EF4-FFF2-40B4-BE49-F238E27FC236}">
                <a16:creationId xmlns:a16="http://schemas.microsoft.com/office/drawing/2014/main" xmlns="" id="{4089DFBA-AA42-46CA-961C-F92C5F875ED6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368780" y="1755812"/>
            <a:ext cx="1741383" cy="3755479"/>
          </a:xfrm>
          <a:prstGeom prst="roundRect">
            <a:avLst>
              <a:gd name="adj" fmla="val 10423"/>
            </a:avLst>
          </a:prstGeom>
        </p:spPr>
      </p:sp>
      <p:sp>
        <p:nvSpPr>
          <p:cNvPr id="22" name="Рисунок 3">
            <a:extLst>
              <a:ext uri="{FF2B5EF4-FFF2-40B4-BE49-F238E27FC236}">
                <a16:creationId xmlns:a16="http://schemas.microsoft.com/office/drawing/2014/main" xmlns="" id="{4089DFBA-AA42-46CA-961C-F92C5F875ED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894971" y="1713724"/>
            <a:ext cx="2877554" cy="7171919"/>
          </a:xfrm>
          <a:prstGeom prst="roundRect">
            <a:avLst>
              <a:gd name="adj" fmla="val 10423"/>
            </a:avLst>
          </a:prstGeom>
        </p:spPr>
      </p:sp>
      <p:sp>
        <p:nvSpPr>
          <p:cNvPr id="18" name="Номер слайда 3">
            <a:extLst>
              <a:ext uri="{FF2B5EF4-FFF2-40B4-BE49-F238E27FC236}">
                <a16:creationId xmlns:a16="http://schemas.microsoft.com/office/drawing/2014/main" xmlns="" id="{3D243143-1EB5-D44E-ADB1-867F2DAD3B3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9532058" y="592796"/>
            <a:ext cx="328161" cy="210318"/>
          </a:xfrm>
        </p:spPr>
        <p:txBody>
          <a:bodyPr lIns="0" tIns="0" rIns="0" bIns="0"/>
          <a:lstStyle>
            <a:lvl1pPr algn="ctr">
              <a:defRPr sz="805">
                <a:solidFill>
                  <a:schemeClr val="bg1"/>
                </a:solidFill>
              </a:defRPr>
            </a:lvl1pPr>
          </a:lstStyle>
          <a:p>
            <a:fld id="{77CCD23E-997B-4E57-B2D9-5E2603462AC4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96F4D29-733A-4F2F-B9A7-CF767F3155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798" y="531160"/>
            <a:ext cx="7176275" cy="754011"/>
          </a:xfrm>
        </p:spPr>
        <p:txBody>
          <a:bodyPr lIns="0" tIns="0" rIns="0" bIns="0" anchor="t">
            <a:noAutofit/>
          </a:bodyPr>
          <a:lstStyle>
            <a:lvl1pPr marL="0" algn="l" defTabSz="1220432" rtl="0" eaLnBrk="1" latinLnBrk="0" hangingPunct="1">
              <a:spcBef>
                <a:spcPct val="0"/>
              </a:spcBef>
              <a:buNone/>
              <a:defRPr lang="ru-RU" sz="2012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21" hasCustomPrompt="1"/>
          </p:nvPr>
        </p:nvSpPr>
        <p:spPr>
          <a:xfrm>
            <a:off x="574844" y="1786891"/>
            <a:ext cx="2208469" cy="1834550"/>
          </a:xfrm>
        </p:spPr>
        <p:txBody>
          <a:bodyPr lIns="0" tIns="0" rIns="0" bIns="0">
            <a:normAutofit/>
          </a:bodyPr>
          <a:lstStyle>
            <a:lvl1pPr marL="0" marR="0" indent="0" algn="l" defTabSz="122043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939"/>
            </a:lvl1pPr>
          </a:lstStyle>
          <a:p>
            <a:pPr marL="0" marR="0" lvl="0" indent="0" algn="l" defTabSz="122043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939" dirty="0"/>
              <a:t>Работы, проведенные отделом управления клиентской аналитики, </a:t>
            </a:r>
          </a:p>
          <a:p>
            <a:pPr marL="0" marR="0" lvl="0" indent="0" algn="l" defTabSz="122043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939" dirty="0"/>
              <a:t>для проекта</a:t>
            </a:r>
          </a:p>
          <a:p>
            <a:pPr lvl="0"/>
            <a:endParaRPr lang="ru-RU" dirty="0"/>
          </a:p>
        </p:txBody>
      </p:sp>
      <p:pic>
        <p:nvPicPr>
          <p:cNvPr id="20" name="Picture 5"/>
          <p:cNvPicPr>
            <a:picLocks noChangeAspect="1" noChangeArrowheads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7929312" y="618792"/>
            <a:ext cx="1418746" cy="182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905326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Мокап браузе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Группа 14"/>
          <p:cNvGrpSpPr/>
          <p:nvPr userDrawn="1"/>
        </p:nvGrpSpPr>
        <p:grpSpPr>
          <a:xfrm>
            <a:off x="9534005" y="592796"/>
            <a:ext cx="371996" cy="210318"/>
            <a:chOff x="17451741" y="889487"/>
            <a:chExt cx="684138" cy="313578"/>
          </a:xfrm>
        </p:grpSpPr>
        <p:sp>
          <p:nvSpPr>
            <p:cNvPr id="16" name="Прямоугольник 15"/>
            <p:cNvSpPr/>
            <p:nvPr/>
          </p:nvSpPr>
          <p:spPr>
            <a:xfrm>
              <a:off x="17451741" y="889487"/>
              <a:ext cx="680558" cy="31357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15" dirty="0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18055263" y="889487"/>
              <a:ext cx="80616" cy="31357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15" dirty="0"/>
            </a:p>
          </p:txBody>
        </p:sp>
      </p:grpSp>
      <p:sp>
        <p:nvSpPr>
          <p:cNvPr id="12" name="Номер слайда 3">
            <a:extLst>
              <a:ext uri="{FF2B5EF4-FFF2-40B4-BE49-F238E27FC236}">
                <a16:creationId xmlns:a16="http://schemas.microsoft.com/office/drawing/2014/main" xmlns="" id="{883E7A7A-E7A8-E748-8CFC-E055B927080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9532058" y="592796"/>
            <a:ext cx="328161" cy="210318"/>
          </a:xfrm>
        </p:spPr>
        <p:txBody>
          <a:bodyPr lIns="0" tIns="0" rIns="0" bIns="0"/>
          <a:lstStyle>
            <a:lvl1pPr algn="ctr">
              <a:defRPr sz="805">
                <a:solidFill>
                  <a:schemeClr val="bg1"/>
                </a:solidFill>
              </a:defRPr>
            </a:lvl1pPr>
          </a:lstStyle>
          <a:p>
            <a:fld id="{77CCD23E-997B-4E57-B2D9-5E2603462AC4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00D71C7-09AB-4656-896D-6F962B9D702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7942" y="531159"/>
            <a:ext cx="6854198" cy="810062"/>
          </a:xfrm>
        </p:spPr>
        <p:txBody>
          <a:bodyPr lIns="0" tIns="0" rIns="0" bIns="0" anchor="t">
            <a:noAutofit/>
          </a:bodyPr>
          <a:lstStyle>
            <a:lvl1pPr algn="l">
              <a:defRPr sz="2012"/>
            </a:lvl1pPr>
          </a:lstStyle>
          <a:p>
            <a:r>
              <a:rPr lang="ru-RU" dirty="0"/>
              <a:t>Образец заголовка</a:t>
            </a:r>
          </a:p>
        </p:txBody>
      </p:sp>
      <p:pic>
        <p:nvPicPr>
          <p:cNvPr id="19" name="Picture 3" descr="C:\Users\Ольга\Google Диск\_Проекты\VM135 Шаблон презентации ПР\02 дизайн\слайды\браузер-17.png"/>
          <p:cNvPicPr>
            <a:picLocks noChangeAspect="1" noChangeArrowheads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 bwMode="auto">
          <a:xfrm>
            <a:off x="2456899" y="1014133"/>
            <a:ext cx="6528661" cy="5307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Рисунок 4"/>
          <p:cNvSpPr>
            <a:spLocks noGrp="1"/>
          </p:cNvSpPr>
          <p:nvPr>
            <p:ph type="pic" sz="quarter" idx="18"/>
          </p:nvPr>
        </p:nvSpPr>
        <p:spPr>
          <a:xfrm>
            <a:off x="2972452" y="2023792"/>
            <a:ext cx="5808297" cy="3565508"/>
          </a:xfrm>
          <a:custGeom>
            <a:avLst/>
            <a:gdLst>
              <a:gd name="connsiteX0" fmla="*/ 0 w 10064299"/>
              <a:gd name="connsiteY0" fmla="*/ 161526 h 6445557"/>
              <a:gd name="connsiteX1" fmla="*/ 161526 w 10064299"/>
              <a:gd name="connsiteY1" fmla="*/ 0 h 6445557"/>
              <a:gd name="connsiteX2" fmla="*/ 9902773 w 10064299"/>
              <a:gd name="connsiteY2" fmla="*/ 0 h 6445557"/>
              <a:gd name="connsiteX3" fmla="*/ 10064299 w 10064299"/>
              <a:gd name="connsiteY3" fmla="*/ 161526 h 6445557"/>
              <a:gd name="connsiteX4" fmla="*/ 10064299 w 10064299"/>
              <a:gd name="connsiteY4" fmla="*/ 6284031 h 6445557"/>
              <a:gd name="connsiteX5" fmla="*/ 9902773 w 10064299"/>
              <a:gd name="connsiteY5" fmla="*/ 6445557 h 6445557"/>
              <a:gd name="connsiteX6" fmla="*/ 161526 w 10064299"/>
              <a:gd name="connsiteY6" fmla="*/ 6445557 h 6445557"/>
              <a:gd name="connsiteX7" fmla="*/ 0 w 10064299"/>
              <a:gd name="connsiteY7" fmla="*/ 6284031 h 6445557"/>
              <a:gd name="connsiteX8" fmla="*/ 0 w 10064299"/>
              <a:gd name="connsiteY8" fmla="*/ 161526 h 6445557"/>
              <a:gd name="connsiteX0" fmla="*/ 0 w 10064299"/>
              <a:gd name="connsiteY0" fmla="*/ 161526 h 6445557"/>
              <a:gd name="connsiteX1" fmla="*/ 161526 w 10064299"/>
              <a:gd name="connsiteY1" fmla="*/ 0 h 6445557"/>
              <a:gd name="connsiteX2" fmla="*/ 9902773 w 10064299"/>
              <a:gd name="connsiteY2" fmla="*/ 0 h 6445557"/>
              <a:gd name="connsiteX3" fmla="*/ 10064299 w 10064299"/>
              <a:gd name="connsiteY3" fmla="*/ 161526 h 6445557"/>
              <a:gd name="connsiteX4" fmla="*/ 10064299 w 10064299"/>
              <a:gd name="connsiteY4" fmla="*/ 6284031 h 6445557"/>
              <a:gd name="connsiteX5" fmla="*/ 9902773 w 10064299"/>
              <a:gd name="connsiteY5" fmla="*/ 6445557 h 6445557"/>
              <a:gd name="connsiteX6" fmla="*/ 161526 w 10064299"/>
              <a:gd name="connsiteY6" fmla="*/ 6445557 h 6445557"/>
              <a:gd name="connsiteX7" fmla="*/ 0 w 10064299"/>
              <a:gd name="connsiteY7" fmla="*/ 6284031 h 6445557"/>
              <a:gd name="connsiteX8" fmla="*/ 0 w 10064299"/>
              <a:gd name="connsiteY8" fmla="*/ 161526 h 6445557"/>
              <a:gd name="connsiteX0" fmla="*/ 0 w 10064299"/>
              <a:gd name="connsiteY0" fmla="*/ 798656 h 7082687"/>
              <a:gd name="connsiteX1" fmla="*/ 1482982 w 10064299"/>
              <a:gd name="connsiteY1" fmla="*/ 0 h 7082687"/>
              <a:gd name="connsiteX2" fmla="*/ 9902773 w 10064299"/>
              <a:gd name="connsiteY2" fmla="*/ 637130 h 7082687"/>
              <a:gd name="connsiteX3" fmla="*/ 10064299 w 10064299"/>
              <a:gd name="connsiteY3" fmla="*/ 798656 h 7082687"/>
              <a:gd name="connsiteX4" fmla="*/ 10064299 w 10064299"/>
              <a:gd name="connsiteY4" fmla="*/ 6921161 h 7082687"/>
              <a:gd name="connsiteX5" fmla="*/ 9902773 w 10064299"/>
              <a:gd name="connsiteY5" fmla="*/ 7082687 h 7082687"/>
              <a:gd name="connsiteX6" fmla="*/ 161526 w 10064299"/>
              <a:gd name="connsiteY6" fmla="*/ 7082687 h 7082687"/>
              <a:gd name="connsiteX7" fmla="*/ 0 w 10064299"/>
              <a:gd name="connsiteY7" fmla="*/ 6921161 h 7082687"/>
              <a:gd name="connsiteX8" fmla="*/ 0 w 10064299"/>
              <a:gd name="connsiteY8" fmla="*/ 798656 h 7082687"/>
              <a:gd name="connsiteX0" fmla="*/ 0 w 10064299"/>
              <a:gd name="connsiteY0" fmla="*/ 798656 h 7082687"/>
              <a:gd name="connsiteX1" fmla="*/ 1482982 w 10064299"/>
              <a:gd name="connsiteY1" fmla="*/ 0 h 7082687"/>
              <a:gd name="connsiteX2" fmla="*/ 9902773 w 10064299"/>
              <a:gd name="connsiteY2" fmla="*/ 637130 h 7082687"/>
              <a:gd name="connsiteX3" fmla="*/ 10064299 w 10064299"/>
              <a:gd name="connsiteY3" fmla="*/ 798656 h 7082687"/>
              <a:gd name="connsiteX4" fmla="*/ 10064299 w 10064299"/>
              <a:gd name="connsiteY4" fmla="*/ 6921161 h 7082687"/>
              <a:gd name="connsiteX5" fmla="*/ 9902773 w 10064299"/>
              <a:gd name="connsiteY5" fmla="*/ 7082687 h 7082687"/>
              <a:gd name="connsiteX6" fmla="*/ 161526 w 10064299"/>
              <a:gd name="connsiteY6" fmla="*/ 7082687 h 7082687"/>
              <a:gd name="connsiteX7" fmla="*/ 0 w 10064299"/>
              <a:gd name="connsiteY7" fmla="*/ 6921161 h 7082687"/>
              <a:gd name="connsiteX8" fmla="*/ 0 w 10064299"/>
              <a:gd name="connsiteY8" fmla="*/ 798656 h 7082687"/>
              <a:gd name="connsiteX0" fmla="*/ 733538 w 10797837"/>
              <a:gd name="connsiteY0" fmla="*/ 511396 h 6795427"/>
              <a:gd name="connsiteX1" fmla="*/ 10636311 w 10797837"/>
              <a:gd name="connsiteY1" fmla="*/ 349870 h 6795427"/>
              <a:gd name="connsiteX2" fmla="*/ 10797837 w 10797837"/>
              <a:gd name="connsiteY2" fmla="*/ 511396 h 6795427"/>
              <a:gd name="connsiteX3" fmla="*/ 10797837 w 10797837"/>
              <a:gd name="connsiteY3" fmla="*/ 6633901 h 6795427"/>
              <a:gd name="connsiteX4" fmla="*/ 10636311 w 10797837"/>
              <a:gd name="connsiteY4" fmla="*/ 6795427 h 6795427"/>
              <a:gd name="connsiteX5" fmla="*/ 895064 w 10797837"/>
              <a:gd name="connsiteY5" fmla="*/ 6795427 h 6795427"/>
              <a:gd name="connsiteX6" fmla="*/ 733538 w 10797837"/>
              <a:gd name="connsiteY6" fmla="*/ 6633901 h 6795427"/>
              <a:gd name="connsiteX7" fmla="*/ 733538 w 10797837"/>
              <a:gd name="connsiteY7" fmla="*/ 511396 h 6795427"/>
              <a:gd name="connsiteX0" fmla="*/ 733538 w 10797837"/>
              <a:gd name="connsiteY0" fmla="*/ 511396 h 6795427"/>
              <a:gd name="connsiteX1" fmla="*/ 10636311 w 10797837"/>
              <a:gd name="connsiteY1" fmla="*/ 349870 h 6795427"/>
              <a:gd name="connsiteX2" fmla="*/ 10797837 w 10797837"/>
              <a:gd name="connsiteY2" fmla="*/ 511396 h 6795427"/>
              <a:gd name="connsiteX3" fmla="*/ 10797837 w 10797837"/>
              <a:gd name="connsiteY3" fmla="*/ 6633901 h 6795427"/>
              <a:gd name="connsiteX4" fmla="*/ 10636311 w 10797837"/>
              <a:gd name="connsiteY4" fmla="*/ 6795427 h 6795427"/>
              <a:gd name="connsiteX5" fmla="*/ 895064 w 10797837"/>
              <a:gd name="connsiteY5" fmla="*/ 6795427 h 6795427"/>
              <a:gd name="connsiteX6" fmla="*/ 733538 w 10797837"/>
              <a:gd name="connsiteY6" fmla="*/ 6633901 h 6795427"/>
              <a:gd name="connsiteX7" fmla="*/ 733538 w 10797837"/>
              <a:gd name="connsiteY7" fmla="*/ 511396 h 6795427"/>
              <a:gd name="connsiteX0" fmla="*/ 1 w 10064300"/>
              <a:gd name="connsiteY0" fmla="*/ 912714 h 7196745"/>
              <a:gd name="connsiteX1" fmla="*/ 9902774 w 10064300"/>
              <a:gd name="connsiteY1" fmla="*/ 751188 h 7196745"/>
              <a:gd name="connsiteX2" fmla="*/ 10064300 w 10064300"/>
              <a:gd name="connsiteY2" fmla="*/ 912714 h 7196745"/>
              <a:gd name="connsiteX3" fmla="*/ 10064300 w 10064300"/>
              <a:gd name="connsiteY3" fmla="*/ 7035219 h 7196745"/>
              <a:gd name="connsiteX4" fmla="*/ 9902774 w 10064300"/>
              <a:gd name="connsiteY4" fmla="*/ 7196745 h 7196745"/>
              <a:gd name="connsiteX5" fmla="*/ 161527 w 10064300"/>
              <a:gd name="connsiteY5" fmla="*/ 7196745 h 7196745"/>
              <a:gd name="connsiteX6" fmla="*/ 1 w 10064300"/>
              <a:gd name="connsiteY6" fmla="*/ 7035219 h 7196745"/>
              <a:gd name="connsiteX7" fmla="*/ 1 w 10064300"/>
              <a:gd name="connsiteY7" fmla="*/ 912714 h 7196745"/>
              <a:gd name="connsiteX0" fmla="*/ 1 w 10064300"/>
              <a:gd name="connsiteY0" fmla="*/ 912714 h 7196745"/>
              <a:gd name="connsiteX1" fmla="*/ 9902774 w 10064300"/>
              <a:gd name="connsiteY1" fmla="*/ 751188 h 7196745"/>
              <a:gd name="connsiteX2" fmla="*/ 10064300 w 10064300"/>
              <a:gd name="connsiteY2" fmla="*/ 912714 h 7196745"/>
              <a:gd name="connsiteX3" fmla="*/ 10064300 w 10064300"/>
              <a:gd name="connsiteY3" fmla="*/ 7035219 h 7196745"/>
              <a:gd name="connsiteX4" fmla="*/ 9902774 w 10064300"/>
              <a:gd name="connsiteY4" fmla="*/ 7196745 h 7196745"/>
              <a:gd name="connsiteX5" fmla="*/ 161527 w 10064300"/>
              <a:gd name="connsiteY5" fmla="*/ 7196745 h 7196745"/>
              <a:gd name="connsiteX6" fmla="*/ 1 w 10064300"/>
              <a:gd name="connsiteY6" fmla="*/ 7035219 h 7196745"/>
              <a:gd name="connsiteX7" fmla="*/ 1 w 10064300"/>
              <a:gd name="connsiteY7" fmla="*/ 912714 h 7196745"/>
              <a:gd name="connsiteX0" fmla="*/ 1 w 10064300"/>
              <a:gd name="connsiteY0" fmla="*/ 912714 h 7196745"/>
              <a:gd name="connsiteX1" fmla="*/ 9902774 w 10064300"/>
              <a:gd name="connsiteY1" fmla="*/ 751188 h 7196745"/>
              <a:gd name="connsiteX2" fmla="*/ 10064300 w 10064300"/>
              <a:gd name="connsiteY2" fmla="*/ 912714 h 7196745"/>
              <a:gd name="connsiteX3" fmla="*/ 10064300 w 10064300"/>
              <a:gd name="connsiteY3" fmla="*/ 7035219 h 7196745"/>
              <a:gd name="connsiteX4" fmla="*/ 9902774 w 10064300"/>
              <a:gd name="connsiteY4" fmla="*/ 7196745 h 7196745"/>
              <a:gd name="connsiteX5" fmla="*/ 161527 w 10064300"/>
              <a:gd name="connsiteY5" fmla="*/ 7196745 h 7196745"/>
              <a:gd name="connsiteX6" fmla="*/ 1 w 10064300"/>
              <a:gd name="connsiteY6" fmla="*/ 7035219 h 7196745"/>
              <a:gd name="connsiteX7" fmla="*/ 1 w 10064300"/>
              <a:gd name="connsiteY7" fmla="*/ 912714 h 7196745"/>
              <a:gd name="connsiteX0" fmla="*/ 1 w 10064300"/>
              <a:gd name="connsiteY0" fmla="*/ 912714 h 7196745"/>
              <a:gd name="connsiteX1" fmla="*/ 9902774 w 10064300"/>
              <a:gd name="connsiteY1" fmla="*/ 751188 h 7196745"/>
              <a:gd name="connsiteX2" fmla="*/ 10064300 w 10064300"/>
              <a:gd name="connsiteY2" fmla="*/ 912714 h 7196745"/>
              <a:gd name="connsiteX3" fmla="*/ 10064300 w 10064300"/>
              <a:gd name="connsiteY3" fmla="*/ 7035219 h 7196745"/>
              <a:gd name="connsiteX4" fmla="*/ 9902774 w 10064300"/>
              <a:gd name="connsiteY4" fmla="*/ 7196745 h 7196745"/>
              <a:gd name="connsiteX5" fmla="*/ 161527 w 10064300"/>
              <a:gd name="connsiteY5" fmla="*/ 7196745 h 7196745"/>
              <a:gd name="connsiteX6" fmla="*/ 1 w 10064300"/>
              <a:gd name="connsiteY6" fmla="*/ 7035219 h 7196745"/>
              <a:gd name="connsiteX7" fmla="*/ 1 w 10064300"/>
              <a:gd name="connsiteY7" fmla="*/ 912714 h 7196745"/>
              <a:gd name="connsiteX0" fmla="*/ 0 w 10064299"/>
              <a:gd name="connsiteY0" fmla="*/ 765313 h 7049344"/>
              <a:gd name="connsiteX1" fmla="*/ 10064299 w 10064299"/>
              <a:gd name="connsiteY1" fmla="*/ 765313 h 7049344"/>
              <a:gd name="connsiteX2" fmla="*/ 10064299 w 10064299"/>
              <a:gd name="connsiteY2" fmla="*/ 6887818 h 7049344"/>
              <a:gd name="connsiteX3" fmla="*/ 9902773 w 10064299"/>
              <a:gd name="connsiteY3" fmla="*/ 7049344 h 7049344"/>
              <a:gd name="connsiteX4" fmla="*/ 161526 w 10064299"/>
              <a:gd name="connsiteY4" fmla="*/ 7049344 h 7049344"/>
              <a:gd name="connsiteX5" fmla="*/ 0 w 10064299"/>
              <a:gd name="connsiteY5" fmla="*/ 6887818 h 7049344"/>
              <a:gd name="connsiteX6" fmla="*/ 0 w 10064299"/>
              <a:gd name="connsiteY6" fmla="*/ 765313 h 7049344"/>
              <a:gd name="connsiteX0" fmla="*/ 0 w 10076098"/>
              <a:gd name="connsiteY0" fmla="*/ 687714 h 6971745"/>
              <a:gd name="connsiteX1" fmla="*/ 10076098 w 10076098"/>
              <a:gd name="connsiteY1" fmla="*/ 852896 h 6971745"/>
              <a:gd name="connsiteX2" fmla="*/ 10064299 w 10076098"/>
              <a:gd name="connsiteY2" fmla="*/ 6810219 h 6971745"/>
              <a:gd name="connsiteX3" fmla="*/ 9902773 w 10076098"/>
              <a:gd name="connsiteY3" fmla="*/ 6971745 h 6971745"/>
              <a:gd name="connsiteX4" fmla="*/ 161526 w 10076098"/>
              <a:gd name="connsiteY4" fmla="*/ 6971745 h 6971745"/>
              <a:gd name="connsiteX5" fmla="*/ 0 w 10076098"/>
              <a:gd name="connsiteY5" fmla="*/ 6810219 h 6971745"/>
              <a:gd name="connsiteX6" fmla="*/ 0 w 10076098"/>
              <a:gd name="connsiteY6" fmla="*/ 687714 h 6971745"/>
              <a:gd name="connsiteX0" fmla="*/ 0 w 10076098"/>
              <a:gd name="connsiteY0" fmla="*/ 413178 h 6697209"/>
              <a:gd name="connsiteX1" fmla="*/ 10076098 w 10076098"/>
              <a:gd name="connsiteY1" fmla="*/ 578360 h 6697209"/>
              <a:gd name="connsiteX2" fmla="*/ 10064299 w 10076098"/>
              <a:gd name="connsiteY2" fmla="*/ 6535683 h 6697209"/>
              <a:gd name="connsiteX3" fmla="*/ 9902773 w 10076098"/>
              <a:gd name="connsiteY3" fmla="*/ 6697209 h 6697209"/>
              <a:gd name="connsiteX4" fmla="*/ 161526 w 10076098"/>
              <a:gd name="connsiteY4" fmla="*/ 6697209 h 6697209"/>
              <a:gd name="connsiteX5" fmla="*/ 0 w 10076098"/>
              <a:gd name="connsiteY5" fmla="*/ 6535683 h 6697209"/>
              <a:gd name="connsiteX6" fmla="*/ 0 w 10076098"/>
              <a:gd name="connsiteY6" fmla="*/ 413178 h 6697209"/>
              <a:gd name="connsiteX0" fmla="*/ 0 w 10076098"/>
              <a:gd name="connsiteY0" fmla="*/ 455237 h 6562287"/>
              <a:gd name="connsiteX1" fmla="*/ 10076098 w 10076098"/>
              <a:gd name="connsiteY1" fmla="*/ 443438 h 6562287"/>
              <a:gd name="connsiteX2" fmla="*/ 10064299 w 10076098"/>
              <a:gd name="connsiteY2" fmla="*/ 6400761 h 6562287"/>
              <a:gd name="connsiteX3" fmla="*/ 9902773 w 10076098"/>
              <a:gd name="connsiteY3" fmla="*/ 6562287 h 6562287"/>
              <a:gd name="connsiteX4" fmla="*/ 161526 w 10076098"/>
              <a:gd name="connsiteY4" fmla="*/ 6562287 h 6562287"/>
              <a:gd name="connsiteX5" fmla="*/ 0 w 10076098"/>
              <a:gd name="connsiteY5" fmla="*/ 6400761 h 6562287"/>
              <a:gd name="connsiteX6" fmla="*/ 0 w 10076098"/>
              <a:gd name="connsiteY6" fmla="*/ 455237 h 6562287"/>
              <a:gd name="connsiteX0" fmla="*/ 0 w 10076098"/>
              <a:gd name="connsiteY0" fmla="*/ 11799 h 6118849"/>
              <a:gd name="connsiteX1" fmla="*/ 10076098 w 10076098"/>
              <a:gd name="connsiteY1" fmla="*/ 0 h 6118849"/>
              <a:gd name="connsiteX2" fmla="*/ 10064299 w 10076098"/>
              <a:gd name="connsiteY2" fmla="*/ 5957323 h 6118849"/>
              <a:gd name="connsiteX3" fmla="*/ 9902773 w 10076098"/>
              <a:gd name="connsiteY3" fmla="*/ 6118849 h 6118849"/>
              <a:gd name="connsiteX4" fmla="*/ 161526 w 10076098"/>
              <a:gd name="connsiteY4" fmla="*/ 6118849 h 6118849"/>
              <a:gd name="connsiteX5" fmla="*/ 0 w 10076098"/>
              <a:gd name="connsiteY5" fmla="*/ 5957323 h 6118849"/>
              <a:gd name="connsiteX6" fmla="*/ 0 w 10076098"/>
              <a:gd name="connsiteY6" fmla="*/ 11799 h 6118849"/>
              <a:gd name="connsiteX0" fmla="*/ 0 w 10076098"/>
              <a:gd name="connsiteY0" fmla="*/ 11799 h 6118849"/>
              <a:gd name="connsiteX1" fmla="*/ 10076098 w 10076098"/>
              <a:gd name="connsiteY1" fmla="*/ 0 h 6118849"/>
              <a:gd name="connsiteX2" fmla="*/ 10064299 w 10076098"/>
              <a:gd name="connsiteY2" fmla="*/ 5957323 h 6118849"/>
              <a:gd name="connsiteX3" fmla="*/ 9902773 w 10076098"/>
              <a:gd name="connsiteY3" fmla="*/ 6118849 h 6118849"/>
              <a:gd name="connsiteX4" fmla="*/ 161526 w 10076098"/>
              <a:gd name="connsiteY4" fmla="*/ 6118849 h 6118849"/>
              <a:gd name="connsiteX5" fmla="*/ 0 w 10076098"/>
              <a:gd name="connsiteY5" fmla="*/ 5957323 h 6118849"/>
              <a:gd name="connsiteX6" fmla="*/ 0 w 10076098"/>
              <a:gd name="connsiteY6" fmla="*/ 11799 h 6118849"/>
              <a:gd name="connsiteX0" fmla="*/ 0 w 10076098"/>
              <a:gd name="connsiteY0" fmla="*/ 59467 h 6118849"/>
              <a:gd name="connsiteX1" fmla="*/ 10076098 w 10076098"/>
              <a:gd name="connsiteY1" fmla="*/ 0 h 6118849"/>
              <a:gd name="connsiteX2" fmla="*/ 10064299 w 10076098"/>
              <a:gd name="connsiteY2" fmla="*/ 5957323 h 6118849"/>
              <a:gd name="connsiteX3" fmla="*/ 9902773 w 10076098"/>
              <a:gd name="connsiteY3" fmla="*/ 6118849 h 6118849"/>
              <a:gd name="connsiteX4" fmla="*/ 161526 w 10076098"/>
              <a:gd name="connsiteY4" fmla="*/ 6118849 h 6118849"/>
              <a:gd name="connsiteX5" fmla="*/ 0 w 10076098"/>
              <a:gd name="connsiteY5" fmla="*/ 5957323 h 6118849"/>
              <a:gd name="connsiteX6" fmla="*/ 0 w 10076098"/>
              <a:gd name="connsiteY6" fmla="*/ 59467 h 6118849"/>
              <a:gd name="connsiteX0" fmla="*/ 0 w 10095598"/>
              <a:gd name="connsiteY0" fmla="*/ 0 h 6059382"/>
              <a:gd name="connsiteX1" fmla="*/ 10095598 w 10095598"/>
              <a:gd name="connsiteY1" fmla="*/ 26335 h 6059382"/>
              <a:gd name="connsiteX2" fmla="*/ 10064299 w 10095598"/>
              <a:gd name="connsiteY2" fmla="*/ 5897856 h 6059382"/>
              <a:gd name="connsiteX3" fmla="*/ 9902773 w 10095598"/>
              <a:gd name="connsiteY3" fmla="*/ 6059382 h 6059382"/>
              <a:gd name="connsiteX4" fmla="*/ 161526 w 10095598"/>
              <a:gd name="connsiteY4" fmla="*/ 6059382 h 6059382"/>
              <a:gd name="connsiteX5" fmla="*/ 0 w 10095598"/>
              <a:gd name="connsiteY5" fmla="*/ 5897856 h 6059382"/>
              <a:gd name="connsiteX6" fmla="*/ 0 w 10095598"/>
              <a:gd name="connsiteY6" fmla="*/ 0 h 6059382"/>
              <a:gd name="connsiteX0" fmla="*/ 0 w 10095598"/>
              <a:gd name="connsiteY0" fmla="*/ 0 h 6059382"/>
              <a:gd name="connsiteX1" fmla="*/ 10095598 w 10095598"/>
              <a:gd name="connsiteY1" fmla="*/ 26335 h 6059382"/>
              <a:gd name="connsiteX2" fmla="*/ 10093552 w 10095598"/>
              <a:gd name="connsiteY2" fmla="*/ 5869257 h 6059382"/>
              <a:gd name="connsiteX3" fmla="*/ 9902773 w 10095598"/>
              <a:gd name="connsiteY3" fmla="*/ 6059382 h 6059382"/>
              <a:gd name="connsiteX4" fmla="*/ 161526 w 10095598"/>
              <a:gd name="connsiteY4" fmla="*/ 6059382 h 6059382"/>
              <a:gd name="connsiteX5" fmla="*/ 0 w 10095598"/>
              <a:gd name="connsiteY5" fmla="*/ 5897856 h 6059382"/>
              <a:gd name="connsiteX6" fmla="*/ 0 w 10095598"/>
              <a:gd name="connsiteY6" fmla="*/ 0 h 60593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95598" h="6059382">
                <a:moveTo>
                  <a:pt x="0" y="0"/>
                </a:moveTo>
                <a:lnTo>
                  <a:pt x="10095598" y="26335"/>
                </a:lnTo>
                <a:lnTo>
                  <a:pt x="10093552" y="5869257"/>
                </a:lnTo>
                <a:cubicBezTo>
                  <a:pt x="10093552" y="5958465"/>
                  <a:pt x="9991981" y="6059382"/>
                  <a:pt x="9902773" y="6059382"/>
                </a:cubicBezTo>
                <a:lnTo>
                  <a:pt x="161526" y="6059382"/>
                </a:lnTo>
                <a:cubicBezTo>
                  <a:pt x="72318" y="6059382"/>
                  <a:pt x="0" y="5987064"/>
                  <a:pt x="0" y="5897856"/>
                </a:cubicBezTo>
                <a:cubicBezTo>
                  <a:pt x="0" y="3857021"/>
                  <a:pt x="1909" y="1954722"/>
                  <a:pt x="0" y="0"/>
                </a:cubicBezTo>
                <a:close/>
              </a:path>
            </a:pathLst>
          </a:custGeom>
        </p:spPr>
        <p:txBody>
          <a:bodyPr/>
          <a:lstStyle/>
          <a:p>
            <a:endParaRPr lang="ru-RU" dirty="0"/>
          </a:p>
        </p:txBody>
      </p:sp>
      <p:sp>
        <p:nvSpPr>
          <p:cNvPr id="14" name="Текст 8"/>
          <p:cNvSpPr>
            <a:spLocks noGrp="1"/>
          </p:cNvSpPr>
          <p:nvPr>
            <p:ph type="body" sz="quarter" idx="21" hasCustomPrompt="1"/>
          </p:nvPr>
        </p:nvSpPr>
        <p:spPr>
          <a:xfrm>
            <a:off x="574844" y="1786891"/>
            <a:ext cx="2179729" cy="1834550"/>
          </a:xfrm>
        </p:spPr>
        <p:txBody>
          <a:bodyPr lIns="0" tIns="0" rIns="0" bIns="0">
            <a:normAutofit/>
          </a:bodyPr>
          <a:lstStyle>
            <a:lvl1pPr marL="0" marR="0" indent="0" algn="l" defTabSz="122043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939"/>
            </a:lvl1pPr>
          </a:lstStyle>
          <a:p>
            <a:pPr marL="0" marR="0" lvl="0" indent="0" algn="l" defTabSz="122043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939" dirty="0"/>
              <a:t>Работы, проведенные отделом управления клиентской аналитики, </a:t>
            </a:r>
          </a:p>
          <a:p>
            <a:pPr marL="0" marR="0" lvl="0" indent="0" algn="l" defTabSz="122043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939" dirty="0"/>
              <a:t>для проекта</a:t>
            </a:r>
          </a:p>
          <a:p>
            <a:pPr lvl="0"/>
            <a:endParaRPr lang="ru-RU" dirty="0"/>
          </a:p>
        </p:txBody>
      </p:sp>
      <p:pic>
        <p:nvPicPr>
          <p:cNvPr id="18" name="Picture 5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7929312" y="618792"/>
            <a:ext cx="1418746" cy="182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055600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Мокап планш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3" descr="C:\Users\Ольга\Google Диск\_Проекты\VM135 Шаблон презентации ПР\02 дизайн\слайды\айпад-18.png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2046830" y="1484730"/>
            <a:ext cx="8009440" cy="4863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5" name="Группа 14"/>
          <p:cNvGrpSpPr/>
          <p:nvPr userDrawn="1"/>
        </p:nvGrpSpPr>
        <p:grpSpPr>
          <a:xfrm>
            <a:off x="9534005" y="592796"/>
            <a:ext cx="371996" cy="210318"/>
            <a:chOff x="17451741" y="889487"/>
            <a:chExt cx="684138" cy="313578"/>
          </a:xfrm>
        </p:grpSpPr>
        <p:sp>
          <p:nvSpPr>
            <p:cNvPr id="16" name="Прямоугольник 15"/>
            <p:cNvSpPr/>
            <p:nvPr/>
          </p:nvSpPr>
          <p:spPr>
            <a:xfrm>
              <a:off x="17451741" y="889487"/>
              <a:ext cx="680558" cy="31357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15" dirty="0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18055263" y="889487"/>
              <a:ext cx="80616" cy="31357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15" dirty="0"/>
            </a:p>
          </p:txBody>
        </p:sp>
      </p:grpSp>
      <p:sp>
        <p:nvSpPr>
          <p:cNvPr id="13" name="Номер слайда 3">
            <a:extLst>
              <a:ext uri="{FF2B5EF4-FFF2-40B4-BE49-F238E27FC236}">
                <a16:creationId xmlns:a16="http://schemas.microsoft.com/office/drawing/2014/main" xmlns="" id="{248CF6EF-119E-5245-9FEE-49AEAA6A28E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9532058" y="592796"/>
            <a:ext cx="328161" cy="210318"/>
          </a:xfrm>
        </p:spPr>
        <p:txBody>
          <a:bodyPr lIns="0" tIns="0" rIns="0" bIns="0"/>
          <a:lstStyle>
            <a:lvl1pPr algn="ctr">
              <a:defRPr sz="805">
                <a:solidFill>
                  <a:schemeClr val="bg1"/>
                </a:solidFill>
              </a:defRPr>
            </a:lvl1pPr>
          </a:lstStyle>
          <a:p>
            <a:fld id="{77CCD23E-997B-4E57-B2D9-5E2603462AC4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3AA1F1C-934D-4781-B18B-4A09ED4E01B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7941" y="531159"/>
            <a:ext cx="7011165" cy="802309"/>
          </a:xfrm>
        </p:spPr>
        <p:txBody>
          <a:bodyPr lIns="0" tIns="0" rIns="0" bIns="0" anchor="t">
            <a:noAutofit/>
          </a:bodyPr>
          <a:lstStyle>
            <a:lvl1pPr algn="l">
              <a:defRPr sz="2012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21" name="Рисунок 5"/>
          <p:cNvSpPr>
            <a:spLocks noGrp="1"/>
          </p:cNvSpPr>
          <p:nvPr>
            <p:ph type="pic" sz="quarter" idx="19"/>
          </p:nvPr>
        </p:nvSpPr>
        <p:spPr>
          <a:xfrm>
            <a:off x="3459190" y="1988800"/>
            <a:ext cx="5238330" cy="3888540"/>
          </a:xfrm>
          <a:prstGeom prst="roundRect">
            <a:avLst>
              <a:gd name="adj" fmla="val 3261"/>
            </a:avLst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12" name="Текст 8"/>
          <p:cNvSpPr>
            <a:spLocks noGrp="1"/>
          </p:cNvSpPr>
          <p:nvPr>
            <p:ph type="body" sz="quarter" idx="21" hasCustomPrompt="1"/>
          </p:nvPr>
        </p:nvSpPr>
        <p:spPr>
          <a:xfrm>
            <a:off x="574844" y="1786891"/>
            <a:ext cx="2289865" cy="1834550"/>
          </a:xfrm>
        </p:spPr>
        <p:txBody>
          <a:bodyPr lIns="0" tIns="0" rIns="0" bIns="0">
            <a:normAutofit/>
          </a:bodyPr>
          <a:lstStyle>
            <a:lvl1pPr marL="0" marR="0" indent="0" algn="l" defTabSz="122043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939"/>
            </a:lvl1pPr>
          </a:lstStyle>
          <a:p>
            <a:pPr marL="0" marR="0" lvl="0" indent="0" algn="l" defTabSz="122043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939" dirty="0"/>
              <a:t>Работы, проведенные отделом управления клиентской аналитики, </a:t>
            </a:r>
          </a:p>
          <a:p>
            <a:pPr marL="0" marR="0" lvl="0" indent="0" algn="l" defTabSz="122043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939" dirty="0"/>
              <a:t>для проекта</a:t>
            </a:r>
          </a:p>
          <a:p>
            <a:pPr lvl="0"/>
            <a:endParaRPr lang="ru-RU" dirty="0"/>
          </a:p>
        </p:txBody>
      </p:sp>
      <p:pic>
        <p:nvPicPr>
          <p:cNvPr id="19" name="Picture 5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7929312" y="618792"/>
            <a:ext cx="1418746" cy="182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25098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Мокап ноутбу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3" descr="C:\Users\Ольга\Google Диск\_Проекты\VM135 Шаблон презентации ПР\02 дизайн\слайды\ноут-19.png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2088821" y="1208830"/>
            <a:ext cx="7273010" cy="5262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5" name="Группа 14"/>
          <p:cNvGrpSpPr/>
          <p:nvPr userDrawn="1"/>
        </p:nvGrpSpPr>
        <p:grpSpPr>
          <a:xfrm>
            <a:off x="9534005" y="592796"/>
            <a:ext cx="371996" cy="210318"/>
            <a:chOff x="17451741" y="889487"/>
            <a:chExt cx="684138" cy="313578"/>
          </a:xfrm>
        </p:grpSpPr>
        <p:sp>
          <p:nvSpPr>
            <p:cNvPr id="16" name="Прямоугольник 15"/>
            <p:cNvSpPr/>
            <p:nvPr/>
          </p:nvSpPr>
          <p:spPr>
            <a:xfrm>
              <a:off x="17451741" y="889487"/>
              <a:ext cx="680558" cy="31357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15" dirty="0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18055263" y="889487"/>
              <a:ext cx="80616" cy="31357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15" dirty="0"/>
            </a:p>
          </p:txBody>
        </p:sp>
      </p:grpSp>
      <p:sp>
        <p:nvSpPr>
          <p:cNvPr id="12" name="Номер слайда 3">
            <a:extLst>
              <a:ext uri="{FF2B5EF4-FFF2-40B4-BE49-F238E27FC236}">
                <a16:creationId xmlns:a16="http://schemas.microsoft.com/office/drawing/2014/main" xmlns="" id="{2B7661B4-0F67-1D4A-8E26-2FCAA047C01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9532058" y="592796"/>
            <a:ext cx="328161" cy="210318"/>
          </a:xfrm>
        </p:spPr>
        <p:txBody>
          <a:bodyPr lIns="0" tIns="0" rIns="0" bIns="0"/>
          <a:lstStyle>
            <a:lvl1pPr algn="ctr">
              <a:defRPr sz="805">
                <a:solidFill>
                  <a:schemeClr val="bg1"/>
                </a:solidFill>
              </a:defRPr>
            </a:lvl1pPr>
          </a:lstStyle>
          <a:p>
            <a:fld id="{77CCD23E-997B-4E57-B2D9-5E2603462AC4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583F64F-2402-4C0D-9BB5-79CBB64030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7942" y="531160"/>
            <a:ext cx="6801876" cy="754011"/>
          </a:xfrm>
        </p:spPr>
        <p:txBody>
          <a:bodyPr lIns="0" tIns="0" rIns="0" bIns="0" anchor="t">
            <a:noAutofit/>
          </a:bodyPr>
          <a:lstStyle>
            <a:lvl1pPr algn="l">
              <a:defRPr sz="2012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22" name="Рисунок 4"/>
          <p:cNvSpPr>
            <a:spLocks noGrp="1"/>
          </p:cNvSpPr>
          <p:nvPr>
            <p:ph type="pic" sz="quarter" idx="18"/>
          </p:nvPr>
        </p:nvSpPr>
        <p:spPr>
          <a:xfrm>
            <a:off x="3152750" y="2017745"/>
            <a:ext cx="5112710" cy="335803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3" name="Текст 8"/>
          <p:cNvSpPr>
            <a:spLocks noGrp="1"/>
          </p:cNvSpPr>
          <p:nvPr>
            <p:ph type="body" sz="quarter" idx="21" hasCustomPrompt="1"/>
          </p:nvPr>
        </p:nvSpPr>
        <p:spPr>
          <a:xfrm>
            <a:off x="574844" y="1786891"/>
            <a:ext cx="2087251" cy="1834550"/>
          </a:xfrm>
        </p:spPr>
        <p:txBody>
          <a:bodyPr lIns="0" tIns="0" rIns="0" bIns="0">
            <a:normAutofit/>
          </a:bodyPr>
          <a:lstStyle>
            <a:lvl1pPr marL="0" marR="0" indent="0" algn="l" defTabSz="122043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939"/>
            </a:lvl1pPr>
          </a:lstStyle>
          <a:p>
            <a:pPr marL="0" marR="0" lvl="0" indent="0" algn="l" defTabSz="122043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939" dirty="0"/>
              <a:t>Работы, проведенные отделом управления клиентской аналитики, </a:t>
            </a:r>
          </a:p>
          <a:p>
            <a:pPr marL="0" marR="0" lvl="0" indent="0" algn="l" defTabSz="122043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939" dirty="0"/>
              <a:t>для проекта</a:t>
            </a:r>
          </a:p>
          <a:p>
            <a:pPr lvl="0"/>
            <a:endParaRPr lang="ru-RU" dirty="0"/>
          </a:p>
        </p:txBody>
      </p:sp>
      <p:pic>
        <p:nvPicPr>
          <p:cNvPr id="19" name="Picture 5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7929312" y="618792"/>
            <a:ext cx="1418746" cy="182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167216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2 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Рисунок 4"/>
          <p:cNvSpPr>
            <a:spLocks noGrp="1"/>
          </p:cNvSpPr>
          <p:nvPr>
            <p:ph type="pic" sz="quarter" idx="10"/>
          </p:nvPr>
        </p:nvSpPr>
        <p:spPr>
          <a:xfrm>
            <a:off x="489334" y="1385169"/>
            <a:ext cx="2819284" cy="5471766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6" name="Picture 5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9334" y="738965"/>
            <a:ext cx="1414741" cy="2240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Заголовок 2"/>
          <p:cNvSpPr>
            <a:spLocks noGrp="1"/>
          </p:cNvSpPr>
          <p:nvPr>
            <p:ph type="title" hasCustomPrompt="1"/>
          </p:nvPr>
        </p:nvSpPr>
        <p:spPr>
          <a:xfrm>
            <a:off x="3504266" y="1372788"/>
            <a:ext cx="4346472" cy="2056212"/>
          </a:xfrm>
        </p:spPr>
        <p:txBody>
          <a:bodyPr lIns="0" tIns="0" rIns="0" bIns="0" anchor="t"/>
          <a:lstStyle>
            <a:lvl1pPr algn="l">
              <a:defRPr/>
            </a:lvl1pPr>
          </a:lstStyle>
          <a:p>
            <a:r>
              <a:rPr lang="ru-RU" sz="2610" b="1" dirty="0"/>
              <a:t>ОБЛОЖКА РАЗДЕЛА ПРЕЗЕНТАЦИИ 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489334" y="1352215"/>
            <a:ext cx="189422" cy="3066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 sz="1375"/>
          </a:p>
        </p:txBody>
      </p:sp>
      <p:sp>
        <p:nvSpPr>
          <p:cNvPr id="11" name="Rectangle 10"/>
          <p:cNvSpPr/>
          <p:nvPr userDrawn="1"/>
        </p:nvSpPr>
        <p:spPr>
          <a:xfrm>
            <a:off x="678067" y="1352215"/>
            <a:ext cx="2630424" cy="3066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 sz="1375"/>
          </a:p>
        </p:txBody>
      </p:sp>
    </p:spTree>
    <p:extLst>
      <p:ext uri="{BB962C8B-B14F-4D97-AF65-F5344CB8AC3E}">
        <p14:creationId xmlns:p14="http://schemas.microsoft.com/office/powerpoint/2010/main" xmlns="" val="1826906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2 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Рисунок 4"/>
          <p:cNvSpPr>
            <a:spLocks noGrp="1"/>
          </p:cNvSpPr>
          <p:nvPr>
            <p:ph type="pic" sz="quarter" idx="10"/>
          </p:nvPr>
        </p:nvSpPr>
        <p:spPr>
          <a:xfrm>
            <a:off x="489334" y="1385169"/>
            <a:ext cx="2819284" cy="5471766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6" name="Picture 5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9334" y="738965"/>
            <a:ext cx="1414741" cy="2240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Заголовок 2"/>
          <p:cNvSpPr>
            <a:spLocks noGrp="1"/>
          </p:cNvSpPr>
          <p:nvPr>
            <p:ph type="title" hasCustomPrompt="1"/>
          </p:nvPr>
        </p:nvSpPr>
        <p:spPr>
          <a:xfrm>
            <a:off x="3504266" y="1372788"/>
            <a:ext cx="4346472" cy="2056212"/>
          </a:xfrm>
        </p:spPr>
        <p:txBody>
          <a:bodyPr lIns="0" tIns="0" rIns="0" bIns="0" anchor="t"/>
          <a:lstStyle>
            <a:lvl1pPr algn="l">
              <a:defRPr/>
            </a:lvl1pPr>
          </a:lstStyle>
          <a:p>
            <a:r>
              <a:rPr lang="ru-RU" sz="2610" b="1" dirty="0"/>
              <a:t>ОБЛОЖКА РАЗДЕЛА ПРЕЗЕНТАЦИИ 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489334" y="1352215"/>
            <a:ext cx="189422" cy="3066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 sz="1375"/>
          </a:p>
        </p:txBody>
      </p:sp>
      <p:sp>
        <p:nvSpPr>
          <p:cNvPr id="11" name="Rectangle 10"/>
          <p:cNvSpPr/>
          <p:nvPr userDrawn="1"/>
        </p:nvSpPr>
        <p:spPr>
          <a:xfrm>
            <a:off x="678067" y="1352215"/>
            <a:ext cx="2630424" cy="3066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 sz="1375"/>
          </a:p>
        </p:txBody>
      </p:sp>
    </p:spTree>
    <p:extLst>
      <p:ext uri="{BB962C8B-B14F-4D97-AF65-F5344CB8AC3E}">
        <p14:creationId xmlns:p14="http://schemas.microsoft.com/office/powerpoint/2010/main" xmlns="" val="4203797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vmlDrawing" Target="../drawings/vmlDrawing1.v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Объект 8" hidden="1"/>
          <p:cNvGraphicFramePr>
            <a:graphicFrameLocks noChangeAspect="1"/>
          </p:cNvGraphicFramePr>
          <p:nvPr userDrawn="1"/>
        </p:nvGraphicFramePr>
        <p:xfrm>
          <a:off x="1588" y="1588"/>
          <a:ext cx="1588" cy="1588"/>
        </p:xfrm>
        <a:graphic>
          <a:graphicData uri="http://schemas.openxmlformats.org/presentationml/2006/ole">
            <p:oleObj spid="_x0000_s1083" name="think-cell Slide" r:id="rId12" imgW="360" imgH="360" progId="">
              <p:embed/>
            </p:oleObj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1" y="274638"/>
            <a:ext cx="8915400" cy="1143000"/>
          </a:xfrm>
          <a:prstGeom prst="rect">
            <a:avLst/>
          </a:prstGeom>
        </p:spPr>
        <p:txBody>
          <a:bodyPr vert="horz" lIns="181964" tIns="90983" rIns="181964" bIns="90983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1" y="1600202"/>
            <a:ext cx="8915400" cy="4525963"/>
          </a:xfrm>
          <a:prstGeom prst="rect">
            <a:avLst/>
          </a:prstGeom>
        </p:spPr>
        <p:txBody>
          <a:bodyPr vert="horz" lIns="181964" tIns="90983" rIns="181964" bIns="90983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181964" tIns="90983" rIns="181964" bIns="90983" rtlCol="0" anchor="ctr"/>
          <a:lstStyle>
            <a:lvl1pPr algn="l">
              <a:defRPr sz="161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384551" y="6356351"/>
            <a:ext cx="3136900" cy="365125"/>
          </a:xfrm>
          <a:prstGeom prst="rect">
            <a:avLst/>
          </a:prstGeom>
        </p:spPr>
        <p:txBody>
          <a:bodyPr vert="horz" lIns="181964" tIns="90983" rIns="181964" bIns="90983" rtlCol="0" anchor="ctr"/>
          <a:lstStyle>
            <a:lvl1pPr algn="ctr">
              <a:defRPr sz="161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181964" tIns="90983" rIns="181964" bIns="90983" rtlCol="0" anchor="ctr"/>
          <a:lstStyle>
            <a:lvl1pPr algn="r">
              <a:defRPr sz="161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CCD23E-997B-4E57-B2D9-5E2603462AC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67432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</p:sldLayoutIdLst>
  <p:hf hdr="0" ftr="0" dt="0"/>
  <p:txStyles>
    <p:titleStyle>
      <a:lvl1pPr algn="ctr" defTabSz="1220432" rtl="0" eaLnBrk="1" latinLnBrk="0" hangingPunct="1">
        <a:spcBef>
          <a:spcPct val="0"/>
        </a:spcBef>
        <a:buNone/>
        <a:defRPr sz="3219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663" indent="-457663" algn="l" defTabSz="1220432" rtl="0" eaLnBrk="1" latinLnBrk="0" hangingPunct="1">
        <a:spcBef>
          <a:spcPct val="20000"/>
        </a:spcBef>
        <a:buFont typeface="Arial" panose="020B0604020202020204" pitchFamily="34" charset="0"/>
        <a:buChar char="•"/>
        <a:defRPr sz="2616" kern="1200">
          <a:solidFill>
            <a:schemeClr val="tx1"/>
          </a:solidFill>
          <a:latin typeface="+mn-lt"/>
          <a:ea typeface="+mn-ea"/>
          <a:cs typeface="+mn-cs"/>
        </a:defRPr>
      </a:lvl1pPr>
      <a:lvl2pPr marL="991600" indent="-381383" algn="l" defTabSz="1220432" rtl="0" eaLnBrk="1" latinLnBrk="0" hangingPunct="1">
        <a:spcBef>
          <a:spcPct val="20000"/>
        </a:spcBef>
        <a:buFont typeface="Arial" panose="020B0604020202020204" pitchFamily="34" charset="0"/>
        <a:buChar char="–"/>
        <a:defRPr sz="2415" kern="1200">
          <a:solidFill>
            <a:schemeClr val="tx1"/>
          </a:solidFill>
          <a:latin typeface="+mn-lt"/>
          <a:ea typeface="+mn-ea"/>
          <a:cs typeface="+mn-cs"/>
        </a:defRPr>
      </a:lvl2pPr>
      <a:lvl3pPr marL="1525538" indent="-305107" algn="l" defTabSz="1220432" rtl="0" eaLnBrk="1" latinLnBrk="0" hangingPunct="1">
        <a:spcBef>
          <a:spcPct val="20000"/>
        </a:spcBef>
        <a:buFont typeface="Arial" panose="020B0604020202020204" pitchFamily="34" charset="0"/>
        <a:buChar char="•"/>
        <a:defRPr sz="2146" kern="1200">
          <a:solidFill>
            <a:schemeClr val="tx1"/>
          </a:solidFill>
          <a:latin typeface="+mn-lt"/>
          <a:ea typeface="+mn-ea"/>
          <a:cs typeface="+mn-cs"/>
        </a:defRPr>
      </a:lvl3pPr>
      <a:lvl4pPr marL="2135756" indent="-305107" algn="l" defTabSz="1220432" rtl="0" eaLnBrk="1" latinLnBrk="0" hangingPunct="1">
        <a:spcBef>
          <a:spcPct val="20000"/>
        </a:spcBef>
        <a:buFont typeface="Arial" panose="020B0604020202020204" pitchFamily="34" charset="0"/>
        <a:buChar char="–"/>
        <a:defRPr sz="1878" kern="1200">
          <a:solidFill>
            <a:schemeClr val="tx1"/>
          </a:solidFill>
          <a:latin typeface="+mn-lt"/>
          <a:ea typeface="+mn-ea"/>
          <a:cs typeface="+mn-cs"/>
        </a:defRPr>
      </a:lvl4pPr>
      <a:lvl5pPr marL="2745970" indent="-305107" algn="l" defTabSz="1220432" rtl="0" eaLnBrk="1" latinLnBrk="0" hangingPunct="1">
        <a:spcBef>
          <a:spcPct val="20000"/>
        </a:spcBef>
        <a:buFont typeface="Arial" panose="020B0604020202020204" pitchFamily="34" charset="0"/>
        <a:buChar char="»"/>
        <a:defRPr sz="1878" kern="1200">
          <a:solidFill>
            <a:schemeClr val="tx1"/>
          </a:solidFill>
          <a:latin typeface="+mn-lt"/>
          <a:ea typeface="+mn-ea"/>
          <a:cs typeface="+mn-cs"/>
        </a:defRPr>
      </a:lvl5pPr>
      <a:lvl6pPr marL="3356187" indent="-305107" algn="l" defTabSz="1220432" rtl="0" eaLnBrk="1" latinLnBrk="0" hangingPunct="1">
        <a:spcBef>
          <a:spcPct val="20000"/>
        </a:spcBef>
        <a:buFont typeface="Arial" panose="020B0604020202020204" pitchFamily="34" charset="0"/>
        <a:buChar char="•"/>
        <a:defRPr sz="2683" kern="1200">
          <a:solidFill>
            <a:schemeClr val="tx1"/>
          </a:solidFill>
          <a:latin typeface="+mn-lt"/>
          <a:ea typeface="+mn-ea"/>
          <a:cs typeface="+mn-cs"/>
        </a:defRPr>
      </a:lvl6pPr>
      <a:lvl7pPr marL="3966402" indent="-305107" algn="l" defTabSz="1220432" rtl="0" eaLnBrk="1" latinLnBrk="0" hangingPunct="1">
        <a:spcBef>
          <a:spcPct val="20000"/>
        </a:spcBef>
        <a:buFont typeface="Arial" panose="020B0604020202020204" pitchFamily="34" charset="0"/>
        <a:buChar char="•"/>
        <a:defRPr sz="2683" kern="1200">
          <a:solidFill>
            <a:schemeClr val="tx1"/>
          </a:solidFill>
          <a:latin typeface="+mn-lt"/>
          <a:ea typeface="+mn-ea"/>
          <a:cs typeface="+mn-cs"/>
        </a:defRPr>
      </a:lvl7pPr>
      <a:lvl8pPr marL="4576619" indent="-305107" algn="l" defTabSz="1220432" rtl="0" eaLnBrk="1" latinLnBrk="0" hangingPunct="1">
        <a:spcBef>
          <a:spcPct val="20000"/>
        </a:spcBef>
        <a:buFont typeface="Arial" panose="020B0604020202020204" pitchFamily="34" charset="0"/>
        <a:buChar char="•"/>
        <a:defRPr sz="2683" kern="1200">
          <a:solidFill>
            <a:schemeClr val="tx1"/>
          </a:solidFill>
          <a:latin typeface="+mn-lt"/>
          <a:ea typeface="+mn-ea"/>
          <a:cs typeface="+mn-cs"/>
        </a:defRPr>
      </a:lvl8pPr>
      <a:lvl9pPr marL="5186834" indent="-305107" algn="l" defTabSz="1220432" rtl="0" eaLnBrk="1" latinLnBrk="0" hangingPunct="1">
        <a:spcBef>
          <a:spcPct val="20000"/>
        </a:spcBef>
        <a:buFont typeface="Arial" panose="020B0604020202020204" pitchFamily="34" charset="0"/>
        <a:buChar char="•"/>
        <a:defRPr sz="268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220432" rtl="0" eaLnBrk="1" latinLnBrk="0" hangingPunct="1">
        <a:defRPr sz="2415" kern="1200">
          <a:solidFill>
            <a:schemeClr val="tx1"/>
          </a:solidFill>
          <a:latin typeface="+mn-lt"/>
          <a:ea typeface="+mn-ea"/>
          <a:cs typeface="+mn-cs"/>
        </a:defRPr>
      </a:lvl1pPr>
      <a:lvl2pPr marL="610216" algn="l" defTabSz="1220432" rtl="0" eaLnBrk="1" latinLnBrk="0" hangingPunct="1">
        <a:defRPr sz="2415" kern="1200">
          <a:solidFill>
            <a:schemeClr val="tx1"/>
          </a:solidFill>
          <a:latin typeface="+mn-lt"/>
          <a:ea typeface="+mn-ea"/>
          <a:cs typeface="+mn-cs"/>
        </a:defRPr>
      </a:lvl2pPr>
      <a:lvl3pPr marL="1220432" algn="l" defTabSz="1220432" rtl="0" eaLnBrk="1" latinLnBrk="0" hangingPunct="1">
        <a:defRPr sz="2415" kern="1200">
          <a:solidFill>
            <a:schemeClr val="tx1"/>
          </a:solidFill>
          <a:latin typeface="+mn-lt"/>
          <a:ea typeface="+mn-ea"/>
          <a:cs typeface="+mn-cs"/>
        </a:defRPr>
      </a:lvl3pPr>
      <a:lvl4pPr marL="1830647" algn="l" defTabSz="1220432" rtl="0" eaLnBrk="1" latinLnBrk="0" hangingPunct="1">
        <a:defRPr sz="2415" kern="1200">
          <a:solidFill>
            <a:schemeClr val="tx1"/>
          </a:solidFill>
          <a:latin typeface="+mn-lt"/>
          <a:ea typeface="+mn-ea"/>
          <a:cs typeface="+mn-cs"/>
        </a:defRPr>
      </a:lvl4pPr>
      <a:lvl5pPr marL="2440862" algn="l" defTabSz="1220432" rtl="0" eaLnBrk="1" latinLnBrk="0" hangingPunct="1">
        <a:defRPr sz="2415" kern="1200">
          <a:solidFill>
            <a:schemeClr val="tx1"/>
          </a:solidFill>
          <a:latin typeface="+mn-lt"/>
          <a:ea typeface="+mn-ea"/>
          <a:cs typeface="+mn-cs"/>
        </a:defRPr>
      </a:lvl5pPr>
      <a:lvl6pPr marL="3051080" algn="l" defTabSz="1220432" rtl="0" eaLnBrk="1" latinLnBrk="0" hangingPunct="1">
        <a:defRPr sz="2415" kern="1200">
          <a:solidFill>
            <a:schemeClr val="tx1"/>
          </a:solidFill>
          <a:latin typeface="+mn-lt"/>
          <a:ea typeface="+mn-ea"/>
          <a:cs typeface="+mn-cs"/>
        </a:defRPr>
      </a:lvl6pPr>
      <a:lvl7pPr marL="3661293" algn="l" defTabSz="1220432" rtl="0" eaLnBrk="1" latinLnBrk="0" hangingPunct="1">
        <a:defRPr sz="2415" kern="1200">
          <a:solidFill>
            <a:schemeClr val="tx1"/>
          </a:solidFill>
          <a:latin typeface="+mn-lt"/>
          <a:ea typeface="+mn-ea"/>
          <a:cs typeface="+mn-cs"/>
        </a:defRPr>
      </a:lvl7pPr>
      <a:lvl8pPr marL="4271509" algn="l" defTabSz="1220432" rtl="0" eaLnBrk="1" latinLnBrk="0" hangingPunct="1">
        <a:defRPr sz="2415" kern="1200">
          <a:solidFill>
            <a:schemeClr val="tx1"/>
          </a:solidFill>
          <a:latin typeface="+mn-lt"/>
          <a:ea typeface="+mn-ea"/>
          <a:cs typeface="+mn-cs"/>
        </a:defRPr>
      </a:lvl8pPr>
      <a:lvl9pPr marL="4881725" algn="l" defTabSz="1220432" rtl="0" eaLnBrk="1" latinLnBrk="0" hangingPunct="1">
        <a:defRPr sz="24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2" pos="352">
          <p15:clr>
            <a:srgbClr val="F26B43"/>
          </p15:clr>
        </p15:guide>
        <p15:guide id="3" pos="714">
          <p15:clr>
            <a:srgbClr val="F26B43"/>
          </p15:clr>
        </p15:guide>
        <p15:guide id="4" pos="5888">
          <p15:clr>
            <a:srgbClr val="F26B43"/>
          </p15:clr>
        </p15:guide>
        <p15:guide id="5" pos="5526">
          <p15:clr>
            <a:srgbClr val="F26B43"/>
          </p15:clr>
        </p15:guide>
        <p15:guide id="6" pos="5328">
          <p15:clr>
            <a:srgbClr val="F26B43"/>
          </p15:clr>
        </p15:guide>
        <p15:guide id="7" pos="4966">
          <p15:clr>
            <a:srgbClr val="F26B43"/>
          </p15:clr>
        </p15:guide>
        <p15:guide id="8" pos="4768">
          <p15:clr>
            <a:srgbClr val="F26B43"/>
          </p15:clr>
        </p15:guide>
        <p15:guide id="9" pos="4373">
          <p15:clr>
            <a:srgbClr val="F26B43"/>
          </p15:clr>
        </p15:guide>
        <p15:guide id="10" pos="4175">
          <p15:clr>
            <a:srgbClr val="F26B43"/>
          </p15:clr>
        </p15:guide>
        <p15:guide id="11" pos="3812">
          <p15:clr>
            <a:srgbClr val="F26B43"/>
          </p15:clr>
        </p15:guide>
        <p15:guide id="12" pos="3581">
          <p15:clr>
            <a:srgbClr val="F26B43"/>
          </p15:clr>
        </p15:guide>
        <p15:guide id="13" pos="3219">
          <p15:clr>
            <a:srgbClr val="F26B43"/>
          </p15:clr>
        </p15:guide>
        <p15:guide id="14" pos="3021">
          <p15:clr>
            <a:srgbClr val="F26B43"/>
          </p15:clr>
        </p15:guide>
        <p15:guide id="15" pos="2659">
          <p15:clr>
            <a:srgbClr val="F26B43"/>
          </p15:clr>
        </p15:guide>
        <p15:guide id="16" pos="2428">
          <p15:clr>
            <a:srgbClr val="F26B43"/>
          </p15:clr>
        </p15:guide>
        <p15:guide id="17" pos="2065">
          <p15:clr>
            <a:srgbClr val="F26B43"/>
          </p15:clr>
        </p15:guide>
        <p15:guide id="18" pos="1867">
          <p15:clr>
            <a:srgbClr val="F26B43"/>
          </p15:clr>
        </p15:guide>
        <p15:guide id="19" pos="1472">
          <p15:clr>
            <a:srgbClr val="F26B43"/>
          </p15:clr>
        </p15:guide>
        <p15:guide id="20" pos="1274">
          <p15:clr>
            <a:srgbClr val="F26B43"/>
          </p15:clr>
        </p15:guide>
        <p15:guide id="21" pos="9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lay.google.com/store/apps/details?id=ru.gosuslugi.culture" TargetMode="External"/><Relationship Id="rId7" Type="http://schemas.openxmlformats.org/officeDocument/2006/relationships/image" Target="../media/image11.png"/><Relationship Id="rId2" Type="http://schemas.openxmlformats.org/officeDocument/2006/relationships/hyperlink" Target="https://apps.apple.com/ru/app/id1581979387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pochtabank.ru/map" TargetMode="External"/><Relationship Id="rId5" Type="http://schemas.openxmlformats.org/officeDocument/2006/relationships/hyperlink" Target="https://culture.gosuslugi.ru/" TargetMode="External"/><Relationship Id="rId4" Type="http://schemas.openxmlformats.org/officeDocument/2006/relationships/hyperlink" Target="https://appgallery.huawei.com/app/C104662065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7CCD23E-997B-4E57-B2D9-5E2603462AC4}" type="slidenum">
              <a:rPr lang="ru-RU" smtClean="0"/>
              <a:pPr/>
              <a:t>1</a:t>
            </a:fld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76407" y="805955"/>
            <a:ext cx="9281405" cy="506691"/>
          </a:xfrm>
        </p:spPr>
        <p:txBody>
          <a:bodyPr/>
          <a:lstStyle/>
          <a:p>
            <a:r>
              <a:rPr lang="ru-RU" sz="1600" b="0" dirty="0">
                <a:solidFill>
                  <a:schemeClr val="accent1">
                    <a:lumMod val="50000"/>
                  </a:schemeClr>
                </a:solidFill>
              </a:rPr>
              <a:t>Подтверждение личности это полный доступ ко всем </a:t>
            </a:r>
            <a:r>
              <a:rPr lang="ru-RU" sz="1600" b="0" dirty="0" smtClean="0">
                <a:solidFill>
                  <a:schemeClr val="accent1">
                    <a:lumMod val="50000"/>
                  </a:schemeClr>
                </a:solidFill>
              </a:rPr>
              <a:t>услугам </a:t>
            </a:r>
            <a:r>
              <a:rPr lang="ru-RU" sz="1600" b="0" dirty="0">
                <a:solidFill>
                  <a:schemeClr val="accent1">
                    <a:lumMod val="50000"/>
                  </a:schemeClr>
                </a:solidFill>
              </a:rPr>
              <a:t>портала </a:t>
            </a:r>
            <a:r>
              <a:rPr lang="ru-RU" sz="1600" b="0" dirty="0" err="1" smtClean="0">
                <a:solidFill>
                  <a:schemeClr val="accent1">
                    <a:lumMod val="50000"/>
                  </a:schemeClr>
                </a:solidFill>
              </a:rPr>
              <a:t>Госуслуг</a:t>
            </a:r>
            <a:r>
              <a:rPr lang="ru-RU" sz="1600" b="0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1600" b="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1600" b="0" dirty="0" smtClean="0">
                <a:solidFill>
                  <a:schemeClr val="accent1">
                    <a:lumMod val="50000"/>
                  </a:schemeClr>
                </a:solidFill>
              </a:rPr>
              <a:t>Подтверждать личность на портале </a:t>
            </a:r>
            <a:r>
              <a:rPr lang="ru-RU" sz="1600" b="0" dirty="0" err="1" smtClean="0">
                <a:solidFill>
                  <a:schemeClr val="accent1">
                    <a:lumMod val="50000"/>
                  </a:schemeClr>
                </a:solidFill>
              </a:rPr>
              <a:t>Госуслуг</a:t>
            </a:r>
            <a:r>
              <a:rPr lang="ru-RU" sz="1600" b="0" dirty="0" smtClean="0">
                <a:solidFill>
                  <a:schemeClr val="accent1">
                    <a:lumMod val="50000"/>
                  </a:schemeClr>
                </a:solidFill>
              </a:rPr>
              <a:t> можно самостоятельно с 14 лет</a:t>
            </a:r>
            <a:r>
              <a:rPr lang="ru-RU" b="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ru-RU" b="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36935" y="1808489"/>
            <a:ext cx="4256016" cy="1015663"/>
          </a:xfrm>
          <a:prstGeom prst="rect">
            <a:avLst/>
          </a:prstGeom>
          <a:ln>
            <a:solidFill>
              <a:schemeClr val="tx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defTabSz="1475103">
              <a:buClr>
                <a:srgbClr val="FF8200"/>
              </a:buClr>
            </a:pPr>
            <a:r>
              <a:rPr lang="ru-RU" sz="1200" dirty="0">
                <a:solidFill>
                  <a:srgbClr val="253779"/>
                </a:solidFill>
              </a:rPr>
              <a:t>Для сельского школьника номинал Пушкинской карты в 5000 рублей- это уникальная возможность </a:t>
            </a:r>
            <a:r>
              <a:rPr lang="ru-RU" sz="1200" dirty="0" smtClean="0">
                <a:solidFill>
                  <a:srgbClr val="253779"/>
                </a:solidFill>
              </a:rPr>
              <a:t>бесплатно </a:t>
            </a:r>
            <a:r>
              <a:rPr lang="ru-RU" sz="1200" dirty="0">
                <a:solidFill>
                  <a:srgbClr val="253779"/>
                </a:solidFill>
              </a:rPr>
              <a:t>посещать </a:t>
            </a:r>
            <a:r>
              <a:rPr lang="ru-RU" sz="1200" dirty="0" smtClean="0">
                <a:solidFill>
                  <a:srgbClr val="253779"/>
                </a:solidFill>
              </a:rPr>
              <a:t>театры</a:t>
            </a:r>
            <a:r>
              <a:rPr lang="ru-RU" sz="1200" dirty="0">
                <a:solidFill>
                  <a:srgbClr val="253779"/>
                </a:solidFill>
              </a:rPr>
              <a:t>, кинотеатры, музеи, выставки, филармонии и другие учреждения </a:t>
            </a:r>
            <a:r>
              <a:rPr lang="ru-RU" sz="1200" dirty="0" smtClean="0">
                <a:solidFill>
                  <a:srgbClr val="253779"/>
                </a:solidFill>
              </a:rPr>
              <a:t>культуры как своего района, так и по всей стране</a:t>
            </a:r>
            <a:endParaRPr lang="ru-RU" sz="1200" dirty="0">
              <a:solidFill>
                <a:srgbClr val="253779"/>
              </a:solidFill>
            </a:endParaRPr>
          </a:p>
        </p:txBody>
      </p:sp>
      <p:pic>
        <p:nvPicPr>
          <p:cNvPr id="2050" name="Picture 2" descr="В 2022 году &quot;Пушкинскую карту&quot; пополнили на 5000 рублей - Национальный  проект «Культура» -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0360" y="2869980"/>
            <a:ext cx="4256120" cy="2340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Куда легче всего поступить на бюджет? ПрофГид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34484" y="2869980"/>
            <a:ext cx="4388751" cy="2359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4832182" y="1808489"/>
            <a:ext cx="5028037" cy="1015663"/>
          </a:xfrm>
          <a:prstGeom prst="rect">
            <a:avLst/>
          </a:prstGeom>
          <a:ln>
            <a:solidFill>
              <a:schemeClr val="tx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defTabSz="1475103">
              <a:buClr>
                <a:srgbClr val="FF8200"/>
              </a:buClr>
            </a:pPr>
            <a:r>
              <a:rPr lang="ru-RU" sz="1200" dirty="0" smtClean="0">
                <a:solidFill>
                  <a:srgbClr val="253779"/>
                </a:solidFill>
              </a:rPr>
              <a:t>Для сельского выпускника подать онлайн заявление на портале </a:t>
            </a:r>
            <a:r>
              <a:rPr lang="ru-RU" sz="1200" dirty="0" err="1" smtClean="0">
                <a:solidFill>
                  <a:srgbClr val="253779"/>
                </a:solidFill>
              </a:rPr>
              <a:t>Госуслуг</a:t>
            </a:r>
            <a:r>
              <a:rPr lang="ru-RU" sz="1200" dirty="0" smtClean="0">
                <a:solidFill>
                  <a:srgbClr val="253779"/>
                </a:solidFill>
              </a:rPr>
              <a:t> для поступления в пять ВУЗов страны- это возможность без дополнительных расходов на дорогу и проживание поступить в ведущие ВУЗы страны, </a:t>
            </a:r>
            <a:r>
              <a:rPr lang="ru-RU" sz="1200" b="1" dirty="0" smtClean="0">
                <a:solidFill>
                  <a:srgbClr val="253779"/>
                </a:solidFill>
              </a:rPr>
              <a:t>а также использовать при поступлении баллы за ГТО и баллы за часы волонтера.</a:t>
            </a:r>
            <a:endParaRPr lang="ru-RU" sz="1200" b="1" dirty="0">
              <a:solidFill>
                <a:srgbClr val="253779"/>
              </a:solidFill>
            </a:endParaRPr>
          </a:p>
        </p:txBody>
      </p:sp>
      <p:sp>
        <p:nvSpPr>
          <p:cNvPr id="13" name="Title 2"/>
          <p:cNvSpPr txBox="1">
            <a:spLocks/>
          </p:cNvSpPr>
          <p:nvPr/>
        </p:nvSpPr>
        <p:spPr>
          <a:xfrm>
            <a:off x="376407" y="306001"/>
            <a:ext cx="8666757" cy="802309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 defTabSz="1220432" rtl="0" eaLnBrk="1" latinLnBrk="0" hangingPunct="1">
              <a:spcBef>
                <a:spcPct val="0"/>
              </a:spcBef>
              <a:buNone/>
              <a:defRPr sz="2012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Услуга ЕСИА в сельской местности</a:t>
            </a:r>
            <a:endParaRPr lang="ru-RU" dirty="0"/>
          </a:p>
        </p:txBody>
      </p:sp>
      <p:sp>
        <p:nvSpPr>
          <p:cNvPr id="6" name="AutoShape 6" descr="Галочка без фона - 38 фото"/>
          <p:cNvSpPr>
            <a:spLocks noChangeAspect="1" noChangeArrowheads="1"/>
          </p:cNvSpPr>
          <p:nvPr/>
        </p:nvSpPr>
        <p:spPr bwMode="auto">
          <a:xfrm>
            <a:off x="-1671920" y="1379515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AutoShape 8" descr="галочка скачать бесплатно - Галочка Компьютерные иконки клип-арт - Иконка Зеленая  Галочка 2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8" name="Picture 10" descr="Зеленая галочка в круге. Выполнено иконка ПНГ на Прозрачном Фоне • Скачать  PNG Зеленая галочка в круге. Выполнено иконка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0360" y="1510246"/>
            <a:ext cx="252415" cy="2524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0" descr="Зеленая галочка в круге. Выполнено иконка ПНГ на Прозрачном Фоне • Скачать  PNG Зеленая галочка в круге. Выполнено иконка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14642" y="1510246"/>
            <a:ext cx="252415" cy="2524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669461" y="1464433"/>
            <a:ext cx="203183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</a:rPr>
              <a:t>Пушкинская карта</a:t>
            </a:r>
            <a:endParaRPr lang="ru-RU" sz="1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098317" y="1462229"/>
            <a:ext cx="31517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</a:rPr>
              <a:t>Онлайн-поступление в ВУЗы</a:t>
            </a:r>
            <a:endParaRPr lang="ru-RU" sz="1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0" name="Заголовок 2"/>
          <p:cNvSpPr txBox="1">
            <a:spLocks/>
          </p:cNvSpPr>
          <p:nvPr/>
        </p:nvSpPr>
        <p:spPr>
          <a:xfrm>
            <a:off x="307975" y="5733320"/>
            <a:ext cx="9281405" cy="506691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 defTabSz="1220432" rtl="0" eaLnBrk="1" latinLnBrk="0" hangingPunct="1">
              <a:spcBef>
                <a:spcPct val="0"/>
              </a:spcBef>
              <a:buNone/>
              <a:defRPr sz="2012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0" dirty="0" smtClean="0">
                <a:solidFill>
                  <a:schemeClr val="accent1">
                    <a:lumMod val="50000"/>
                  </a:schemeClr>
                </a:solidFill>
              </a:rPr>
              <a:t>Подтвердить личность на портале </a:t>
            </a:r>
            <a:r>
              <a:rPr lang="ru-RU" sz="1600" b="0" dirty="0" err="1" smtClean="0">
                <a:solidFill>
                  <a:schemeClr val="accent1">
                    <a:lumMod val="50000"/>
                  </a:schemeClr>
                </a:solidFill>
              </a:rPr>
              <a:t>Госуслуг</a:t>
            </a:r>
            <a:r>
              <a:rPr lang="ru-RU" sz="1600" b="0" dirty="0" smtClean="0">
                <a:solidFill>
                  <a:schemeClr val="accent1">
                    <a:lumMod val="50000"/>
                  </a:schemeClr>
                </a:solidFill>
              </a:rPr>
              <a:t> можно в ОПС.... </a:t>
            </a:r>
            <a:r>
              <a:rPr lang="ru-RU" sz="1600" b="0" dirty="0">
                <a:solidFill>
                  <a:schemeClr val="accent1">
                    <a:lumMod val="50000"/>
                  </a:schemeClr>
                </a:solidFill>
              </a:rPr>
              <a:t>п</a:t>
            </a:r>
            <a:r>
              <a:rPr lang="ru-RU" sz="1600" b="0" dirty="0" smtClean="0">
                <a:solidFill>
                  <a:schemeClr val="accent1">
                    <a:lumMod val="50000"/>
                  </a:schemeClr>
                </a:solidFill>
              </a:rPr>
              <a:t>о адресу………………..</a:t>
            </a:r>
            <a:endParaRPr lang="ru-RU" b="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74133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7CCD23E-997B-4E57-B2D9-5E2603462AC4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04410" y="296801"/>
            <a:ext cx="6980500" cy="506314"/>
          </a:xfrm>
        </p:spPr>
        <p:txBody>
          <a:bodyPr/>
          <a:lstStyle/>
          <a:p>
            <a:r>
              <a:rPr lang="ru-RU" dirty="0">
                <a:solidFill>
                  <a:srgbClr val="0070C0"/>
                </a:solidFill>
              </a:rPr>
              <a:t>Как оформить Пушкинскую карту</a:t>
            </a:r>
          </a:p>
        </p:txBody>
      </p:sp>
      <p:sp>
        <p:nvSpPr>
          <p:cNvPr id="5" name="Заголовок 2"/>
          <p:cNvSpPr txBox="1">
            <a:spLocks/>
          </p:cNvSpPr>
          <p:nvPr/>
        </p:nvSpPr>
        <p:spPr>
          <a:xfrm>
            <a:off x="632400" y="1196690"/>
            <a:ext cx="9001250" cy="547276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 defTabSz="1220432" rtl="0" eaLnBrk="1" latinLnBrk="0" hangingPunct="1">
              <a:spcBef>
                <a:spcPct val="0"/>
              </a:spcBef>
              <a:buNone/>
              <a:defRPr sz="2012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Зарегистрируйтесь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Госуслугах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подтвердите учётную запись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400" b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можно сделать с 14 лет, после получения </a:t>
            </a:r>
            <a:r>
              <a:rPr lang="ru-RU" sz="1400" b="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паспорта в ОПС по Макропрограмме.</a:t>
            </a:r>
          </a:p>
          <a:p>
            <a:endParaRPr lang="ru-RU" sz="1400" b="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Установите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мобильное приложение «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Госуслуги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Культура».</a:t>
            </a:r>
            <a:r>
              <a:rPr lang="ru-RU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Оно </a:t>
            </a:r>
            <a:r>
              <a:rPr lang="ru-RU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доступно в </a:t>
            </a:r>
            <a:r>
              <a:rPr lang="ru-RU" sz="1400" b="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AppStore</a:t>
            </a:r>
            <a:r>
              <a:rPr lang="ru-RU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sz="1400" b="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Google</a:t>
            </a:r>
            <a:r>
              <a:rPr lang="ru-RU" sz="1400" b="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ru-RU" sz="1400" b="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Play</a:t>
            </a:r>
            <a:r>
              <a:rPr lang="ru-RU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и</a:t>
            </a:r>
            <a:r>
              <a:rPr lang="ru-RU" sz="1400" b="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 </a:t>
            </a:r>
            <a:r>
              <a:rPr lang="ru-RU" sz="1400" b="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AppGallery</a:t>
            </a:r>
            <a:r>
              <a:rPr lang="ru-RU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QR-код для скачивания приложения размещён </a:t>
            </a:r>
            <a:r>
              <a:rPr lang="ru-RU" sz="1400" b="0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на </a:t>
            </a:r>
            <a:r>
              <a:rPr lang="ru-RU" sz="1400" b="0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Госуслугах</a:t>
            </a:r>
            <a:r>
              <a:rPr lang="ru-RU" sz="1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www.gosuslugi.ru</a:t>
            </a:r>
            <a:r>
              <a:rPr lang="ru-RU" sz="1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ru-RU" sz="1400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Подтвердите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выпуск Пушкинской карты.</a:t>
            </a:r>
            <a:r>
              <a:rPr lang="ru-RU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Вы можете оформить виртуальную карту «Мир» прямо в приложении или получить пластиковую карту </a:t>
            </a:r>
            <a:r>
              <a:rPr lang="ru-RU" sz="1400" b="0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в отделении Почта Банка</a:t>
            </a:r>
            <a:r>
              <a:rPr lang="ru-RU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предъявив паспорт и </a:t>
            </a:r>
            <a:r>
              <a:rPr lang="ru-RU" sz="1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СНИЛС</a:t>
            </a:r>
          </a:p>
          <a:p>
            <a:endParaRPr lang="ru-RU" sz="1400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1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Выберите </a:t>
            </a:r>
            <a:r>
              <a:rPr lang="ru-RU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мероприятие из афиши в приложении или на сайте  «</a:t>
            </a:r>
            <a:r>
              <a:rPr lang="ru-RU" sz="1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Культура.РФ</a:t>
            </a:r>
            <a:r>
              <a:rPr lang="ru-RU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и оплатите билет картой. При покупке билетов на сайте самой культурной организации или через кассу убедитесь, что организация участвует в программе. При покупке на сайте ищите кнопку «Оплатить Пушкинской картой»</a:t>
            </a:r>
          </a:p>
          <a:p>
            <a:pPr marL="457200" indent="-457200">
              <a:buFontTx/>
              <a:buAutoNum type="arabicPeriod"/>
            </a:pPr>
            <a:endParaRPr lang="ru-RU" b="0" dirty="0"/>
          </a:p>
          <a:p>
            <a:pPr marL="457200" indent="-457200">
              <a:buAutoNum type="arabicPeriod"/>
            </a:pPr>
            <a:endParaRPr lang="ru-RU" b="0" dirty="0" smtClean="0"/>
          </a:p>
          <a:p>
            <a:pPr marL="457200" indent="-457200">
              <a:buAutoNum type="arabicPeriod"/>
            </a:pPr>
            <a:endParaRPr lang="ru-RU" b="0" dirty="0"/>
          </a:p>
          <a:p>
            <a:pPr marL="457200" indent="-457200">
              <a:buAutoNum type="arabicPeriod"/>
            </a:pPr>
            <a:endParaRPr lang="ru-RU" b="0" dirty="0" smtClean="0"/>
          </a:p>
          <a:p>
            <a:pPr marL="457200" indent="-457200">
              <a:buAutoNum type="arabicPeriod"/>
            </a:pPr>
            <a:endParaRPr lang="ru-RU" b="0" dirty="0"/>
          </a:p>
          <a:p>
            <a:pPr marL="457200" indent="-457200">
              <a:buAutoNum type="arabicPeriod"/>
            </a:pPr>
            <a:endParaRPr lang="ru-RU" b="0" dirty="0" smtClean="0"/>
          </a:p>
          <a:p>
            <a:pPr marL="457200" indent="-457200">
              <a:buAutoNum type="arabicPeriod"/>
            </a:pPr>
            <a:endParaRPr lang="ru-RU" b="0" dirty="0"/>
          </a:p>
          <a:p>
            <a:r>
              <a:rPr lang="ru-RU" sz="1000" dirty="0" smtClean="0"/>
              <a:t>«</a:t>
            </a:r>
            <a:r>
              <a:rPr lang="ru-RU" sz="1000" dirty="0"/>
              <a:t>Пушкинская карта» – это проект для молодежи от 14 до 22 лет. Лимит в 5 000 рублей можно использовать, чтобы купить билеты в музеи, театры, на выставки, экскурсии, мастер-классы и даже в </a:t>
            </a:r>
            <a:r>
              <a:rPr lang="ru-RU" sz="1000" dirty="0" smtClean="0"/>
              <a:t>кино. Воспользоваться можно по всей России.</a:t>
            </a:r>
            <a:endParaRPr lang="ru-RU" sz="1000" dirty="0"/>
          </a:p>
        </p:txBody>
      </p:sp>
      <p:pic>
        <p:nvPicPr>
          <p:cNvPr id="2050" name="Picture 2" descr="https://gu-st.ru/landings-st/assets/svg/culture/girl_1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05410" y="4149100"/>
            <a:ext cx="1371678" cy="1421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19879548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lt;root reqver=&quot;27037&quot;&gt;&lt;version val=&quot;32810&quot;/&gt;&lt;CPresentation id=&quot;1&quot;&gt;&lt;m_precDefaultNumber&gt;&lt;m_bNumberIsYear val=&quot;1&quot;/&gt;&lt;m_chMinusSymbol&gt;-&lt;/m_chMinusSymbol&gt;&lt;m_chDecimalSymbol17909&gt;,&lt;/m_chDecimalSymbol17909&gt;&lt;m_nGroupingDigits17909 val=&quot;3&quot;/&gt;&lt;m_chGroupingSymbol17909&gt;.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0&quot;/&gt;&lt;m_chDecimalSymbol17909&gt;,&lt;/m_chDecimalSymbol17909&gt;&lt;m_nGroupingDigits17909 val=&quot;3&quot;/&gt;&lt;m_chGroupingSymbol17909&gt;.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d.%m.%Y&lt;/m_strFormatTime&gt;&lt;m_yearfmt&gt;&lt;begin val=&quot;0&quot;/&gt;&lt;end val=&quot;0&quot;/&gt;&lt;/m_yearfmt&gt;&lt;/m_precDefaultDate&gt;&lt;m_precDefaultDay&gt;&lt;m_bNumberIsYear val=&quot;0&quot;/&gt;&lt;m_strFormatTime&gt;%#d&lt;/m_strFormatTime&gt;&lt;m_yearfmt&gt;&lt;begin val=&quot;0&quot;/&gt;&lt;end val=&quot;4&quot;/&gt;&lt;/m_yearfmt&gt;&lt;/m_precDefaultDay&gt;&lt;m_precDefaultWeek&gt;&lt;m_bNumberIsYear val=&quot;0&quot;/&gt;&lt;m_strFormatTime&gt;%4&lt;/m_strFormatTime&gt;&lt;m_yearfmt&gt;&lt;begin val=&quot;0&quot;/&gt;&lt;end val=&quot;4&quot;/&gt;&lt;/m_yearfmt&gt;&lt;/m_precDefaultWeek&gt;&lt;m_precDefaultMonth&gt;&lt;m_bNumberIsYear val=&quot;0&quot;/&gt;&lt;m_strFormatTime&gt;%1&lt;/m_strFormatTime&gt;&lt;m_yearfmt&gt;&lt;begin val=&quot;0&quot;/&gt;&lt;end val=&quot;4&quot;/&gt;&lt;/m_yearfmt&gt;&lt;/m_precDefaultMonth&gt;&lt;m_precDefaultQuarter&gt;&lt;m_bNumberIsYear val=&quot;0&quot;/&gt;&lt;m_strFormatTime&gt;Q%5&lt;/m_strFormatTime&gt;&lt;m_yearfmt&gt;&lt;begin val=&quot;0&quot;/&gt;&lt;end val=&quot;4&quot;/&gt;&lt;/m_yearfmt&gt;&lt;/m_precDefaultQuarter&gt;&lt;m_precDefaultYear&gt;&lt;m_bNumberIsYear val=&quot;0&quot;/&gt;&lt;m_strFormatTime&gt;%Y&lt;/m_strFormatTime&gt;&lt;m_yearfmt&gt;&lt;begin val=&quot;0&quot;/&gt;&lt;end val=&quot;0&quot;/&gt;&lt;/m_yearfmt&gt;&lt;/m_precDefaultYear&gt;&lt;m_precDefaultFYDay&gt;&lt;m_yearfmt&gt;&lt;begin val=&quot;0&quot;/&gt;&lt;end val=&quot;4&quot;/&gt;&lt;/m_yearfmt&gt;&lt;/m_precDefaultFYDay&gt;&lt;m_precDefaultFYWeek&gt;&lt;m_yearfmt&gt;&lt;begin val=&quot;0&quot;/&gt;&lt;end val=&quot;4&quot;/&gt;&lt;/m_yearfmt&gt;&lt;/m_precDefaultFYWeek&gt;&lt;m_precDefaultFYMonth&gt;&lt;m_yearfmt&gt;&lt;begin val=&quot;0&quot;/&gt;&lt;end val=&quot;4&quot;/&gt;&lt;/m_yearfmt&gt;&lt;/m_precDefaultFYMonth&gt;&lt;m_precDefaultFYQuarter&gt;&lt;m_yearfmt&gt;&lt;begin val=&quot;0&quot;/&gt;&lt;end val=&quot;4&quot;/&gt;&lt;/m_yearfmt&gt;&lt;/m_precDefaultFYQuarter&gt;&lt;m_precDefaultFYYear&gt;&lt;m_yearfmt&gt;&lt;begin val=&quot;0&quot;/&gt;&lt;end val=&quot;4&quot;/&gt;&lt;/m_yearfmt&gt;&lt;/m_precDefaultFYYear&gt;&lt;m_mruColor&gt;&lt;m_vecMRU length=&quot;1&quot;&gt;&lt;elem m_fUsage=&quot;1.00000000000000000000E+00&quot;&gt;&lt;m_msothmcolidx val=&quot;0&quot;/&gt;&lt;m_rgb r=&quot;7F&quot; g=&quot;7F&quot; b=&quot;7F&quot;/&gt;&lt;/elem&gt;&lt;/m_vecMRU&gt;&lt;/m_mruColor&gt;&lt;m_eweekdayFirstOfWeek val=&quot;2&quot;/&gt;&lt;m_eweekdayFirstOfWorkweek val=&quot;2&quot;/&gt;&lt;m_eweekdayFirstOfWeekend val=&quot;7&quot;/&gt;&lt;/CPresentation&gt;&lt;/root&gt;"/>
  <p:tag name="THINKCELLUNDODONOTDELETE" val="0"/>
</p:tagLst>
</file>

<file path=ppt/theme/theme1.xml><?xml version="1.0" encoding="utf-8"?>
<a:theme xmlns:a="http://schemas.openxmlformats.org/drawingml/2006/main" name="1_Тема Office">
  <a:themeElements>
    <a:clrScheme name="Другая 11">
      <a:dk1>
        <a:srgbClr val="000000"/>
      </a:dk1>
      <a:lt1>
        <a:srgbClr val="FFFFFF"/>
      </a:lt1>
      <a:dk2>
        <a:srgbClr val="355AE4"/>
      </a:dk2>
      <a:lt2>
        <a:srgbClr val="EEECE1"/>
      </a:lt2>
      <a:accent1>
        <a:srgbClr val="355AE4"/>
      </a:accent1>
      <a:accent2>
        <a:srgbClr val="FF5A00"/>
      </a:accent2>
      <a:accent3>
        <a:srgbClr val="E7E7E7"/>
      </a:accent3>
      <a:accent4>
        <a:srgbClr val="A7A7A7"/>
      </a:accent4>
      <a:accent5>
        <a:srgbClr val="FF8200"/>
      </a:accent5>
      <a:accent6>
        <a:srgbClr val="FAAA14"/>
      </a:accent6>
      <a:hlink>
        <a:srgbClr val="0000FF"/>
      </a:hlink>
      <a:folHlink>
        <a:srgbClr val="800080"/>
      </a:folHlink>
    </a:clrScheme>
    <a:fontScheme name="Другая 9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15759</TotalTime>
  <Words>128</Words>
  <Application>Microsoft Office PowerPoint</Application>
  <PresentationFormat>Лист A4 (210x297 мм)</PresentationFormat>
  <Paragraphs>27</Paragraphs>
  <Slides>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4" baseType="lpstr">
      <vt:lpstr>1_Тема Office</vt:lpstr>
      <vt:lpstr>think-cell Slide</vt:lpstr>
      <vt:lpstr>Подтверждение личности это полный доступ ко всем услугам портала Госуслуг Подтверждать личность на портале Госуслуг можно самостоятельно с 14 лет </vt:lpstr>
      <vt:lpstr>Как оформить Пушкинскую карту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Ольга</dc:creator>
  <cp:lastModifiedBy>Школа</cp:lastModifiedBy>
  <cp:revision>789</cp:revision>
  <cp:lastPrinted>2022-10-12T06:08:00Z</cp:lastPrinted>
  <dcterms:created xsi:type="dcterms:W3CDTF">2021-07-19T08:04:33Z</dcterms:created>
  <dcterms:modified xsi:type="dcterms:W3CDTF">2022-11-28T12:02:55Z</dcterms:modified>
</cp:coreProperties>
</file>