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3" r:id="rId50"/>
    <p:sldId id="315" r:id="rId51"/>
    <p:sldId id="317" r:id="rId52"/>
    <p:sldId id="318" r:id="rId53"/>
    <p:sldId id="319" r:id="rId54"/>
    <p:sldId id="320" r:id="rId55"/>
    <p:sldId id="322" r:id="rId56"/>
    <p:sldId id="324" r:id="rId57"/>
    <p:sldId id="326" r:id="rId58"/>
    <p:sldId id="328" r:id="rId59"/>
    <p:sldId id="330" r:id="rId60"/>
    <p:sldId id="332" r:id="rId61"/>
    <p:sldId id="333" r:id="rId62"/>
    <p:sldId id="334" r:id="rId6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0145" y="474345"/>
            <a:ext cx="221424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9527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527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527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527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3523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0145" y="474345"/>
            <a:ext cx="80340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9527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0145" y="1312443"/>
            <a:ext cx="9300210" cy="411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/Users/user/Desktop/29754_01/01.jpg01"/>
          <p:cNvPicPr/>
          <p:nvPr/>
        </p:nvPicPr>
        <p:blipFill>
          <a:blip r:embed="rId1"/>
          <a:srcRect t="14844" b="14844"/>
          <a:stretch>
            <a:fillRect/>
          </a:stretch>
        </p:blipFill>
        <p:spPr>
          <a:xfrm>
            <a:off x="-76200" y="-76200"/>
            <a:ext cx="12193523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590" y="608330"/>
            <a:ext cx="10928985" cy="3672205"/>
          </a:xfrm>
          <a:prstGeom prst="rect">
            <a:avLst/>
          </a:prstGeom>
        </p:spPr>
        <p:txBody>
          <a:bodyPr vert="horz" wrap="square" lIns="0" tIns="37465" rIns="0" bIns="0" rtlCol="0">
            <a:noAutofit/>
          </a:bodyPr>
          <a:lstStyle/>
          <a:p>
            <a:pPr marL="12700" marR="5080" algn="ctr">
              <a:lnSpc>
                <a:spcPts val="5260"/>
              </a:lnSpc>
              <a:spcBef>
                <a:spcPts val="295"/>
              </a:spcBef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Всероссийские</a:t>
            </a:r>
            <a:r>
              <a:rPr sz="4800" spc="-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проверочные</a:t>
            </a:r>
            <a:r>
              <a:rPr sz="4800" spc="-9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работы</a:t>
            </a:r>
            <a:b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b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4800" spc="-1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английскому</a:t>
            </a:r>
            <a:r>
              <a:rPr sz="4800" spc="-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языку</a:t>
            </a:r>
            <a:b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</a:br>
            <a:endParaRPr sz="48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5070"/>
              </a:lnSpc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4800" spc="-3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4-8</a:t>
            </a:r>
            <a:r>
              <a:rPr sz="48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и 10</a:t>
            </a:r>
            <a:r>
              <a:rPr sz="4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классов</a:t>
            </a:r>
            <a:endParaRPr sz="48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 flipV="1">
            <a:off x="1477010" y="6331585"/>
            <a:ext cx="10715625" cy="336550"/>
          </a:xfrm>
          <a:prstGeom prst="rect">
            <a:avLst/>
          </a:prstGeom>
          <a:ln w="12192">
            <a:solidFill>
              <a:srgbClr val="BEBEBE"/>
            </a:solidFill>
          </a:ln>
        </p:spPr>
        <p:txBody>
          <a:bodyPr vert="horz" wrap="square" lIns="0" tIns="226695" rIns="0" bIns="0" rtlCol="0">
            <a:noAutofit/>
          </a:bodyPr>
          <a:lstStyle/>
          <a:p>
            <a:pPr marL="6914515" marR="81280" indent="-198120">
              <a:lnSpc>
                <a:spcPct val="100000"/>
              </a:lnSpc>
              <a:spcBef>
                <a:spcPts val="1785"/>
              </a:spcBef>
            </a:pP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59105" y="1577340"/>
            <a:ext cx="5553075" cy="4142740"/>
          </a:xfrm>
        </p:spPr>
        <p:txBody>
          <a:bodyPr>
            <a:noAutofit/>
          </a:bodyPr>
          <a:p>
            <a:pPr marR="798830" algn="just">
              <a:lnSpc>
                <a:spcPct val="100000"/>
              </a:lnSpc>
              <a:spcBef>
                <a:spcPts val="575"/>
              </a:spcBef>
            </a:pPr>
            <a:r>
              <a:rPr dirty="0">
                <a:sym typeface="+mn-ea"/>
              </a:rPr>
              <a:t>В</a:t>
            </a:r>
            <a:r>
              <a:rPr spc="-55" dirty="0">
                <a:sym typeface="+mn-ea"/>
              </a:rPr>
              <a:t> </a:t>
            </a:r>
            <a:r>
              <a:rPr dirty="0">
                <a:sym typeface="+mn-ea"/>
              </a:rPr>
              <a:t>задании</a:t>
            </a:r>
            <a:r>
              <a:rPr spc="-50" dirty="0">
                <a:sym typeface="+mn-ea"/>
              </a:rPr>
              <a:t> </a:t>
            </a:r>
            <a:r>
              <a:rPr dirty="0">
                <a:sym typeface="+mn-ea"/>
              </a:rPr>
              <a:t>по</a:t>
            </a:r>
            <a:r>
              <a:rPr spc="-50" dirty="0">
                <a:sym typeface="+mn-ea"/>
              </a:rPr>
              <a:t> </a:t>
            </a:r>
            <a:r>
              <a:rPr spc="-20" dirty="0">
                <a:sym typeface="+mn-ea"/>
              </a:rPr>
              <a:t>грамматике</a:t>
            </a:r>
            <a:r>
              <a:rPr spc="-65" dirty="0">
                <a:sym typeface="+mn-ea"/>
              </a:rPr>
              <a:t> </a:t>
            </a:r>
            <a:r>
              <a:rPr spc="-10" dirty="0">
                <a:sym typeface="+mn-ea"/>
              </a:rPr>
              <a:t>проверяется </a:t>
            </a:r>
            <a:r>
              <a:rPr dirty="0">
                <a:sym typeface="+mn-ea"/>
              </a:rPr>
              <a:t>навык</a:t>
            </a:r>
            <a:r>
              <a:rPr spc="-130" dirty="0">
                <a:sym typeface="+mn-ea"/>
              </a:rPr>
              <a:t> </a:t>
            </a:r>
            <a:r>
              <a:rPr spc="-20" dirty="0">
                <a:sym typeface="+mn-ea"/>
              </a:rPr>
              <a:t>оперирования</a:t>
            </a:r>
            <a:r>
              <a:rPr spc="-145" dirty="0">
                <a:sym typeface="+mn-ea"/>
              </a:rPr>
              <a:t> </a:t>
            </a:r>
            <a:r>
              <a:rPr spc="-10" dirty="0">
                <a:sym typeface="+mn-ea"/>
              </a:rPr>
              <a:t>изученными грамматическими</a:t>
            </a:r>
            <a:r>
              <a:rPr spc="-150" dirty="0">
                <a:sym typeface="+mn-ea"/>
              </a:rPr>
              <a:t> </a:t>
            </a:r>
            <a:r>
              <a:rPr dirty="0">
                <a:sym typeface="+mn-ea"/>
              </a:rPr>
              <a:t>формами</a:t>
            </a:r>
            <a:r>
              <a:rPr spc="-110" dirty="0">
                <a:sym typeface="+mn-ea"/>
              </a:rPr>
              <a:t> </a:t>
            </a:r>
            <a:r>
              <a:rPr spc="-50" dirty="0">
                <a:sym typeface="+mn-ea"/>
              </a:rPr>
              <a:t>в</a:t>
            </a:r>
            <a:r>
              <a:rPr lang="ru-RU" spc="-50" dirty="0">
                <a:sym typeface="+mn-ea"/>
              </a:rPr>
              <a:t> </a:t>
            </a:r>
            <a:r>
              <a:rPr spc="-40" dirty="0">
                <a:sym typeface="+mn-ea"/>
              </a:rPr>
              <a:t>коммуникативно</a:t>
            </a:r>
            <a:r>
              <a:rPr spc="-190" dirty="0">
                <a:sym typeface="+mn-ea"/>
              </a:rPr>
              <a:t> </a:t>
            </a:r>
            <a:r>
              <a:rPr spc="-20" dirty="0">
                <a:sym typeface="+mn-ea"/>
              </a:rPr>
              <a:t>значимом</a:t>
            </a:r>
            <a:r>
              <a:rPr spc="-175" dirty="0">
                <a:sym typeface="+mn-ea"/>
              </a:rPr>
              <a:t> </a:t>
            </a:r>
            <a:endParaRPr spc="-175" dirty="0">
              <a:sym typeface="+mn-ea"/>
            </a:endParaRPr>
          </a:p>
          <a:p>
            <a:pPr marR="5080" algn="just">
              <a:lnSpc>
                <a:spcPct val="100000"/>
              </a:lnSpc>
              <a:spcBef>
                <a:spcPts val="70"/>
              </a:spcBef>
            </a:pPr>
            <a:r>
              <a:rPr spc="-30" dirty="0">
                <a:sym typeface="+mn-ea"/>
              </a:rPr>
              <a:t>контексте</a:t>
            </a:r>
            <a:r>
              <a:rPr spc="-190" dirty="0">
                <a:sym typeface="+mn-ea"/>
              </a:rPr>
              <a:t> </a:t>
            </a:r>
            <a:r>
              <a:rPr spc="-25" dirty="0">
                <a:sym typeface="+mn-ea"/>
              </a:rPr>
              <a:t>на</a:t>
            </a:r>
            <a:r>
              <a:rPr lang="ru-RU" spc="-25" dirty="0">
                <a:sym typeface="+mn-ea"/>
              </a:rPr>
              <a:t> </a:t>
            </a:r>
            <a:r>
              <a:rPr dirty="0">
                <a:sym typeface="+mn-ea"/>
              </a:rPr>
              <a:t>основе</a:t>
            </a:r>
            <a:r>
              <a:rPr spc="-110" dirty="0">
                <a:sym typeface="+mn-ea"/>
              </a:rPr>
              <a:t> </a:t>
            </a:r>
            <a:r>
              <a:rPr spc="-20" dirty="0">
                <a:sym typeface="+mn-ea"/>
              </a:rPr>
              <a:t>предложенного</a:t>
            </a:r>
            <a:r>
              <a:rPr spc="-114" dirty="0">
                <a:sym typeface="+mn-ea"/>
              </a:rPr>
              <a:t> </a:t>
            </a:r>
            <a:r>
              <a:rPr dirty="0">
                <a:sym typeface="+mn-ea"/>
              </a:rPr>
              <a:t>связного</a:t>
            </a:r>
            <a:r>
              <a:rPr spc="-130" dirty="0">
                <a:sym typeface="+mn-ea"/>
              </a:rPr>
              <a:t> </a:t>
            </a:r>
            <a:r>
              <a:rPr spc="-10" dirty="0">
                <a:sym typeface="+mn-ea"/>
              </a:rPr>
              <a:t>текста.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R="5080" algn="just">
              <a:lnSpc>
                <a:spcPct val="100000"/>
              </a:lnSpc>
              <a:spcBef>
                <a:spcPts val="70"/>
              </a:spcBef>
            </a:pPr>
            <a:endParaRPr lang="ru-RU" spc="-25" dirty="0">
              <a:sym typeface="+mn-ea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60770" y="1577340"/>
            <a:ext cx="5717540" cy="443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485" y="474345"/>
            <a:ext cx="951293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83210" y="1577340"/>
            <a:ext cx="5632450" cy="4308475"/>
          </a:xfrm>
        </p:spPr>
        <p:txBody>
          <a:bodyPr wrap="square"/>
          <a:p>
            <a:pPr marL="355600" marR="5080" indent="-342900" algn="just">
              <a:lnSpc>
                <a:spcPts val="4320"/>
              </a:lnSpc>
              <a:spcBef>
                <a:spcPts val="640"/>
              </a:spcBef>
            </a:pPr>
            <a:r>
              <a:rPr lang="ru-RU" b="0" dirty="0">
                <a:sym typeface="+mn-ea"/>
              </a:rPr>
              <a:t>    </a:t>
            </a:r>
            <a:r>
              <a:rPr b="0" dirty="0">
                <a:sym typeface="+mn-ea"/>
              </a:rPr>
              <a:t>В</a:t>
            </a:r>
            <a:r>
              <a:rPr b="0" spc="-55" dirty="0">
                <a:sym typeface="+mn-ea"/>
              </a:rPr>
              <a:t> </a:t>
            </a:r>
            <a:r>
              <a:rPr b="0" dirty="0">
                <a:sym typeface="+mn-ea"/>
              </a:rPr>
              <a:t>задании</a:t>
            </a:r>
            <a:r>
              <a:rPr b="0" spc="-55" dirty="0">
                <a:sym typeface="+mn-ea"/>
              </a:rPr>
              <a:t> </a:t>
            </a:r>
            <a:r>
              <a:rPr b="0" dirty="0">
                <a:sym typeface="+mn-ea"/>
              </a:rPr>
              <a:t>по</a:t>
            </a:r>
            <a:r>
              <a:rPr b="0" spc="-55" dirty="0">
                <a:sym typeface="+mn-ea"/>
              </a:rPr>
              <a:t> </a:t>
            </a:r>
            <a:r>
              <a:rPr b="0" dirty="0">
                <a:sym typeface="+mn-ea"/>
              </a:rPr>
              <a:t>письму</a:t>
            </a:r>
            <a:r>
              <a:rPr b="0" spc="-45" dirty="0">
                <a:sym typeface="+mn-ea"/>
              </a:rPr>
              <a:t> </a:t>
            </a:r>
            <a:r>
              <a:rPr b="0" dirty="0">
                <a:sym typeface="+mn-ea"/>
              </a:rPr>
              <a:t>проверяется</a:t>
            </a:r>
            <a:r>
              <a:rPr lang="ru-RU" b="0" dirty="0">
                <a:sym typeface="+mn-ea"/>
              </a:rPr>
              <a:t> </a:t>
            </a:r>
            <a:r>
              <a:rPr spc="-10" dirty="0">
                <a:sym typeface="+mn-ea"/>
              </a:rPr>
              <a:t>навык заполнения</a:t>
            </a:r>
            <a:r>
              <a:rPr spc="-170" dirty="0">
                <a:sym typeface="+mn-ea"/>
              </a:rPr>
              <a:t> </a:t>
            </a:r>
            <a:r>
              <a:rPr dirty="0">
                <a:sym typeface="+mn-ea"/>
              </a:rPr>
              <a:t>простых</a:t>
            </a:r>
            <a:r>
              <a:rPr spc="-175" dirty="0">
                <a:sym typeface="+mn-ea"/>
              </a:rPr>
              <a:t> </a:t>
            </a:r>
            <a:r>
              <a:rPr spc="-10" dirty="0">
                <a:sym typeface="+mn-ea"/>
              </a:rPr>
              <a:t>формуляров,</a:t>
            </a:r>
            <a:r>
              <a:rPr b="0" dirty="0">
                <a:sym typeface="+mn-ea"/>
              </a:rPr>
              <a:t>сообщая</a:t>
            </a:r>
            <a:r>
              <a:rPr b="0" spc="-25" dirty="0">
                <a:sym typeface="+mn-ea"/>
              </a:rPr>
              <a:t> </a:t>
            </a:r>
            <a:r>
              <a:rPr b="0" dirty="0">
                <a:sym typeface="+mn-ea"/>
              </a:rPr>
              <a:t>основные</a:t>
            </a:r>
            <a:r>
              <a:rPr b="0" spc="-20" dirty="0">
                <a:sym typeface="+mn-ea"/>
              </a:rPr>
              <a:t> </a:t>
            </a:r>
            <a:r>
              <a:rPr b="0" dirty="0">
                <a:sym typeface="+mn-ea"/>
              </a:rPr>
              <a:t>сведения</a:t>
            </a:r>
            <a:r>
              <a:rPr b="0" spc="-25" dirty="0">
                <a:sym typeface="+mn-ea"/>
              </a:rPr>
              <a:t> </a:t>
            </a:r>
            <a:r>
              <a:rPr b="0" spc="-10" dirty="0">
                <a:sym typeface="+mn-ea"/>
              </a:rPr>
              <a:t>(имя,</a:t>
            </a:r>
            <a:r>
              <a:rPr b="0" dirty="0">
                <a:sym typeface="+mn-ea"/>
              </a:rPr>
              <a:t>фамилия,</a:t>
            </a:r>
            <a:r>
              <a:rPr b="0" spc="-120" dirty="0">
                <a:sym typeface="+mn-ea"/>
              </a:rPr>
              <a:t> </a:t>
            </a:r>
            <a:r>
              <a:rPr b="0" spc="-35" dirty="0">
                <a:sym typeface="+mn-ea"/>
              </a:rPr>
              <a:t>возраст,</a:t>
            </a:r>
            <a:r>
              <a:rPr b="0" spc="-150" dirty="0">
                <a:sym typeface="+mn-ea"/>
              </a:rPr>
              <a:t> </a:t>
            </a:r>
            <a:r>
              <a:rPr b="0" dirty="0">
                <a:sym typeface="+mn-ea"/>
              </a:rPr>
              <a:t>место</a:t>
            </a:r>
            <a:r>
              <a:rPr b="0" spc="-130" dirty="0">
                <a:sym typeface="+mn-ea"/>
              </a:rPr>
              <a:t> </a:t>
            </a:r>
            <a:r>
              <a:rPr b="0" spc="-10" dirty="0">
                <a:sym typeface="+mn-ea"/>
              </a:rPr>
              <a:t>жительства </a:t>
            </a:r>
            <a:r>
              <a:rPr b="0" dirty="0">
                <a:sym typeface="+mn-ea"/>
              </a:rPr>
              <a:t>(страна</a:t>
            </a:r>
            <a:r>
              <a:rPr b="0" spc="-135" dirty="0">
                <a:sym typeface="+mn-ea"/>
              </a:rPr>
              <a:t> </a:t>
            </a:r>
            <a:r>
              <a:rPr b="0" dirty="0">
                <a:sym typeface="+mn-ea"/>
              </a:rPr>
              <a:t>проживания,</a:t>
            </a:r>
            <a:r>
              <a:rPr b="0" spc="-145" dirty="0">
                <a:sym typeface="+mn-ea"/>
              </a:rPr>
              <a:t> </a:t>
            </a:r>
            <a:r>
              <a:rPr b="0" spc="-10" dirty="0">
                <a:sym typeface="+mn-ea"/>
              </a:rPr>
              <a:t>город),</a:t>
            </a:r>
            <a:r>
              <a:rPr b="0" spc="-145" dirty="0">
                <a:sym typeface="+mn-ea"/>
              </a:rPr>
              <a:t> </a:t>
            </a:r>
            <a:r>
              <a:rPr b="0" spc="-10" dirty="0">
                <a:sym typeface="+mn-ea"/>
              </a:rPr>
              <a:t>любимое </a:t>
            </a:r>
            <a:r>
              <a:rPr b="0" dirty="0">
                <a:sym typeface="+mn-ea"/>
              </a:rPr>
              <a:t>занятие</a:t>
            </a:r>
            <a:r>
              <a:rPr b="0" spc="-80" dirty="0">
                <a:sym typeface="+mn-ea"/>
              </a:rPr>
              <a:t> </a:t>
            </a:r>
            <a:r>
              <a:rPr b="0" dirty="0">
                <a:sym typeface="+mn-ea"/>
              </a:rPr>
              <a:t>и</a:t>
            </a:r>
            <a:r>
              <a:rPr b="0" spc="-70" dirty="0">
                <a:sym typeface="+mn-ea"/>
              </a:rPr>
              <a:t> </a:t>
            </a:r>
            <a:r>
              <a:rPr b="0" spc="-10" dirty="0">
                <a:sym typeface="+mn-ea"/>
              </a:rPr>
              <a:t>др.).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355600" algn="just"/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5365" y="1086485"/>
            <a:ext cx="5857875" cy="5614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48300" y="364236"/>
            <a:ext cx="5582411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323215"/>
            <a:ext cx="1046607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br>
              <a:rPr sz="3200" spc="-10" dirty="0"/>
            </a:b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</a:t>
            </a:r>
            <a:r>
              <a:rPr lang="ru-RU" sz="3200" dirty="0"/>
              <a:t>6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35" dirty="0"/>
              <a:t> </a:t>
            </a:r>
            <a:r>
              <a:rPr sz="3200" spc="-25" dirty="0"/>
              <a:t>АНГЛИЙСКОМУ</a:t>
            </a:r>
            <a:r>
              <a:rPr sz="3200" spc="-35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30" dirty="0"/>
              <a:t> </a:t>
            </a:r>
            <a:r>
              <a:rPr sz="3200" dirty="0"/>
              <a:t>5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98525" y="1882140"/>
            <a:ext cx="10629900" cy="31330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Проверочная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содержит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:</a:t>
            </a:r>
            <a:endParaRPr sz="280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r>
              <a:rPr lang="ru-RU" altLang="" sz="2800" b="1" dirty="0">
                <a:latin typeface="Times New Roman" panose="02020603050405020304"/>
                <a:cs typeface="Times New Roman" panose="02020603050405020304"/>
              </a:rPr>
              <a:t>1.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предполагают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краткий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комбинации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цифр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r>
              <a:rPr lang="ru-RU" altLang="" sz="2800" spc="-55" dirty="0">
                <a:latin typeface="Times New Roman" panose="02020603050405020304"/>
                <a:cs typeface="Times New Roman" panose="02020603050405020304"/>
              </a:rPr>
              <a:t>2.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развернутый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lang="ru-RU" altLang="" sz="2800" spc="-10" dirty="0">
                <a:latin typeface="Times New Roman" panose="02020603050405020304"/>
                <a:cs typeface="Times New Roman" panose="02020603050405020304"/>
              </a:rPr>
              <a:t> (письмо)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474345"/>
            <a:ext cx="941578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6730" y="1312545"/>
            <a:ext cx="10723880" cy="2784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34670" indent="-342900">
              <a:lnSpc>
                <a:spcPts val="2160"/>
              </a:lnSpc>
              <a:spcBef>
                <a:spcPts val="375"/>
              </a:spcBef>
            </a:pPr>
            <a:r>
              <a:rPr sz="2000" b="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20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20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считается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выполненным</a:t>
            </a:r>
            <a:r>
              <a:rPr sz="20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верно,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если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20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указана последовательность</a:t>
            </a:r>
            <a:r>
              <a:rPr sz="2000" b="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20" dirty="0">
                <a:latin typeface="Times New Roman" panose="02020603050405020304"/>
                <a:cs typeface="Times New Roman" panose="02020603050405020304"/>
              </a:rPr>
              <a:t>цифр.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000" b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заданиях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20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установленное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ts val="2280"/>
              </a:lnSpc>
            </a:pP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соответствие.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2160"/>
              </a:lnSpc>
              <a:spcBef>
                <a:spcPts val="1040"/>
              </a:spcBef>
            </a:pPr>
            <a:r>
              <a:rPr sz="2000" b="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каждого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этих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000" b="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баллов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(по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баллу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b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каждый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правильный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ответ).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2419350">
              <a:lnSpc>
                <a:spcPts val="3160"/>
              </a:lnSpc>
              <a:spcBef>
                <a:spcPts val="60"/>
              </a:spcBef>
            </a:pPr>
            <a:r>
              <a:rPr sz="2000" b="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000" b="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000" b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оценивается</a:t>
            </a:r>
            <a:r>
              <a:rPr sz="20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2000" b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0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критериями. Максимальный</a:t>
            </a:r>
            <a:r>
              <a:rPr sz="20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первичный</a:t>
            </a:r>
            <a:r>
              <a:rPr sz="20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1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000" b="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0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0" spc="-25" dirty="0">
                <a:latin typeface="Times New Roman" panose="02020603050405020304"/>
                <a:cs typeface="Times New Roman" panose="02020603050405020304"/>
              </a:rPr>
              <a:t>25.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27276" y="5013959"/>
            <a:ext cx="9663684" cy="16565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2576" y="472440"/>
            <a:ext cx="9347200" cy="5200015"/>
            <a:chOff x="2322576" y="472440"/>
            <a:chExt cx="9347200" cy="52000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22576" y="472440"/>
              <a:ext cx="9346692" cy="51861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68702" y="1611629"/>
              <a:ext cx="8857615" cy="4051300"/>
            </a:xfrm>
            <a:custGeom>
              <a:avLst/>
              <a:gdLst/>
              <a:ahLst/>
              <a:cxnLst/>
              <a:rect l="l" t="t" r="r" b="b"/>
              <a:pathLst>
                <a:path w="8857615" h="4051300">
                  <a:moveTo>
                    <a:pt x="455675" y="216408"/>
                  </a:moveTo>
                  <a:lnTo>
                    <a:pt x="486904" y="188198"/>
                  </a:lnTo>
                  <a:lnTo>
                    <a:pt x="525206" y="174490"/>
                  </a:lnTo>
                  <a:lnTo>
                    <a:pt x="577982" y="161085"/>
                  </a:lnTo>
                  <a:lnTo>
                    <a:pt x="620965" y="152330"/>
                  </a:lnTo>
                  <a:lnTo>
                    <a:pt x="670020" y="143731"/>
                  </a:lnTo>
                  <a:lnTo>
                    <a:pt x="725001" y="135296"/>
                  </a:lnTo>
                  <a:lnTo>
                    <a:pt x="785763" y="127033"/>
                  </a:lnTo>
                  <a:lnTo>
                    <a:pt x="852161" y="118952"/>
                  </a:lnTo>
                  <a:lnTo>
                    <a:pt x="924051" y="111060"/>
                  </a:lnTo>
                  <a:lnTo>
                    <a:pt x="962010" y="107188"/>
                  </a:lnTo>
                  <a:lnTo>
                    <a:pt x="1001288" y="103366"/>
                  </a:lnTo>
                  <a:lnTo>
                    <a:pt x="1041867" y="99595"/>
                  </a:lnTo>
                  <a:lnTo>
                    <a:pt x="1083727" y="95878"/>
                  </a:lnTo>
                  <a:lnTo>
                    <a:pt x="1126853" y="92214"/>
                  </a:lnTo>
                  <a:lnTo>
                    <a:pt x="1171224" y="88605"/>
                  </a:lnTo>
                  <a:lnTo>
                    <a:pt x="1216824" y="85052"/>
                  </a:lnTo>
                  <a:lnTo>
                    <a:pt x="1263633" y="81555"/>
                  </a:lnTo>
                  <a:lnTo>
                    <a:pt x="1311635" y="78117"/>
                  </a:lnTo>
                  <a:lnTo>
                    <a:pt x="1360810" y="74737"/>
                  </a:lnTo>
                  <a:lnTo>
                    <a:pt x="1411141" y="71418"/>
                  </a:lnTo>
                  <a:lnTo>
                    <a:pt x="1462610" y="68159"/>
                  </a:lnTo>
                  <a:lnTo>
                    <a:pt x="1515198" y="64963"/>
                  </a:lnTo>
                  <a:lnTo>
                    <a:pt x="1568888" y="61830"/>
                  </a:lnTo>
                  <a:lnTo>
                    <a:pt x="1623661" y="58761"/>
                  </a:lnTo>
                  <a:lnTo>
                    <a:pt x="1679499" y="55758"/>
                  </a:lnTo>
                  <a:lnTo>
                    <a:pt x="1736385" y="52821"/>
                  </a:lnTo>
                  <a:lnTo>
                    <a:pt x="1794300" y="49951"/>
                  </a:lnTo>
                  <a:lnTo>
                    <a:pt x="1853225" y="47150"/>
                  </a:lnTo>
                  <a:lnTo>
                    <a:pt x="1913144" y="44418"/>
                  </a:lnTo>
                  <a:lnTo>
                    <a:pt x="1974037" y="41757"/>
                  </a:lnTo>
                  <a:lnTo>
                    <a:pt x="2035887" y="39168"/>
                  </a:lnTo>
                  <a:lnTo>
                    <a:pt x="2098675" y="36651"/>
                  </a:lnTo>
                  <a:lnTo>
                    <a:pt x="2162384" y="34208"/>
                  </a:lnTo>
                  <a:lnTo>
                    <a:pt x="2226995" y="31840"/>
                  </a:lnTo>
                  <a:lnTo>
                    <a:pt x="2292491" y="29548"/>
                  </a:lnTo>
                  <a:lnTo>
                    <a:pt x="2358852" y="27333"/>
                  </a:lnTo>
                  <a:lnTo>
                    <a:pt x="2426062" y="25196"/>
                  </a:lnTo>
                  <a:lnTo>
                    <a:pt x="2494102" y="23138"/>
                  </a:lnTo>
                  <a:lnTo>
                    <a:pt x="2562953" y="21160"/>
                  </a:lnTo>
                  <a:lnTo>
                    <a:pt x="2632599" y="19263"/>
                  </a:lnTo>
                  <a:lnTo>
                    <a:pt x="2703020" y="17448"/>
                  </a:lnTo>
                  <a:lnTo>
                    <a:pt x="2774199" y="15717"/>
                  </a:lnTo>
                  <a:lnTo>
                    <a:pt x="2846117" y="14070"/>
                  </a:lnTo>
                  <a:lnTo>
                    <a:pt x="2918756" y="12508"/>
                  </a:lnTo>
                  <a:lnTo>
                    <a:pt x="2992099" y="11033"/>
                  </a:lnTo>
                  <a:lnTo>
                    <a:pt x="3066127" y="9646"/>
                  </a:lnTo>
                  <a:lnTo>
                    <a:pt x="3140822" y="8347"/>
                  </a:lnTo>
                  <a:lnTo>
                    <a:pt x="3216166" y="7137"/>
                  </a:lnTo>
                  <a:lnTo>
                    <a:pt x="3292141" y="6018"/>
                  </a:lnTo>
                  <a:lnTo>
                    <a:pt x="3368729" y="4991"/>
                  </a:lnTo>
                  <a:lnTo>
                    <a:pt x="3445912" y="4057"/>
                  </a:lnTo>
                  <a:lnTo>
                    <a:pt x="3523671" y="3217"/>
                  </a:lnTo>
                  <a:lnTo>
                    <a:pt x="3601988" y="2471"/>
                  </a:lnTo>
                  <a:lnTo>
                    <a:pt x="3680846" y="1822"/>
                  </a:lnTo>
                  <a:lnTo>
                    <a:pt x="3760227" y="1269"/>
                  </a:lnTo>
                  <a:lnTo>
                    <a:pt x="3840111" y="815"/>
                  </a:lnTo>
                  <a:lnTo>
                    <a:pt x="3920482" y="460"/>
                  </a:lnTo>
                  <a:lnTo>
                    <a:pt x="4001321" y="205"/>
                  </a:lnTo>
                  <a:lnTo>
                    <a:pt x="4082609" y="51"/>
                  </a:lnTo>
                  <a:lnTo>
                    <a:pt x="4164329" y="0"/>
                  </a:lnTo>
                  <a:lnTo>
                    <a:pt x="4246050" y="51"/>
                  </a:lnTo>
                  <a:lnTo>
                    <a:pt x="4327338" y="205"/>
                  </a:lnTo>
                  <a:lnTo>
                    <a:pt x="4408177" y="460"/>
                  </a:lnTo>
                  <a:lnTo>
                    <a:pt x="4488548" y="815"/>
                  </a:lnTo>
                  <a:lnTo>
                    <a:pt x="4568432" y="1270"/>
                  </a:lnTo>
                  <a:lnTo>
                    <a:pt x="4647813" y="1822"/>
                  </a:lnTo>
                  <a:lnTo>
                    <a:pt x="4726671" y="2471"/>
                  </a:lnTo>
                  <a:lnTo>
                    <a:pt x="4804988" y="3217"/>
                  </a:lnTo>
                  <a:lnTo>
                    <a:pt x="4882747" y="4057"/>
                  </a:lnTo>
                  <a:lnTo>
                    <a:pt x="4959930" y="4991"/>
                  </a:lnTo>
                  <a:lnTo>
                    <a:pt x="5036518" y="6018"/>
                  </a:lnTo>
                  <a:lnTo>
                    <a:pt x="5112493" y="7137"/>
                  </a:lnTo>
                  <a:lnTo>
                    <a:pt x="5187837" y="8347"/>
                  </a:lnTo>
                  <a:lnTo>
                    <a:pt x="5262532" y="9646"/>
                  </a:lnTo>
                  <a:lnTo>
                    <a:pt x="5336560" y="11033"/>
                  </a:lnTo>
                  <a:lnTo>
                    <a:pt x="5409903" y="12508"/>
                  </a:lnTo>
                  <a:lnTo>
                    <a:pt x="5482542" y="14070"/>
                  </a:lnTo>
                  <a:lnTo>
                    <a:pt x="5554460" y="15717"/>
                  </a:lnTo>
                  <a:lnTo>
                    <a:pt x="5625639" y="17448"/>
                  </a:lnTo>
                  <a:lnTo>
                    <a:pt x="5696060" y="19263"/>
                  </a:lnTo>
                  <a:lnTo>
                    <a:pt x="5765706" y="21160"/>
                  </a:lnTo>
                  <a:lnTo>
                    <a:pt x="5834557" y="23138"/>
                  </a:lnTo>
                  <a:lnTo>
                    <a:pt x="5902597" y="25196"/>
                  </a:lnTo>
                  <a:lnTo>
                    <a:pt x="5969807" y="27333"/>
                  </a:lnTo>
                  <a:lnTo>
                    <a:pt x="6036168" y="29548"/>
                  </a:lnTo>
                  <a:lnTo>
                    <a:pt x="6101664" y="31840"/>
                  </a:lnTo>
                  <a:lnTo>
                    <a:pt x="6166275" y="34208"/>
                  </a:lnTo>
                  <a:lnTo>
                    <a:pt x="6229984" y="36651"/>
                  </a:lnTo>
                  <a:lnTo>
                    <a:pt x="6292772" y="39168"/>
                  </a:lnTo>
                  <a:lnTo>
                    <a:pt x="6354622" y="41757"/>
                  </a:lnTo>
                  <a:lnTo>
                    <a:pt x="6415515" y="44418"/>
                  </a:lnTo>
                  <a:lnTo>
                    <a:pt x="6475434" y="47150"/>
                  </a:lnTo>
                  <a:lnTo>
                    <a:pt x="6534359" y="49951"/>
                  </a:lnTo>
                  <a:lnTo>
                    <a:pt x="6592274" y="52821"/>
                  </a:lnTo>
                  <a:lnTo>
                    <a:pt x="6649160" y="55758"/>
                  </a:lnTo>
                  <a:lnTo>
                    <a:pt x="6704998" y="58761"/>
                  </a:lnTo>
                  <a:lnTo>
                    <a:pt x="6759771" y="61830"/>
                  </a:lnTo>
                  <a:lnTo>
                    <a:pt x="6813461" y="64963"/>
                  </a:lnTo>
                  <a:lnTo>
                    <a:pt x="6866049" y="68159"/>
                  </a:lnTo>
                  <a:lnTo>
                    <a:pt x="6917518" y="71418"/>
                  </a:lnTo>
                  <a:lnTo>
                    <a:pt x="6967849" y="74737"/>
                  </a:lnTo>
                  <a:lnTo>
                    <a:pt x="7017024" y="78117"/>
                  </a:lnTo>
                  <a:lnTo>
                    <a:pt x="7065026" y="81555"/>
                  </a:lnTo>
                  <a:lnTo>
                    <a:pt x="7111835" y="85052"/>
                  </a:lnTo>
                  <a:lnTo>
                    <a:pt x="7157435" y="88605"/>
                  </a:lnTo>
                  <a:lnTo>
                    <a:pt x="7201806" y="92214"/>
                  </a:lnTo>
                  <a:lnTo>
                    <a:pt x="7244932" y="95878"/>
                  </a:lnTo>
                  <a:lnTo>
                    <a:pt x="7286792" y="99595"/>
                  </a:lnTo>
                  <a:lnTo>
                    <a:pt x="7327371" y="103366"/>
                  </a:lnTo>
                  <a:lnTo>
                    <a:pt x="7366649" y="107188"/>
                  </a:lnTo>
                  <a:lnTo>
                    <a:pt x="7404608" y="111060"/>
                  </a:lnTo>
                  <a:lnTo>
                    <a:pt x="7476498" y="118952"/>
                  </a:lnTo>
                  <a:lnTo>
                    <a:pt x="7542896" y="127033"/>
                  </a:lnTo>
                  <a:lnTo>
                    <a:pt x="7603658" y="135296"/>
                  </a:lnTo>
                  <a:lnTo>
                    <a:pt x="7658639" y="143731"/>
                  </a:lnTo>
                  <a:lnTo>
                    <a:pt x="7707694" y="152330"/>
                  </a:lnTo>
                  <a:lnTo>
                    <a:pt x="7750677" y="161085"/>
                  </a:lnTo>
                  <a:lnTo>
                    <a:pt x="7803453" y="174490"/>
                  </a:lnTo>
                  <a:lnTo>
                    <a:pt x="7841755" y="188198"/>
                  </a:lnTo>
                  <a:lnTo>
                    <a:pt x="7872101" y="211639"/>
                  </a:lnTo>
                  <a:lnTo>
                    <a:pt x="7872983" y="216408"/>
                  </a:lnTo>
                  <a:lnTo>
                    <a:pt x="7872101" y="221176"/>
                  </a:lnTo>
                  <a:lnTo>
                    <a:pt x="7841755" y="244617"/>
                  </a:lnTo>
                  <a:lnTo>
                    <a:pt x="7803453" y="258325"/>
                  </a:lnTo>
                  <a:lnTo>
                    <a:pt x="7750677" y="271730"/>
                  </a:lnTo>
                  <a:lnTo>
                    <a:pt x="7707694" y="280485"/>
                  </a:lnTo>
                  <a:lnTo>
                    <a:pt x="7658639" y="289084"/>
                  </a:lnTo>
                  <a:lnTo>
                    <a:pt x="7603658" y="297519"/>
                  </a:lnTo>
                  <a:lnTo>
                    <a:pt x="7542896" y="305782"/>
                  </a:lnTo>
                  <a:lnTo>
                    <a:pt x="7476498" y="313863"/>
                  </a:lnTo>
                  <a:lnTo>
                    <a:pt x="7404608" y="321755"/>
                  </a:lnTo>
                  <a:lnTo>
                    <a:pt x="7366649" y="325627"/>
                  </a:lnTo>
                  <a:lnTo>
                    <a:pt x="7327371" y="329449"/>
                  </a:lnTo>
                  <a:lnTo>
                    <a:pt x="7286792" y="333220"/>
                  </a:lnTo>
                  <a:lnTo>
                    <a:pt x="7244932" y="336937"/>
                  </a:lnTo>
                  <a:lnTo>
                    <a:pt x="7201806" y="340601"/>
                  </a:lnTo>
                  <a:lnTo>
                    <a:pt x="7157435" y="344210"/>
                  </a:lnTo>
                  <a:lnTo>
                    <a:pt x="7111835" y="347763"/>
                  </a:lnTo>
                  <a:lnTo>
                    <a:pt x="7065026" y="351260"/>
                  </a:lnTo>
                  <a:lnTo>
                    <a:pt x="7017024" y="354698"/>
                  </a:lnTo>
                  <a:lnTo>
                    <a:pt x="6967849" y="358078"/>
                  </a:lnTo>
                  <a:lnTo>
                    <a:pt x="6917518" y="361397"/>
                  </a:lnTo>
                  <a:lnTo>
                    <a:pt x="6866049" y="364656"/>
                  </a:lnTo>
                  <a:lnTo>
                    <a:pt x="6813461" y="367852"/>
                  </a:lnTo>
                  <a:lnTo>
                    <a:pt x="6759771" y="370985"/>
                  </a:lnTo>
                  <a:lnTo>
                    <a:pt x="6704998" y="374054"/>
                  </a:lnTo>
                  <a:lnTo>
                    <a:pt x="6649160" y="377057"/>
                  </a:lnTo>
                  <a:lnTo>
                    <a:pt x="6592274" y="379994"/>
                  </a:lnTo>
                  <a:lnTo>
                    <a:pt x="6534359" y="382864"/>
                  </a:lnTo>
                  <a:lnTo>
                    <a:pt x="6475434" y="385665"/>
                  </a:lnTo>
                  <a:lnTo>
                    <a:pt x="6415515" y="388397"/>
                  </a:lnTo>
                  <a:lnTo>
                    <a:pt x="6354622" y="391058"/>
                  </a:lnTo>
                  <a:lnTo>
                    <a:pt x="6292772" y="393647"/>
                  </a:lnTo>
                  <a:lnTo>
                    <a:pt x="6229984" y="396164"/>
                  </a:lnTo>
                  <a:lnTo>
                    <a:pt x="6166275" y="398607"/>
                  </a:lnTo>
                  <a:lnTo>
                    <a:pt x="6101664" y="400975"/>
                  </a:lnTo>
                  <a:lnTo>
                    <a:pt x="6036168" y="403267"/>
                  </a:lnTo>
                  <a:lnTo>
                    <a:pt x="5969807" y="405482"/>
                  </a:lnTo>
                  <a:lnTo>
                    <a:pt x="5902597" y="407619"/>
                  </a:lnTo>
                  <a:lnTo>
                    <a:pt x="5834557" y="409677"/>
                  </a:lnTo>
                  <a:lnTo>
                    <a:pt x="5765706" y="411655"/>
                  </a:lnTo>
                  <a:lnTo>
                    <a:pt x="5696060" y="413552"/>
                  </a:lnTo>
                  <a:lnTo>
                    <a:pt x="5625639" y="415367"/>
                  </a:lnTo>
                  <a:lnTo>
                    <a:pt x="5554460" y="417098"/>
                  </a:lnTo>
                  <a:lnTo>
                    <a:pt x="5482542" y="418745"/>
                  </a:lnTo>
                  <a:lnTo>
                    <a:pt x="5409903" y="420307"/>
                  </a:lnTo>
                  <a:lnTo>
                    <a:pt x="5336560" y="421782"/>
                  </a:lnTo>
                  <a:lnTo>
                    <a:pt x="5262532" y="423169"/>
                  </a:lnTo>
                  <a:lnTo>
                    <a:pt x="5187837" y="424468"/>
                  </a:lnTo>
                  <a:lnTo>
                    <a:pt x="5112493" y="425678"/>
                  </a:lnTo>
                  <a:lnTo>
                    <a:pt x="5036518" y="426797"/>
                  </a:lnTo>
                  <a:lnTo>
                    <a:pt x="4959930" y="427824"/>
                  </a:lnTo>
                  <a:lnTo>
                    <a:pt x="4882747" y="428758"/>
                  </a:lnTo>
                  <a:lnTo>
                    <a:pt x="4804988" y="429598"/>
                  </a:lnTo>
                  <a:lnTo>
                    <a:pt x="4726671" y="430344"/>
                  </a:lnTo>
                  <a:lnTo>
                    <a:pt x="4647813" y="430993"/>
                  </a:lnTo>
                  <a:lnTo>
                    <a:pt x="4568432" y="431546"/>
                  </a:lnTo>
                  <a:lnTo>
                    <a:pt x="4488548" y="432000"/>
                  </a:lnTo>
                  <a:lnTo>
                    <a:pt x="4408177" y="432355"/>
                  </a:lnTo>
                  <a:lnTo>
                    <a:pt x="4327338" y="432610"/>
                  </a:lnTo>
                  <a:lnTo>
                    <a:pt x="4246050" y="432764"/>
                  </a:lnTo>
                  <a:lnTo>
                    <a:pt x="4164329" y="432816"/>
                  </a:lnTo>
                  <a:lnTo>
                    <a:pt x="4082609" y="432764"/>
                  </a:lnTo>
                  <a:lnTo>
                    <a:pt x="4001321" y="432610"/>
                  </a:lnTo>
                  <a:lnTo>
                    <a:pt x="3920482" y="432355"/>
                  </a:lnTo>
                  <a:lnTo>
                    <a:pt x="3840111" y="432000"/>
                  </a:lnTo>
                  <a:lnTo>
                    <a:pt x="3760227" y="431546"/>
                  </a:lnTo>
                  <a:lnTo>
                    <a:pt x="3680846" y="430993"/>
                  </a:lnTo>
                  <a:lnTo>
                    <a:pt x="3601988" y="430344"/>
                  </a:lnTo>
                  <a:lnTo>
                    <a:pt x="3523671" y="429598"/>
                  </a:lnTo>
                  <a:lnTo>
                    <a:pt x="3445912" y="428758"/>
                  </a:lnTo>
                  <a:lnTo>
                    <a:pt x="3368729" y="427824"/>
                  </a:lnTo>
                  <a:lnTo>
                    <a:pt x="3292141" y="426797"/>
                  </a:lnTo>
                  <a:lnTo>
                    <a:pt x="3216166" y="425678"/>
                  </a:lnTo>
                  <a:lnTo>
                    <a:pt x="3140822" y="424468"/>
                  </a:lnTo>
                  <a:lnTo>
                    <a:pt x="3066127" y="423169"/>
                  </a:lnTo>
                  <a:lnTo>
                    <a:pt x="2992099" y="421782"/>
                  </a:lnTo>
                  <a:lnTo>
                    <a:pt x="2918756" y="420307"/>
                  </a:lnTo>
                  <a:lnTo>
                    <a:pt x="2846117" y="418745"/>
                  </a:lnTo>
                  <a:lnTo>
                    <a:pt x="2774199" y="417098"/>
                  </a:lnTo>
                  <a:lnTo>
                    <a:pt x="2703020" y="415367"/>
                  </a:lnTo>
                  <a:lnTo>
                    <a:pt x="2632599" y="413552"/>
                  </a:lnTo>
                  <a:lnTo>
                    <a:pt x="2562953" y="411655"/>
                  </a:lnTo>
                  <a:lnTo>
                    <a:pt x="2494102" y="409677"/>
                  </a:lnTo>
                  <a:lnTo>
                    <a:pt x="2426062" y="407619"/>
                  </a:lnTo>
                  <a:lnTo>
                    <a:pt x="2358852" y="405482"/>
                  </a:lnTo>
                  <a:lnTo>
                    <a:pt x="2292491" y="403267"/>
                  </a:lnTo>
                  <a:lnTo>
                    <a:pt x="2226995" y="400975"/>
                  </a:lnTo>
                  <a:lnTo>
                    <a:pt x="2162384" y="398607"/>
                  </a:lnTo>
                  <a:lnTo>
                    <a:pt x="2098675" y="396164"/>
                  </a:lnTo>
                  <a:lnTo>
                    <a:pt x="2035887" y="393647"/>
                  </a:lnTo>
                  <a:lnTo>
                    <a:pt x="1974037" y="391058"/>
                  </a:lnTo>
                  <a:lnTo>
                    <a:pt x="1913144" y="388397"/>
                  </a:lnTo>
                  <a:lnTo>
                    <a:pt x="1853225" y="385665"/>
                  </a:lnTo>
                  <a:lnTo>
                    <a:pt x="1794300" y="382864"/>
                  </a:lnTo>
                  <a:lnTo>
                    <a:pt x="1736385" y="379994"/>
                  </a:lnTo>
                  <a:lnTo>
                    <a:pt x="1679499" y="377057"/>
                  </a:lnTo>
                  <a:lnTo>
                    <a:pt x="1623661" y="374054"/>
                  </a:lnTo>
                  <a:lnTo>
                    <a:pt x="1568888" y="370985"/>
                  </a:lnTo>
                  <a:lnTo>
                    <a:pt x="1515198" y="367852"/>
                  </a:lnTo>
                  <a:lnTo>
                    <a:pt x="1462610" y="364656"/>
                  </a:lnTo>
                  <a:lnTo>
                    <a:pt x="1411141" y="361397"/>
                  </a:lnTo>
                  <a:lnTo>
                    <a:pt x="1360810" y="358078"/>
                  </a:lnTo>
                  <a:lnTo>
                    <a:pt x="1311635" y="354698"/>
                  </a:lnTo>
                  <a:lnTo>
                    <a:pt x="1263633" y="351260"/>
                  </a:lnTo>
                  <a:lnTo>
                    <a:pt x="1216824" y="347763"/>
                  </a:lnTo>
                  <a:lnTo>
                    <a:pt x="1171224" y="344210"/>
                  </a:lnTo>
                  <a:lnTo>
                    <a:pt x="1126853" y="340601"/>
                  </a:lnTo>
                  <a:lnTo>
                    <a:pt x="1083727" y="336937"/>
                  </a:lnTo>
                  <a:lnTo>
                    <a:pt x="1041867" y="333220"/>
                  </a:lnTo>
                  <a:lnTo>
                    <a:pt x="1001288" y="329449"/>
                  </a:lnTo>
                  <a:lnTo>
                    <a:pt x="962010" y="325627"/>
                  </a:lnTo>
                  <a:lnTo>
                    <a:pt x="924051" y="321755"/>
                  </a:lnTo>
                  <a:lnTo>
                    <a:pt x="852161" y="313863"/>
                  </a:lnTo>
                  <a:lnTo>
                    <a:pt x="785763" y="305782"/>
                  </a:lnTo>
                  <a:lnTo>
                    <a:pt x="725001" y="297519"/>
                  </a:lnTo>
                  <a:lnTo>
                    <a:pt x="670020" y="289084"/>
                  </a:lnTo>
                  <a:lnTo>
                    <a:pt x="620965" y="280485"/>
                  </a:lnTo>
                  <a:lnTo>
                    <a:pt x="577982" y="271730"/>
                  </a:lnTo>
                  <a:lnTo>
                    <a:pt x="525206" y="258325"/>
                  </a:lnTo>
                  <a:lnTo>
                    <a:pt x="486904" y="244617"/>
                  </a:lnTo>
                  <a:lnTo>
                    <a:pt x="456558" y="221176"/>
                  </a:lnTo>
                  <a:lnTo>
                    <a:pt x="455675" y="216408"/>
                  </a:lnTo>
                  <a:close/>
                </a:path>
                <a:path w="8857615" h="4051300">
                  <a:moveTo>
                    <a:pt x="731520" y="510540"/>
                  </a:moveTo>
                  <a:lnTo>
                    <a:pt x="764243" y="480771"/>
                  </a:lnTo>
                  <a:lnTo>
                    <a:pt x="804334" y="466334"/>
                  </a:lnTo>
                  <a:lnTo>
                    <a:pt x="859524" y="452240"/>
                  </a:lnTo>
                  <a:lnTo>
                    <a:pt x="904438" y="443052"/>
                  </a:lnTo>
                  <a:lnTo>
                    <a:pt x="955661" y="434040"/>
                  </a:lnTo>
                  <a:lnTo>
                    <a:pt x="1013032" y="425216"/>
                  </a:lnTo>
                  <a:lnTo>
                    <a:pt x="1076392" y="416590"/>
                  </a:lnTo>
                  <a:lnTo>
                    <a:pt x="1145580" y="408170"/>
                  </a:lnTo>
                  <a:lnTo>
                    <a:pt x="1220435" y="399968"/>
                  </a:lnTo>
                  <a:lnTo>
                    <a:pt x="1259937" y="395951"/>
                  </a:lnTo>
                  <a:lnTo>
                    <a:pt x="1300796" y="391993"/>
                  </a:lnTo>
                  <a:lnTo>
                    <a:pt x="1342992" y="388094"/>
                  </a:lnTo>
                  <a:lnTo>
                    <a:pt x="1386505" y="384255"/>
                  </a:lnTo>
                  <a:lnTo>
                    <a:pt x="1431314" y="380478"/>
                  </a:lnTo>
                  <a:lnTo>
                    <a:pt x="1477399" y="376764"/>
                  </a:lnTo>
                  <a:lnTo>
                    <a:pt x="1524741" y="373115"/>
                  </a:lnTo>
                  <a:lnTo>
                    <a:pt x="1573320" y="369531"/>
                  </a:lnTo>
                  <a:lnTo>
                    <a:pt x="1623114" y="366013"/>
                  </a:lnTo>
                  <a:lnTo>
                    <a:pt x="1674105" y="362564"/>
                  </a:lnTo>
                  <a:lnTo>
                    <a:pt x="1726272" y="359184"/>
                  </a:lnTo>
                  <a:lnTo>
                    <a:pt x="1779595" y="355874"/>
                  </a:lnTo>
                  <a:lnTo>
                    <a:pt x="1834054" y="352637"/>
                  </a:lnTo>
                  <a:lnTo>
                    <a:pt x="1889629" y="349472"/>
                  </a:lnTo>
                  <a:lnTo>
                    <a:pt x="1946300" y="346381"/>
                  </a:lnTo>
                  <a:lnTo>
                    <a:pt x="2004047" y="343366"/>
                  </a:lnTo>
                  <a:lnTo>
                    <a:pt x="2062850" y="340428"/>
                  </a:lnTo>
                  <a:lnTo>
                    <a:pt x="2122689" y="337567"/>
                  </a:lnTo>
                  <a:lnTo>
                    <a:pt x="2183543" y="334786"/>
                  </a:lnTo>
                  <a:lnTo>
                    <a:pt x="2245393" y="332085"/>
                  </a:lnTo>
                  <a:lnTo>
                    <a:pt x="2308219" y="329466"/>
                  </a:lnTo>
                  <a:lnTo>
                    <a:pt x="2372000" y="326930"/>
                  </a:lnTo>
                  <a:lnTo>
                    <a:pt x="2436717" y="324479"/>
                  </a:lnTo>
                  <a:lnTo>
                    <a:pt x="2502349" y="322112"/>
                  </a:lnTo>
                  <a:lnTo>
                    <a:pt x="2568877" y="319832"/>
                  </a:lnTo>
                  <a:lnTo>
                    <a:pt x="2636280" y="317641"/>
                  </a:lnTo>
                  <a:lnTo>
                    <a:pt x="2704538" y="315538"/>
                  </a:lnTo>
                  <a:lnTo>
                    <a:pt x="2773632" y="313526"/>
                  </a:lnTo>
                  <a:lnTo>
                    <a:pt x="2843541" y="311605"/>
                  </a:lnTo>
                  <a:lnTo>
                    <a:pt x="2914244" y="309778"/>
                  </a:lnTo>
                  <a:lnTo>
                    <a:pt x="2985723" y="308044"/>
                  </a:lnTo>
                  <a:lnTo>
                    <a:pt x="3057957" y="306406"/>
                  </a:lnTo>
                  <a:lnTo>
                    <a:pt x="3130926" y="304865"/>
                  </a:lnTo>
                  <a:lnTo>
                    <a:pt x="3204610" y="303421"/>
                  </a:lnTo>
                  <a:lnTo>
                    <a:pt x="3278989" y="302077"/>
                  </a:lnTo>
                  <a:lnTo>
                    <a:pt x="3354042" y="300833"/>
                  </a:lnTo>
                  <a:lnTo>
                    <a:pt x="3429751" y="299691"/>
                  </a:lnTo>
                  <a:lnTo>
                    <a:pt x="3506093" y="298651"/>
                  </a:lnTo>
                  <a:lnTo>
                    <a:pt x="3583051" y="297716"/>
                  </a:lnTo>
                  <a:lnTo>
                    <a:pt x="3660603" y="296886"/>
                  </a:lnTo>
                  <a:lnTo>
                    <a:pt x="3738730" y="296163"/>
                  </a:lnTo>
                  <a:lnTo>
                    <a:pt x="3817411" y="295547"/>
                  </a:lnTo>
                  <a:lnTo>
                    <a:pt x="3896626" y="295041"/>
                  </a:lnTo>
                  <a:lnTo>
                    <a:pt x="3976356" y="294645"/>
                  </a:lnTo>
                  <a:lnTo>
                    <a:pt x="4056580" y="294361"/>
                  </a:lnTo>
                  <a:lnTo>
                    <a:pt x="4137279" y="294189"/>
                  </a:lnTo>
                  <a:lnTo>
                    <a:pt x="4218432" y="294132"/>
                  </a:lnTo>
                  <a:lnTo>
                    <a:pt x="4299584" y="294189"/>
                  </a:lnTo>
                  <a:lnTo>
                    <a:pt x="4380283" y="294361"/>
                  </a:lnTo>
                  <a:lnTo>
                    <a:pt x="4460507" y="294645"/>
                  </a:lnTo>
                  <a:lnTo>
                    <a:pt x="4540237" y="295041"/>
                  </a:lnTo>
                  <a:lnTo>
                    <a:pt x="4619452" y="295547"/>
                  </a:lnTo>
                  <a:lnTo>
                    <a:pt x="4698133" y="296163"/>
                  </a:lnTo>
                  <a:lnTo>
                    <a:pt x="4776260" y="296886"/>
                  </a:lnTo>
                  <a:lnTo>
                    <a:pt x="4853812" y="297716"/>
                  </a:lnTo>
                  <a:lnTo>
                    <a:pt x="4930770" y="298651"/>
                  </a:lnTo>
                  <a:lnTo>
                    <a:pt x="5007112" y="299691"/>
                  </a:lnTo>
                  <a:lnTo>
                    <a:pt x="5082821" y="300833"/>
                  </a:lnTo>
                  <a:lnTo>
                    <a:pt x="5157874" y="302077"/>
                  </a:lnTo>
                  <a:lnTo>
                    <a:pt x="5232253" y="303421"/>
                  </a:lnTo>
                  <a:lnTo>
                    <a:pt x="5305937" y="304865"/>
                  </a:lnTo>
                  <a:lnTo>
                    <a:pt x="5378906" y="306406"/>
                  </a:lnTo>
                  <a:lnTo>
                    <a:pt x="5451140" y="308044"/>
                  </a:lnTo>
                  <a:lnTo>
                    <a:pt x="5522619" y="309778"/>
                  </a:lnTo>
                  <a:lnTo>
                    <a:pt x="5593322" y="311605"/>
                  </a:lnTo>
                  <a:lnTo>
                    <a:pt x="5663231" y="313526"/>
                  </a:lnTo>
                  <a:lnTo>
                    <a:pt x="5732325" y="315538"/>
                  </a:lnTo>
                  <a:lnTo>
                    <a:pt x="5800583" y="317641"/>
                  </a:lnTo>
                  <a:lnTo>
                    <a:pt x="5867986" y="319832"/>
                  </a:lnTo>
                  <a:lnTo>
                    <a:pt x="5934514" y="322112"/>
                  </a:lnTo>
                  <a:lnTo>
                    <a:pt x="6000146" y="324479"/>
                  </a:lnTo>
                  <a:lnTo>
                    <a:pt x="6064863" y="326930"/>
                  </a:lnTo>
                  <a:lnTo>
                    <a:pt x="6128644" y="329466"/>
                  </a:lnTo>
                  <a:lnTo>
                    <a:pt x="6191470" y="332085"/>
                  </a:lnTo>
                  <a:lnTo>
                    <a:pt x="6253320" y="334786"/>
                  </a:lnTo>
                  <a:lnTo>
                    <a:pt x="6314174" y="337567"/>
                  </a:lnTo>
                  <a:lnTo>
                    <a:pt x="6374013" y="340428"/>
                  </a:lnTo>
                  <a:lnTo>
                    <a:pt x="6432816" y="343366"/>
                  </a:lnTo>
                  <a:lnTo>
                    <a:pt x="6490563" y="346381"/>
                  </a:lnTo>
                  <a:lnTo>
                    <a:pt x="6547234" y="349472"/>
                  </a:lnTo>
                  <a:lnTo>
                    <a:pt x="6602809" y="352637"/>
                  </a:lnTo>
                  <a:lnTo>
                    <a:pt x="6657268" y="355874"/>
                  </a:lnTo>
                  <a:lnTo>
                    <a:pt x="6710591" y="359184"/>
                  </a:lnTo>
                  <a:lnTo>
                    <a:pt x="6762758" y="362564"/>
                  </a:lnTo>
                  <a:lnTo>
                    <a:pt x="6813749" y="366013"/>
                  </a:lnTo>
                  <a:lnTo>
                    <a:pt x="6863543" y="369531"/>
                  </a:lnTo>
                  <a:lnTo>
                    <a:pt x="6912122" y="373115"/>
                  </a:lnTo>
                  <a:lnTo>
                    <a:pt x="6959464" y="376764"/>
                  </a:lnTo>
                  <a:lnTo>
                    <a:pt x="7005549" y="380478"/>
                  </a:lnTo>
                  <a:lnTo>
                    <a:pt x="7050358" y="384255"/>
                  </a:lnTo>
                  <a:lnTo>
                    <a:pt x="7093871" y="388094"/>
                  </a:lnTo>
                  <a:lnTo>
                    <a:pt x="7136067" y="391993"/>
                  </a:lnTo>
                  <a:lnTo>
                    <a:pt x="7176926" y="395951"/>
                  </a:lnTo>
                  <a:lnTo>
                    <a:pt x="7216428" y="399968"/>
                  </a:lnTo>
                  <a:lnTo>
                    <a:pt x="7254554" y="404041"/>
                  </a:lnTo>
                  <a:lnTo>
                    <a:pt x="7326596" y="412353"/>
                  </a:lnTo>
                  <a:lnTo>
                    <a:pt x="7392889" y="420878"/>
                  </a:lnTo>
                  <a:lnTo>
                    <a:pt x="7453275" y="429604"/>
                  </a:lnTo>
                  <a:lnTo>
                    <a:pt x="7507592" y="438523"/>
                  </a:lnTo>
                  <a:lnTo>
                    <a:pt x="7555681" y="447624"/>
                  </a:lnTo>
                  <a:lnTo>
                    <a:pt x="7597380" y="456898"/>
                  </a:lnTo>
                  <a:lnTo>
                    <a:pt x="7647597" y="471110"/>
                  </a:lnTo>
                  <a:lnTo>
                    <a:pt x="7690693" y="490570"/>
                  </a:lnTo>
                  <a:lnTo>
                    <a:pt x="7705344" y="510540"/>
                  </a:lnTo>
                  <a:lnTo>
                    <a:pt x="7704418" y="515575"/>
                  </a:lnTo>
                  <a:lnTo>
                    <a:pt x="7672620" y="540308"/>
                  </a:lnTo>
                  <a:lnTo>
                    <a:pt x="7632529" y="554745"/>
                  </a:lnTo>
                  <a:lnTo>
                    <a:pt x="7577339" y="568839"/>
                  </a:lnTo>
                  <a:lnTo>
                    <a:pt x="7532425" y="578027"/>
                  </a:lnTo>
                  <a:lnTo>
                    <a:pt x="7481202" y="587039"/>
                  </a:lnTo>
                  <a:lnTo>
                    <a:pt x="7423831" y="595863"/>
                  </a:lnTo>
                  <a:lnTo>
                    <a:pt x="7360471" y="604489"/>
                  </a:lnTo>
                  <a:lnTo>
                    <a:pt x="7291283" y="612909"/>
                  </a:lnTo>
                  <a:lnTo>
                    <a:pt x="7216428" y="621111"/>
                  </a:lnTo>
                  <a:lnTo>
                    <a:pt x="7176926" y="625128"/>
                  </a:lnTo>
                  <a:lnTo>
                    <a:pt x="7136067" y="629086"/>
                  </a:lnTo>
                  <a:lnTo>
                    <a:pt x="7093871" y="632985"/>
                  </a:lnTo>
                  <a:lnTo>
                    <a:pt x="7050358" y="636824"/>
                  </a:lnTo>
                  <a:lnTo>
                    <a:pt x="7005549" y="640601"/>
                  </a:lnTo>
                  <a:lnTo>
                    <a:pt x="6959464" y="644315"/>
                  </a:lnTo>
                  <a:lnTo>
                    <a:pt x="6912122" y="647964"/>
                  </a:lnTo>
                  <a:lnTo>
                    <a:pt x="6863543" y="651548"/>
                  </a:lnTo>
                  <a:lnTo>
                    <a:pt x="6813749" y="655066"/>
                  </a:lnTo>
                  <a:lnTo>
                    <a:pt x="6762758" y="658515"/>
                  </a:lnTo>
                  <a:lnTo>
                    <a:pt x="6710591" y="661895"/>
                  </a:lnTo>
                  <a:lnTo>
                    <a:pt x="6657268" y="665205"/>
                  </a:lnTo>
                  <a:lnTo>
                    <a:pt x="6602809" y="668442"/>
                  </a:lnTo>
                  <a:lnTo>
                    <a:pt x="6547234" y="671607"/>
                  </a:lnTo>
                  <a:lnTo>
                    <a:pt x="6490563" y="674698"/>
                  </a:lnTo>
                  <a:lnTo>
                    <a:pt x="6432816" y="677713"/>
                  </a:lnTo>
                  <a:lnTo>
                    <a:pt x="6374013" y="680651"/>
                  </a:lnTo>
                  <a:lnTo>
                    <a:pt x="6314174" y="683512"/>
                  </a:lnTo>
                  <a:lnTo>
                    <a:pt x="6253320" y="686293"/>
                  </a:lnTo>
                  <a:lnTo>
                    <a:pt x="6191470" y="688994"/>
                  </a:lnTo>
                  <a:lnTo>
                    <a:pt x="6128644" y="691613"/>
                  </a:lnTo>
                  <a:lnTo>
                    <a:pt x="6064863" y="694149"/>
                  </a:lnTo>
                  <a:lnTo>
                    <a:pt x="6000146" y="696600"/>
                  </a:lnTo>
                  <a:lnTo>
                    <a:pt x="5934514" y="698967"/>
                  </a:lnTo>
                  <a:lnTo>
                    <a:pt x="5867986" y="701247"/>
                  </a:lnTo>
                  <a:lnTo>
                    <a:pt x="5800583" y="703438"/>
                  </a:lnTo>
                  <a:lnTo>
                    <a:pt x="5732325" y="705541"/>
                  </a:lnTo>
                  <a:lnTo>
                    <a:pt x="5663231" y="707553"/>
                  </a:lnTo>
                  <a:lnTo>
                    <a:pt x="5593322" y="709474"/>
                  </a:lnTo>
                  <a:lnTo>
                    <a:pt x="5522619" y="711301"/>
                  </a:lnTo>
                  <a:lnTo>
                    <a:pt x="5451140" y="713035"/>
                  </a:lnTo>
                  <a:lnTo>
                    <a:pt x="5378906" y="714673"/>
                  </a:lnTo>
                  <a:lnTo>
                    <a:pt x="5305937" y="716214"/>
                  </a:lnTo>
                  <a:lnTo>
                    <a:pt x="5232253" y="717658"/>
                  </a:lnTo>
                  <a:lnTo>
                    <a:pt x="5157874" y="719002"/>
                  </a:lnTo>
                  <a:lnTo>
                    <a:pt x="5082821" y="720246"/>
                  </a:lnTo>
                  <a:lnTo>
                    <a:pt x="5007112" y="721388"/>
                  </a:lnTo>
                  <a:lnTo>
                    <a:pt x="4930770" y="722428"/>
                  </a:lnTo>
                  <a:lnTo>
                    <a:pt x="4853812" y="723363"/>
                  </a:lnTo>
                  <a:lnTo>
                    <a:pt x="4776260" y="724193"/>
                  </a:lnTo>
                  <a:lnTo>
                    <a:pt x="4698133" y="724916"/>
                  </a:lnTo>
                  <a:lnTo>
                    <a:pt x="4619452" y="725532"/>
                  </a:lnTo>
                  <a:lnTo>
                    <a:pt x="4540237" y="726038"/>
                  </a:lnTo>
                  <a:lnTo>
                    <a:pt x="4460507" y="726434"/>
                  </a:lnTo>
                  <a:lnTo>
                    <a:pt x="4380283" y="726718"/>
                  </a:lnTo>
                  <a:lnTo>
                    <a:pt x="4299584" y="726890"/>
                  </a:lnTo>
                  <a:lnTo>
                    <a:pt x="4218432" y="726948"/>
                  </a:lnTo>
                  <a:lnTo>
                    <a:pt x="4137279" y="726890"/>
                  </a:lnTo>
                  <a:lnTo>
                    <a:pt x="4056580" y="726718"/>
                  </a:lnTo>
                  <a:lnTo>
                    <a:pt x="3976356" y="726434"/>
                  </a:lnTo>
                  <a:lnTo>
                    <a:pt x="3896626" y="726038"/>
                  </a:lnTo>
                  <a:lnTo>
                    <a:pt x="3817411" y="725532"/>
                  </a:lnTo>
                  <a:lnTo>
                    <a:pt x="3738730" y="724916"/>
                  </a:lnTo>
                  <a:lnTo>
                    <a:pt x="3660603" y="724193"/>
                  </a:lnTo>
                  <a:lnTo>
                    <a:pt x="3583051" y="723363"/>
                  </a:lnTo>
                  <a:lnTo>
                    <a:pt x="3506093" y="722428"/>
                  </a:lnTo>
                  <a:lnTo>
                    <a:pt x="3429751" y="721388"/>
                  </a:lnTo>
                  <a:lnTo>
                    <a:pt x="3354042" y="720246"/>
                  </a:lnTo>
                  <a:lnTo>
                    <a:pt x="3278989" y="719002"/>
                  </a:lnTo>
                  <a:lnTo>
                    <a:pt x="3204610" y="717658"/>
                  </a:lnTo>
                  <a:lnTo>
                    <a:pt x="3130926" y="716214"/>
                  </a:lnTo>
                  <a:lnTo>
                    <a:pt x="3057957" y="714673"/>
                  </a:lnTo>
                  <a:lnTo>
                    <a:pt x="2985723" y="713035"/>
                  </a:lnTo>
                  <a:lnTo>
                    <a:pt x="2914244" y="711301"/>
                  </a:lnTo>
                  <a:lnTo>
                    <a:pt x="2843541" y="709474"/>
                  </a:lnTo>
                  <a:lnTo>
                    <a:pt x="2773632" y="707553"/>
                  </a:lnTo>
                  <a:lnTo>
                    <a:pt x="2704538" y="705541"/>
                  </a:lnTo>
                  <a:lnTo>
                    <a:pt x="2636280" y="703438"/>
                  </a:lnTo>
                  <a:lnTo>
                    <a:pt x="2568877" y="701247"/>
                  </a:lnTo>
                  <a:lnTo>
                    <a:pt x="2502349" y="698967"/>
                  </a:lnTo>
                  <a:lnTo>
                    <a:pt x="2436717" y="696600"/>
                  </a:lnTo>
                  <a:lnTo>
                    <a:pt x="2372000" y="694149"/>
                  </a:lnTo>
                  <a:lnTo>
                    <a:pt x="2308219" y="691613"/>
                  </a:lnTo>
                  <a:lnTo>
                    <a:pt x="2245393" y="688994"/>
                  </a:lnTo>
                  <a:lnTo>
                    <a:pt x="2183543" y="686293"/>
                  </a:lnTo>
                  <a:lnTo>
                    <a:pt x="2122689" y="683512"/>
                  </a:lnTo>
                  <a:lnTo>
                    <a:pt x="2062850" y="680651"/>
                  </a:lnTo>
                  <a:lnTo>
                    <a:pt x="2004047" y="677713"/>
                  </a:lnTo>
                  <a:lnTo>
                    <a:pt x="1946300" y="674698"/>
                  </a:lnTo>
                  <a:lnTo>
                    <a:pt x="1889629" y="671607"/>
                  </a:lnTo>
                  <a:lnTo>
                    <a:pt x="1834054" y="668442"/>
                  </a:lnTo>
                  <a:lnTo>
                    <a:pt x="1779595" y="665205"/>
                  </a:lnTo>
                  <a:lnTo>
                    <a:pt x="1726272" y="661895"/>
                  </a:lnTo>
                  <a:lnTo>
                    <a:pt x="1674105" y="658515"/>
                  </a:lnTo>
                  <a:lnTo>
                    <a:pt x="1623114" y="655066"/>
                  </a:lnTo>
                  <a:lnTo>
                    <a:pt x="1573320" y="651548"/>
                  </a:lnTo>
                  <a:lnTo>
                    <a:pt x="1524741" y="647964"/>
                  </a:lnTo>
                  <a:lnTo>
                    <a:pt x="1477399" y="644315"/>
                  </a:lnTo>
                  <a:lnTo>
                    <a:pt x="1431314" y="640601"/>
                  </a:lnTo>
                  <a:lnTo>
                    <a:pt x="1386505" y="636824"/>
                  </a:lnTo>
                  <a:lnTo>
                    <a:pt x="1342992" y="632985"/>
                  </a:lnTo>
                  <a:lnTo>
                    <a:pt x="1300796" y="629086"/>
                  </a:lnTo>
                  <a:lnTo>
                    <a:pt x="1259937" y="625128"/>
                  </a:lnTo>
                  <a:lnTo>
                    <a:pt x="1220435" y="621111"/>
                  </a:lnTo>
                  <a:lnTo>
                    <a:pt x="1182309" y="617038"/>
                  </a:lnTo>
                  <a:lnTo>
                    <a:pt x="1110267" y="608726"/>
                  </a:lnTo>
                  <a:lnTo>
                    <a:pt x="1043974" y="600201"/>
                  </a:lnTo>
                  <a:lnTo>
                    <a:pt x="983588" y="591475"/>
                  </a:lnTo>
                  <a:lnTo>
                    <a:pt x="929271" y="582556"/>
                  </a:lnTo>
                  <a:lnTo>
                    <a:pt x="881182" y="573455"/>
                  </a:lnTo>
                  <a:lnTo>
                    <a:pt x="839483" y="564181"/>
                  </a:lnTo>
                  <a:lnTo>
                    <a:pt x="789266" y="549969"/>
                  </a:lnTo>
                  <a:lnTo>
                    <a:pt x="746170" y="530509"/>
                  </a:lnTo>
                  <a:lnTo>
                    <a:pt x="731520" y="510540"/>
                  </a:lnTo>
                  <a:close/>
                </a:path>
                <a:path w="8857615" h="4051300">
                  <a:moveTo>
                    <a:pt x="432816" y="1746504"/>
                  </a:moveTo>
                  <a:lnTo>
                    <a:pt x="458071" y="1710526"/>
                  </a:lnTo>
                  <a:lnTo>
                    <a:pt x="508600" y="1684768"/>
                  </a:lnTo>
                  <a:lnTo>
                    <a:pt x="556372" y="1668293"/>
                  </a:lnTo>
                  <a:lnTo>
                    <a:pt x="614818" y="1652444"/>
                  </a:lnTo>
                  <a:lnTo>
                    <a:pt x="683429" y="1637284"/>
                  </a:lnTo>
                  <a:lnTo>
                    <a:pt x="721387" y="1629980"/>
                  </a:lnTo>
                  <a:lnTo>
                    <a:pt x="761695" y="1622870"/>
                  </a:lnTo>
                  <a:lnTo>
                    <a:pt x="804289" y="1615963"/>
                  </a:lnTo>
                  <a:lnTo>
                    <a:pt x="849106" y="1609264"/>
                  </a:lnTo>
                  <a:lnTo>
                    <a:pt x="896082" y="1602783"/>
                  </a:lnTo>
                  <a:lnTo>
                    <a:pt x="945153" y="1596526"/>
                  </a:lnTo>
                  <a:lnTo>
                    <a:pt x="996255" y="1590501"/>
                  </a:lnTo>
                  <a:lnTo>
                    <a:pt x="1049326" y="1584716"/>
                  </a:lnTo>
                  <a:lnTo>
                    <a:pt x="1104300" y="1579178"/>
                  </a:lnTo>
                  <a:lnTo>
                    <a:pt x="1161116" y="1573894"/>
                  </a:lnTo>
                  <a:lnTo>
                    <a:pt x="1219707" y="1568872"/>
                  </a:lnTo>
                  <a:lnTo>
                    <a:pt x="1280012" y="1564119"/>
                  </a:lnTo>
                  <a:lnTo>
                    <a:pt x="1341966" y="1559644"/>
                  </a:lnTo>
                  <a:lnTo>
                    <a:pt x="1405506" y="1555453"/>
                  </a:lnTo>
                  <a:lnTo>
                    <a:pt x="1470568" y="1551555"/>
                  </a:lnTo>
                  <a:lnTo>
                    <a:pt x="1537087" y="1547956"/>
                  </a:lnTo>
                  <a:lnTo>
                    <a:pt x="1605002" y="1544664"/>
                  </a:lnTo>
                  <a:lnTo>
                    <a:pt x="1674247" y="1541686"/>
                  </a:lnTo>
                  <a:lnTo>
                    <a:pt x="1744759" y="1539031"/>
                  </a:lnTo>
                  <a:lnTo>
                    <a:pt x="1816475" y="1536706"/>
                  </a:lnTo>
                  <a:lnTo>
                    <a:pt x="1889330" y="1534717"/>
                  </a:lnTo>
                  <a:lnTo>
                    <a:pt x="1963262" y="1533073"/>
                  </a:lnTo>
                  <a:lnTo>
                    <a:pt x="2038206" y="1531782"/>
                  </a:lnTo>
                  <a:lnTo>
                    <a:pt x="2114098" y="1530850"/>
                  </a:lnTo>
                  <a:lnTo>
                    <a:pt x="2190875" y="1530285"/>
                  </a:lnTo>
                  <a:lnTo>
                    <a:pt x="2268474" y="1530096"/>
                  </a:lnTo>
                  <a:lnTo>
                    <a:pt x="2346072" y="1530285"/>
                  </a:lnTo>
                  <a:lnTo>
                    <a:pt x="2422849" y="1530850"/>
                  </a:lnTo>
                  <a:lnTo>
                    <a:pt x="2498741" y="1531782"/>
                  </a:lnTo>
                  <a:lnTo>
                    <a:pt x="2573685" y="1533073"/>
                  </a:lnTo>
                  <a:lnTo>
                    <a:pt x="2647617" y="1534717"/>
                  </a:lnTo>
                  <a:lnTo>
                    <a:pt x="2720472" y="1536706"/>
                  </a:lnTo>
                  <a:lnTo>
                    <a:pt x="2792188" y="1539031"/>
                  </a:lnTo>
                  <a:lnTo>
                    <a:pt x="2862700" y="1541686"/>
                  </a:lnTo>
                  <a:lnTo>
                    <a:pt x="2931945" y="1544664"/>
                  </a:lnTo>
                  <a:lnTo>
                    <a:pt x="2999860" y="1547956"/>
                  </a:lnTo>
                  <a:lnTo>
                    <a:pt x="3066379" y="1551555"/>
                  </a:lnTo>
                  <a:lnTo>
                    <a:pt x="3131441" y="1555453"/>
                  </a:lnTo>
                  <a:lnTo>
                    <a:pt x="3194981" y="1559644"/>
                  </a:lnTo>
                  <a:lnTo>
                    <a:pt x="3256935" y="1564119"/>
                  </a:lnTo>
                  <a:lnTo>
                    <a:pt x="3317240" y="1568872"/>
                  </a:lnTo>
                  <a:lnTo>
                    <a:pt x="3375831" y="1573894"/>
                  </a:lnTo>
                  <a:lnTo>
                    <a:pt x="3432647" y="1579178"/>
                  </a:lnTo>
                  <a:lnTo>
                    <a:pt x="3487621" y="1584716"/>
                  </a:lnTo>
                  <a:lnTo>
                    <a:pt x="3540692" y="1590501"/>
                  </a:lnTo>
                  <a:lnTo>
                    <a:pt x="3591794" y="1596526"/>
                  </a:lnTo>
                  <a:lnTo>
                    <a:pt x="3640865" y="1602783"/>
                  </a:lnTo>
                  <a:lnTo>
                    <a:pt x="3687841" y="1609264"/>
                  </a:lnTo>
                  <a:lnTo>
                    <a:pt x="3732658" y="1615963"/>
                  </a:lnTo>
                  <a:lnTo>
                    <a:pt x="3775252" y="1622870"/>
                  </a:lnTo>
                  <a:lnTo>
                    <a:pt x="3815560" y="1629980"/>
                  </a:lnTo>
                  <a:lnTo>
                    <a:pt x="3853518" y="1637284"/>
                  </a:lnTo>
                  <a:lnTo>
                    <a:pt x="3922129" y="1652444"/>
                  </a:lnTo>
                  <a:lnTo>
                    <a:pt x="3980575" y="1668293"/>
                  </a:lnTo>
                  <a:lnTo>
                    <a:pt x="4028347" y="1684768"/>
                  </a:lnTo>
                  <a:lnTo>
                    <a:pt x="4064935" y="1701811"/>
                  </a:lnTo>
                  <a:lnTo>
                    <a:pt x="4097733" y="1728306"/>
                  </a:lnTo>
                  <a:lnTo>
                    <a:pt x="4104131" y="1746504"/>
                  </a:lnTo>
                  <a:lnTo>
                    <a:pt x="4102521" y="1755651"/>
                  </a:lnTo>
                  <a:lnTo>
                    <a:pt x="4064935" y="1791196"/>
                  </a:lnTo>
                  <a:lnTo>
                    <a:pt x="4028347" y="1808239"/>
                  </a:lnTo>
                  <a:lnTo>
                    <a:pt x="3980575" y="1824714"/>
                  </a:lnTo>
                  <a:lnTo>
                    <a:pt x="3922129" y="1840563"/>
                  </a:lnTo>
                  <a:lnTo>
                    <a:pt x="3853518" y="1855724"/>
                  </a:lnTo>
                  <a:lnTo>
                    <a:pt x="3815560" y="1863027"/>
                  </a:lnTo>
                  <a:lnTo>
                    <a:pt x="3775252" y="1870137"/>
                  </a:lnTo>
                  <a:lnTo>
                    <a:pt x="3732658" y="1877044"/>
                  </a:lnTo>
                  <a:lnTo>
                    <a:pt x="3687841" y="1883743"/>
                  </a:lnTo>
                  <a:lnTo>
                    <a:pt x="3640865" y="1890224"/>
                  </a:lnTo>
                  <a:lnTo>
                    <a:pt x="3591794" y="1896481"/>
                  </a:lnTo>
                  <a:lnTo>
                    <a:pt x="3540692" y="1902506"/>
                  </a:lnTo>
                  <a:lnTo>
                    <a:pt x="3487621" y="1908291"/>
                  </a:lnTo>
                  <a:lnTo>
                    <a:pt x="3432647" y="1913829"/>
                  </a:lnTo>
                  <a:lnTo>
                    <a:pt x="3375831" y="1919113"/>
                  </a:lnTo>
                  <a:lnTo>
                    <a:pt x="3317240" y="1924135"/>
                  </a:lnTo>
                  <a:lnTo>
                    <a:pt x="3256935" y="1928888"/>
                  </a:lnTo>
                  <a:lnTo>
                    <a:pt x="3194981" y="1933363"/>
                  </a:lnTo>
                  <a:lnTo>
                    <a:pt x="3131441" y="1937554"/>
                  </a:lnTo>
                  <a:lnTo>
                    <a:pt x="3066379" y="1941452"/>
                  </a:lnTo>
                  <a:lnTo>
                    <a:pt x="2999860" y="1945051"/>
                  </a:lnTo>
                  <a:lnTo>
                    <a:pt x="2931945" y="1948343"/>
                  </a:lnTo>
                  <a:lnTo>
                    <a:pt x="2862700" y="1951321"/>
                  </a:lnTo>
                  <a:lnTo>
                    <a:pt x="2792188" y="1953976"/>
                  </a:lnTo>
                  <a:lnTo>
                    <a:pt x="2720472" y="1956301"/>
                  </a:lnTo>
                  <a:lnTo>
                    <a:pt x="2647617" y="1958290"/>
                  </a:lnTo>
                  <a:lnTo>
                    <a:pt x="2573685" y="1959934"/>
                  </a:lnTo>
                  <a:lnTo>
                    <a:pt x="2498741" y="1961225"/>
                  </a:lnTo>
                  <a:lnTo>
                    <a:pt x="2422849" y="1962157"/>
                  </a:lnTo>
                  <a:lnTo>
                    <a:pt x="2346072" y="1962722"/>
                  </a:lnTo>
                  <a:lnTo>
                    <a:pt x="2268474" y="1962912"/>
                  </a:lnTo>
                  <a:lnTo>
                    <a:pt x="2190875" y="1962722"/>
                  </a:lnTo>
                  <a:lnTo>
                    <a:pt x="2114098" y="1962157"/>
                  </a:lnTo>
                  <a:lnTo>
                    <a:pt x="2038206" y="1961225"/>
                  </a:lnTo>
                  <a:lnTo>
                    <a:pt x="1963262" y="1959934"/>
                  </a:lnTo>
                  <a:lnTo>
                    <a:pt x="1889330" y="1958290"/>
                  </a:lnTo>
                  <a:lnTo>
                    <a:pt x="1816475" y="1956301"/>
                  </a:lnTo>
                  <a:lnTo>
                    <a:pt x="1744759" y="1953976"/>
                  </a:lnTo>
                  <a:lnTo>
                    <a:pt x="1674247" y="1951321"/>
                  </a:lnTo>
                  <a:lnTo>
                    <a:pt x="1605002" y="1948343"/>
                  </a:lnTo>
                  <a:lnTo>
                    <a:pt x="1537087" y="1945051"/>
                  </a:lnTo>
                  <a:lnTo>
                    <a:pt x="1470568" y="1941452"/>
                  </a:lnTo>
                  <a:lnTo>
                    <a:pt x="1405506" y="1937554"/>
                  </a:lnTo>
                  <a:lnTo>
                    <a:pt x="1341966" y="1933363"/>
                  </a:lnTo>
                  <a:lnTo>
                    <a:pt x="1280012" y="1928888"/>
                  </a:lnTo>
                  <a:lnTo>
                    <a:pt x="1219707" y="1924135"/>
                  </a:lnTo>
                  <a:lnTo>
                    <a:pt x="1161116" y="1919113"/>
                  </a:lnTo>
                  <a:lnTo>
                    <a:pt x="1104300" y="1913829"/>
                  </a:lnTo>
                  <a:lnTo>
                    <a:pt x="1049326" y="1908291"/>
                  </a:lnTo>
                  <a:lnTo>
                    <a:pt x="996255" y="1902506"/>
                  </a:lnTo>
                  <a:lnTo>
                    <a:pt x="945153" y="1896481"/>
                  </a:lnTo>
                  <a:lnTo>
                    <a:pt x="896082" y="1890224"/>
                  </a:lnTo>
                  <a:lnTo>
                    <a:pt x="849106" y="1883743"/>
                  </a:lnTo>
                  <a:lnTo>
                    <a:pt x="804289" y="1877044"/>
                  </a:lnTo>
                  <a:lnTo>
                    <a:pt x="761695" y="1870137"/>
                  </a:lnTo>
                  <a:lnTo>
                    <a:pt x="721387" y="1863027"/>
                  </a:lnTo>
                  <a:lnTo>
                    <a:pt x="683429" y="1855723"/>
                  </a:lnTo>
                  <a:lnTo>
                    <a:pt x="614818" y="1840563"/>
                  </a:lnTo>
                  <a:lnTo>
                    <a:pt x="556372" y="1824714"/>
                  </a:lnTo>
                  <a:lnTo>
                    <a:pt x="508600" y="1808239"/>
                  </a:lnTo>
                  <a:lnTo>
                    <a:pt x="472012" y="1791196"/>
                  </a:lnTo>
                  <a:lnTo>
                    <a:pt x="439214" y="1764701"/>
                  </a:lnTo>
                  <a:lnTo>
                    <a:pt x="432816" y="1746504"/>
                  </a:lnTo>
                  <a:close/>
                </a:path>
                <a:path w="8857615" h="4051300">
                  <a:moveTo>
                    <a:pt x="577596" y="2554224"/>
                  </a:moveTo>
                  <a:lnTo>
                    <a:pt x="604510" y="2516351"/>
                  </a:lnTo>
                  <a:lnTo>
                    <a:pt x="658266" y="2489326"/>
                  </a:lnTo>
                  <a:lnTo>
                    <a:pt x="709014" y="2472098"/>
                  </a:lnTo>
                  <a:lnTo>
                    <a:pt x="771021" y="2455583"/>
                  </a:lnTo>
                  <a:lnTo>
                    <a:pt x="843714" y="2439851"/>
                  </a:lnTo>
                  <a:lnTo>
                    <a:pt x="883889" y="2432301"/>
                  </a:lnTo>
                  <a:lnTo>
                    <a:pt x="926520" y="2424974"/>
                  </a:lnTo>
                  <a:lnTo>
                    <a:pt x="971537" y="2417877"/>
                  </a:lnTo>
                  <a:lnTo>
                    <a:pt x="1018866" y="2411020"/>
                  </a:lnTo>
                  <a:lnTo>
                    <a:pt x="1068437" y="2404412"/>
                  </a:lnTo>
                  <a:lnTo>
                    <a:pt x="1120178" y="2398062"/>
                  </a:lnTo>
                  <a:lnTo>
                    <a:pt x="1174017" y="2391978"/>
                  </a:lnTo>
                  <a:lnTo>
                    <a:pt x="1229883" y="2386169"/>
                  </a:lnTo>
                  <a:lnTo>
                    <a:pt x="1287704" y="2380643"/>
                  </a:lnTo>
                  <a:lnTo>
                    <a:pt x="1347407" y="2375411"/>
                  </a:lnTo>
                  <a:lnTo>
                    <a:pt x="1408923" y="2370480"/>
                  </a:lnTo>
                  <a:lnTo>
                    <a:pt x="1472178" y="2365859"/>
                  </a:lnTo>
                  <a:lnTo>
                    <a:pt x="1537101" y="2361557"/>
                  </a:lnTo>
                  <a:lnTo>
                    <a:pt x="1603621" y="2357583"/>
                  </a:lnTo>
                  <a:lnTo>
                    <a:pt x="1671666" y="2353946"/>
                  </a:lnTo>
                  <a:lnTo>
                    <a:pt x="1741164" y="2350655"/>
                  </a:lnTo>
                  <a:lnTo>
                    <a:pt x="1812044" y="2347717"/>
                  </a:lnTo>
                  <a:lnTo>
                    <a:pt x="1884233" y="2345143"/>
                  </a:lnTo>
                  <a:lnTo>
                    <a:pt x="1957661" y="2342941"/>
                  </a:lnTo>
                  <a:lnTo>
                    <a:pt x="2032255" y="2341119"/>
                  </a:lnTo>
                  <a:lnTo>
                    <a:pt x="2107944" y="2339687"/>
                  </a:lnTo>
                  <a:lnTo>
                    <a:pt x="2184656" y="2338653"/>
                  </a:lnTo>
                  <a:lnTo>
                    <a:pt x="2262320" y="2338026"/>
                  </a:lnTo>
                  <a:lnTo>
                    <a:pt x="2340864" y="2337816"/>
                  </a:lnTo>
                  <a:lnTo>
                    <a:pt x="2419407" y="2338026"/>
                  </a:lnTo>
                  <a:lnTo>
                    <a:pt x="2497071" y="2338653"/>
                  </a:lnTo>
                  <a:lnTo>
                    <a:pt x="2573783" y="2339687"/>
                  </a:lnTo>
                  <a:lnTo>
                    <a:pt x="2649472" y="2341119"/>
                  </a:lnTo>
                  <a:lnTo>
                    <a:pt x="2724066" y="2342941"/>
                  </a:lnTo>
                  <a:lnTo>
                    <a:pt x="2797494" y="2345143"/>
                  </a:lnTo>
                  <a:lnTo>
                    <a:pt x="2869683" y="2347717"/>
                  </a:lnTo>
                  <a:lnTo>
                    <a:pt x="2940563" y="2350655"/>
                  </a:lnTo>
                  <a:lnTo>
                    <a:pt x="3010061" y="2353946"/>
                  </a:lnTo>
                  <a:lnTo>
                    <a:pt x="3078106" y="2357583"/>
                  </a:lnTo>
                  <a:lnTo>
                    <a:pt x="3144626" y="2361557"/>
                  </a:lnTo>
                  <a:lnTo>
                    <a:pt x="3209549" y="2365859"/>
                  </a:lnTo>
                  <a:lnTo>
                    <a:pt x="3272804" y="2370480"/>
                  </a:lnTo>
                  <a:lnTo>
                    <a:pt x="3334320" y="2375411"/>
                  </a:lnTo>
                  <a:lnTo>
                    <a:pt x="3394023" y="2380643"/>
                  </a:lnTo>
                  <a:lnTo>
                    <a:pt x="3451844" y="2386169"/>
                  </a:lnTo>
                  <a:lnTo>
                    <a:pt x="3507710" y="2391978"/>
                  </a:lnTo>
                  <a:lnTo>
                    <a:pt x="3561549" y="2398062"/>
                  </a:lnTo>
                  <a:lnTo>
                    <a:pt x="3613290" y="2404412"/>
                  </a:lnTo>
                  <a:lnTo>
                    <a:pt x="3662861" y="2411020"/>
                  </a:lnTo>
                  <a:lnTo>
                    <a:pt x="3710190" y="2417877"/>
                  </a:lnTo>
                  <a:lnTo>
                    <a:pt x="3755207" y="2424974"/>
                  </a:lnTo>
                  <a:lnTo>
                    <a:pt x="3797838" y="2432301"/>
                  </a:lnTo>
                  <a:lnTo>
                    <a:pt x="3838013" y="2439851"/>
                  </a:lnTo>
                  <a:lnTo>
                    <a:pt x="3875659" y="2447614"/>
                  </a:lnTo>
                  <a:lnTo>
                    <a:pt x="3943081" y="2463747"/>
                  </a:lnTo>
                  <a:lnTo>
                    <a:pt x="3999531" y="2480627"/>
                  </a:lnTo>
                  <a:lnTo>
                    <a:pt x="4044433" y="2498185"/>
                  </a:lnTo>
                  <a:lnTo>
                    <a:pt x="4088884" y="2525640"/>
                  </a:lnTo>
                  <a:lnTo>
                    <a:pt x="4104131" y="2554224"/>
                  </a:lnTo>
                  <a:lnTo>
                    <a:pt x="4102413" y="2563862"/>
                  </a:lnTo>
                  <a:lnTo>
                    <a:pt x="4062376" y="2601250"/>
                  </a:lnTo>
                  <a:lnTo>
                    <a:pt x="4023461" y="2619121"/>
                  </a:lnTo>
                  <a:lnTo>
                    <a:pt x="3972713" y="2636349"/>
                  </a:lnTo>
                  <a:lnTo>
                    <a:pt x="3910706" y="2652864"/>
                  </a:lnTo>
                  <a:lnTo>
                    <a:pt x="3838013" y="2668596"/>
                  </a:lnTo>
                  <a:lnTo>
                    <a:pt x="3797838" y="2676146"/>
                  </a:lnTo>
                  <a:lnTo>
                    <a:pt x="3755207" y="2683473"/>
                  </a:lnTo>
                  <a:lnTo>
                    <a:pt x="3710190" y="2690570"/>
                  </a:lnTo>
                  <a:lnTo>
                    <a:pt x="3662861" y="2697427"/>
                  </a:lnTo>
                  <a:lnTo>
                    <a:pt x="3613290" y="2704035"/>
                  </a:lnTo>
                  <a:lnTo>
                    <a:pt x="3561549" y="2710385"/>
                  </a:lnTo>
                  <a:lnTo>
                    <a:pt x="3507710" y="2716469"/>
                  </a:lnTo>
                  <a:lnTo>
                    <a:pt x="3451844" y="2722278"/>
                  </a:lnTo>
                  <a:lnTo>
                    <a:pt x="3394023" y="2727804"/>
                  </a:lnTo>
                  <a:lnTo>
                    <a:pt x="3334320" y="2733036"/>
                  </a:lnTo>
                  <a:lnTo>
                    <a:pt x="3272804" y="2737967"/>
                  </a:lnTo>
                  <a:lnTo>
                    <a:pt x="3209549" y="2742588"/>
                  </a:lnTo>
                  <a:lnTo>
                    <a:pt x="3144626" y="2746890"/>
                  </a:lnTo>
                  <a:lnTo>
                    <a:pt x="3078106" y="2750864"/>
                  </a:lnTo>
                  <a:lnTo>
                    <a:pt x="3010061" y="2754501"/>
                  </a:lnTo>
                  <a:lnTo>
                    <a:pt x="2940563" y="2757792"/>
                  </a:lnTo>
                  <a:lnTo>
                    <a:pt x="2869683" y="2760730"/>
                  </a:lnTo>
                  <a:lnTo>
                    <a:pt x="2797494" y="2763304"/>
                  </a:lnTo>
                  <a:lnTo>
                    <a:pt x="2724066" y="2765506"/>
                  </a:lnTo>
                  <a:lnTo>
                    <a:pt x="2649472" y="2767328"/>
                  </a:lnTo>
                  <a:lnTo>
                    <a:pt x="2573783" y="2768760"/>
                  </a:lnTo>
                  <a:lnTo>
                    <a:pt x="2497071" y="2769794"/>
                  </a:lnTo>
                  <a:lnTo>
                    <a:pt x="2419407" y="2770421"/>
                  </a:lnTo>
                  <a:lnTo>
                    <a:pt x="2340864" y="2770632"/>
                  </a:lnTo>
                  <a:lnTo>
                    <a:pt x="2262320" y="2770421"/>
                  </a:lnTo>
                  <a:lnTo>
                    <a:pt x="2184656" y="2769794"/>
                  </a:lnTo>
                  <a:lnTo>
                    <a:pt x="2107944" y="2768760"/>
                  </a:lnTo>
                  <a:lnTo>
                    <a:pt x="2032255" y="2767328"/>
                  </a:lnTo>
                  <a:lnTo>
                    <a:pt x="1957661" y="2765506"/>
                  </a:lnTo>
                  <a:lnTo>
                    <a:pt x="1884233" y="2763304"/>
                  </a:lnTo>
                  <a:lnTo>
                    <a:pt x="1812044" y="2760730"/>
                  </a:lnTo>
                  <a:lnTo>
                    <a:pt x="1741164" y="2757792"/>
                  </a:lnTo>
                  <a:lnTo>
                    <a:pt x="1671666" y="2754501"/>
                  </a:lnTo>
                  <a:lnTo>
                    <a:pt x="1603621" y="2750864"/>
                  </a:lnTo>
                  <a:lnTo>
                    <a:pt x="1537101" y="2746890"/>
                  </a:lnTo>
                  <a:lnTo>
                    <a:pt x="1472178" y="2742588"/>
                  </a:lnTo>
                  <a:lnTo>
                    <a:pt x="1408923" y="2737967"/>
                  </a:lnTo>
                  <a:lnTo>
                    <a:pt x="1347407" y="2733036"/>
                  </a:lnTo>
                  <a:lnTo>
                    <a:pt x="1287704" y="2727804"/>
                  </a:lnTo>
                  <a:lnTo>
                    <a:pt x="1229883" y="2722278"/>
                  </a:lnTo>
                  <a:lnTo>
                    <a:pt x="1174017" y="2716469"/>
                  </a:lnTo>
                  <a:lnTo>
                    <a:pt x="1120178" y="2710385"/>
                  </a:lnTo>
                  <a:lnTo>
                    <a:pt x="1068437" y="2704035"/>
                  </a:lnTo>
                  <a:lnTo>
                    <a:pt x="1018866" y="2697427"/>
                  </a:lnTo>
                  <a:lnTo>
                    <a:pt x="971537" y="2690570"/>
                  </a:lnTo>
                  <a:lnTo>
                    <a:pt x="926520" y="2683473"/>
                  </a:lnTo>
                  <a:lnTo>
                    <a:pt x="883889" y="2676146"/>
                  </a:lnTo>
                  <a:lnTo>
                    <a:pt x="843714" y="2668596"/>
                  </a:lnTo>
                  <a:lnTo>
                    <a:pt x="806068" y="2660833"/>
                  </a:lnTo>
                  <a:lnTo>
                    <a:pt x="738646" y="2644700"/>
                  </a:lnTo>
                  <a:lnTo>
                    <a:pt x="682196" y="2627820"/>
                  </a:lnTo>
                  <a:lnTo>
                    <a:pt x="637294" y="2610262"/>
                  </a:lnTo>
                  <a:lnTo>
                    <a:pt x="592843" y="2582807"/>
                  </a:lnTo>
                  <a:lnTo>
                    <a:pt x="577596" y="2554224"/>
                  </a:lnTo>
                  <a:close/>
                </a:path>
                <a:path w="8857615" h="4051300">
                  <a:moveTo>
                    <a:pt x="0" y="3834384"/>
                  </a:moveTo>
                  <a:lnTo>
                    <a:pt x="35269" y="3806944"/>
                  </a:lnTo>
                  <a:lnTo>
                    <a:pt x="86086" y="3791713"/>
                  </a:lnTo>
                  <a:lnTo>
                    <a:pt x="138219" y="3780534"/>
                  </a:lnTo>
                  <a:lnTo>
                    <a:pt x="179464" y="3773207"/>
                  </a:lnTo>
                  <a:lnTo>
                    <a:pt x="225783" y="3765986"/>
                  </a:lnTo>
                  <a:lnTo>
                    <a:pt x="277077" y="3758877"/>
                  </a:lnTo>
                  <a:lnTo>
                    <a:pt x="333245" y="3751883"/>
                  </a:lnTo>
                  <a:lnTo>
                    <a:pt x="394188" y="3745009"/>
                  </a:lnTo>
                  <a:lnTo>
                    <a:pt x="459804" y="3738262"/>
                  </a:lnTo>
                  <a:lnTo>
                    <a:pt x="529995" y="3731645"/>
                  </a:lnTo>
                  <a:lnTo>
                    <a:pt x="604661" y="3725164"/>
                  </a:lnTo>
                  <a:lnTo>
                    <a:pt x="643640" y="3721975"/>
                  </a:lnTo>
                  <a:lnTo>
                    <a:pt x="683700" y="3718822"/>
                  </a:lnTo>
                  <a:lnTo>
                    <a:pt x="724828" y="3715706"/>
                  </a:lnTo>
                  <a:lnTo>
                    <a:pt x="767013" y="3712627"/>
                  </a:lnTo>
                  <a:lnTo>
                    <a:pt x="810241" y="3709585"/>
                  </a:lnTo>
                  <a:lnTo>
                    <a:pt x="854500" y="3706581"/>
                  </a:lnTo>
                  <a:lnTo>
                    <a:pt x="899778" y="3703616"/>
                  </a:lnTo>
                  <a:lnTo>
                    <a:pt x="946061" y="3700690"/>
                  </a:lnTo>
                  <a:lnTo>
                    <a:pt x="993338" y="3697805"/>
                  </a:lnTo>
                  <a:lnTo>
                    <a:pt x="1041596" y="3694959"/>
                  </a:lnTo>
                  <a:lnTo>
                    <a:pt x="1090822" y="3692156"/>
                  </a:lnTo>
                  <a:lnTo>
                    <a:pt x="1141005" y="3689394"/>
                  </a:lnTo>
                  <a:lnTo>
                    <a:pt x="1192130" y="3686674"/>
                  </a:lnTo>
                  <a:lnTo>
                    <a:pt x="1244187" y="3683997"/>
                  </a:lnTo>
                  <a:lnTo>
                    <a:pt x="1297162" y="3681364"/>
                  </a:lnTo>
                  <a:lnTo>
                    <a:pt x="1351042" y="3678776"/>
                  </a:lnTo>
                  <a:lnTo>
                    <a:pt x="1405817" y="3676232"/>
                  </a:lnTo>
                  <a:lnTo>
                    <a:pt x="1461472" y="3673734"/>
                  </a:lnTo>
                  <a:lnTo>
                    <a:pt x="1517995" y="3671281"/>
                  </a:lnTo>
                  <a:lnTo>
                    <a:pt x="1575374" y="3668876"/>
                  </a:lnTo>
                  <a:lnTo>
                    <a:pt x="1633597" y="3666518"/>
                  </a:lnTo>
                  <a:lnTo>
                    <a:pt x="1692650" y="3664207"/>
                  </a:lnTo>
                  <a:lnTo>
                    <a:pt x="1752522" y="3661946"/>
                  </a:lnTo>
                  <a:lnTo>
                    <a:pt x="1813200" y="3659733"/>
                  </a:lnTo>
                  <a:lnTo>
                    <a:pt x="1874671" y="3657570"/>
                  </a:lnTo>
                  <a:lnTo>
                    <a:pt x="1936922" y="3655458"/>
                  </a:lnTo>
                  <a:lnTo>
                    <a:pt x="1999942" y="3653396"/>
                  </a:lnTo>
                  <a:lnTo>
                    <a:pt x="2063718" y="3651387"/>
                  </a:lnTo>
                  <a:lnTo>
                    <a:pt x="2128237" y="3649429"/>
                  </a:lnTo>
                  <a:lnTo>
                    <a:pt x="2193487" y="3647524"/>
                  </a:lnTo>
                  <a:lnTo>
                    <a:pt x="2259455" y="3645673"/>
                  </a:lnTo>
                  <a:lnTo>
                    <a:pt x="2326129" y="3643875"/>
                  </a:lnTo>
                  <a:lnTo>
                    <a:pt x="2393496" y="3642133"/>
                  </a:lnTo>
                  <a:lnTo>
                    <a:pt x="2461544" y="3640445"/>
                  </a:lnTo>
                  <a:lnTo>
                    <a:pt x="2530260" y="3638814"/>
                  </a:lnTo>
                  <a:lnTo>
                    <a:pt x="2599631" y="3637239"/>
                  </a:lnTo>
                  <a:lnTo>
                    <a:pt x="2669646" y="3635721"/>
                  </a:lnTo>
                  <a:lnTo>
                    <a:pt x="2740292" y="3634261"/>
                  </a:lnTo>
                  <a:lnTo>
                    <a:pt x="2811556" y="3632859"/>
                  </a:lnTo>
                  <a:lnTo>
                    <a:pt x="2883425" y="3631516"/>
                  </a:lnTo>
                  <a:lnTo>
                    <a:pt x="2955888" y="3630232"/>
                  </a:lnTo>
                  <a:lnTo>
                    <a:pt x="3028931" y="3629009"/>
                  </a:lnTo>
                  <a:lnTo>
                    <a:pt x="3102543" y="3627847"/>
                  </a:lnTo>
                  <a:lnTo>
                    <a:pt x="3176710" y="3626746"/>
                  </a:lnTo>
                  <a:lnTo>
                    <a:pt x="3251420" y="3625707"/>
                  </a:lnTo>
                  <a:lnTo>
                    <a:pt x="3326661" y="3624730"/>
                  </a:lnTo>
                  <a:lnTo>
                    <a:pt x="3402420" y="3623817"/>
                  </a:lnTo>
                  <a:lnTo>
                    <a:pt x="3478684" y="3622967"/>
                  </a:lnTo>
                  <a:lnTo>
                    <a:pt x="3555442" y="3622182"/>
                  </a:lnTo>
                  <a:lnTo>
                    <a:pt x="3632680" y="3621463"/>
                  </a:lnTo>
                  <a:lnTo>
                    <a:pt x="3710387" y="3620808"/>
                  </a:lnTo>
                  <a:lnTo>
                    <a:pt x="3788549" y="3620220"/>
                  </a:lnTo>
                  <a:lnTo>
                    <a:pt x="3867154" y="3619699"/>
                  </a:lnTo>
                  <a:lnTo>
                    <a:pt x="3946189" y="3619246"/>
                  </a:lnTo>
                  <a:lnTo>
                    <a:pt x="4025643" y="3618860"/>
                  </a:lnTo>
                  <a:lnTo>
                    <a:pt x="4105502" y="3618543"/>
                  </a:lnTo>
                  <a:lnTo>
                    <a:pt x="4185754" y="3618296"/>
                  </a:lnTo>
                  <a:lnTo>
                    <a:pt x="4266387" y="3618118"/>
                  </a:lnTo>
                  <a:lnTo>
                    <a:pt x="4347387" y="3618011"/>
                  </a:lnTo>
                  <a:lnTo>
                    <a:pt x="4428744" y="3617976"/>
                  </a:lnTo>
                  <a:lnTo>
                    <a:pt x="4510100" y="3618011"/>
                  </a:lnTo>
                  <a:lnTo>
                    <a:pt x="4591100" y="3618118"/>
                  </a:lnTo>
                  <a:lnTo>
                    <a:pt x="4671733" y="3618296"/>
                  </a:lnTo>
                  <a:lnTo>
                    <a:pt x="4751985" y="3618543"/>
                  </a:lnTo>
                  <a:lnTo>
                    <a:pt x="4831844" y="3618860"/>
                  </a:lnTo>
                  <a:lnTo>
                    <a:pt x="4911298" y="3619246"/>
                  </a:lnTo>
                  <a:lnTo>
                    <a:pt x="4990333" y="3619699"/>
                  </a:lnTo>
                  <a:lnTo>
                    <a:pt x="5068938" y="3620220"/>
                  </a:lnTo>
                  <a:lnTo>
                    <a:pt x="5147100" y="3620808"/>
                  </a:lnTo>
                  <a:lnTo>
                    <a:pt x="5224807" y="3621463"/>
                  </a:lnTo>
                  <a:lnTo>
                    <a:pt x="5302045" y="3622182"/>
                  </a:lnTo>
                  <a:lnTo>
                    <a:pt x="5378803" y="3622967"/>
                  </a:lnTo>
                  <a:lnTo>
                    <a:pt x="5455067" y="3623817"/>
                  </a:lnTo>
                  <a:lnTo>
                    <a:pt x="5530826" y="3624730"/>
                  </a:lnTo>
                  <a:lnTo>
                    <a:pt x="5606067" y="3625707"/>
                  </a:lnTo>
                  <a:lnTo>
                    <a:pt x="5680777" y="3626746"/>
                  </a:lnTo>
                  <a:lnTo>
                    <a:pt x="5754944" y="3627847"/>
                  </a:lnTo>
                  <a:lnTo>
                    <a:pt x="5828556" y="3629009"/>
                  </a:lnTo>
                  <a:lnTo>
                    <a:pt x="5901599" y="3630232"/>
                  </a:lnTo>
                  <a:lnTo>
                    <a:pt x="5974062" y="3631516"/>
                  </a:lnTo>
                  <a:lnTo>
                    <a:pt x="6045931" y="3632859"/>
                  </a:lnTo>
                  <a:lnTo>
                    <a:pt x="6117195" y="3634261"/>
                  </a:lnTo>
                  <a:lnTo>
                    <a:pt x="6187841" y="3635721"/>
                  </a:lnTo>
                  <a:lnTo>
                    <a:pt x="6257856" y="3637239"/>
                  </a:lnTo>
                  <a:lnTo>
                    <a:pt x="6327227" y="3638814"/>
                  </a:lnTo>
                  <a:lnTo>
                    <a:pt x="6395943" y="3640445"/>
                  </a:lnTo>
                  <a:lnTo>
                    <a:pt x="6463991" y="3642133"/>
                  </a:lnTo>
                  <a:lnTo>
                    <a:pt x="6531358" y="3643875"/>
                  </a:lnTo>
                  <a:lnTo>
                    <a:pt x="6598032" y="3645673"/>
                  </a:lnTo>
                  <a:lnTo>
                    <a:pt x="6664000" y="3647524"/>
                  </a:lnTo>
                  <a:lnTo>
                    <a:pt x="6729250" y="3649429"/>
                  </a:lnTo>
                  <a:lnTo>
                    <a:pt x="6793769" y="3651387"/>
                  </a:lnTo>
                  <a:lnTo>
                    <a:pt x="6857545" y="3653396"/>
                  </a:lnTo>
                  <a:lnTo>
                    <a:pt x="6920565" y="3655458"/>
                  </a:lnTo>
                  <a:lnTo>
                    <a:pt x="6982816" y="3657570"/>
                  </a:lnTo>
                  <a:lnTo>
                    <a:pt x="7044287" y="3659733"/>
                  </a:lnTo>
                  <a:lnTo>
                    <a:pt x="7104965" y="3661946"/>
                  </a:lnTo>
                  <a:lnTo>
                    <a:pt x="7164837" y="3664207"/>
                  </a:lnTo>
                  <a:lnTo>
                    <a:pt x="7223890" y="3666518"/>
                  </a:lnTo>
                  <a:lnTo>
                    <a:pt x="7282113" y="3668876"/>
                  </a:lnTo>
                  <a:lnTo>
                    <a:pt x="7339492" y="3671281"/>
                  </a:lnTo>
                  <a:lnTo>
                    <a:pt x="7396015" y="3673734"/>
                  </a:lnTo>
                  <a:lnTo>
                    <a:pt x="7451670" y="3676232"/>
                  </a:lnTo>
                  <a:lnTo>
                    <a:pt x="7506445" y="3678776"/>
                  </a:lnTo>
                  <a:lnTo>
                    <a:pt x="7560325" y="3681364"/>
                  </a:lnTo>
                  <a:lnTo>
                    <a:pt x="7613300" y="3683997"/>
                  </a:lnTo>
                  <a:lnTo>
                    <a:pt x="7665357" y="3686674"/>
                  </a:lnTo>
                  <a:lnTo>
                    <a:pt x="7716482" y="3689394"/>
                  </a:lnTo>
                  <a:lnTo>
                    <a:pt x="7766665" y="3692156"/>
                  </a:lnTo>
                  <a:lnTo>
                    <a:pt x="7815891" y="3694959"/>
                  </a:lnTo>
                  <a:lnTo>
                    <a:pt x="7864149" y="3697805"/>
                  </a:lnTo>
                  <a:lnTo>
                    <a:pt x="7911426" y="3700690"/>
                  </a:lnTo>
                  <a:lnTo>
                    <a:pt x="7957709" y="3703616"/>
                  </a:lnTo>
                  <a:lnTo>
                    <a:pt x="8002987" y="3706581"/>
                  </a:lnTo>
                  <a:lnTo>
                    <a:pt x="8047246" y="3709585"/>
                  </a:lnTo>
                  <a:lnTo>
                    <a:pt x="8090474" y="3712627"/>
                  </a:lnTo>
                  <a:lnTo>
                    <a:pt x="8132659" y="3715706"/>
                  </a:lnTo>
                  <a:lnTo>
                    <a:pt x="8173787" y="3718822"/>
                  </a:lnTo>
                  <a:lnTo>
                    <a:pt x="8213847" y="3721975"/>
                  </a:lnTo>
                  <a:lnTo>
                    <a:pt x="8252826" y="3725164"/>
                  </a:lnTo>
                  <a:lnTo>
                    <a:pt x="8327492" y="3731645"/>
                  </a:lnTo>
                  <a:lnTo>
                    <a:pt x="8397683" y="3738262"/>
                  </a:lnTo>
                  <a:lnTo>
                    <a:pt x="8463299" y="3745009"/>
                  </a:lnTo>
                  <a:lnTo>
                    <a:pt x="8524242" y="3751883"/>
                  </a:lnTo>
                  <a:lnTo>
                    <a:pt x="8580410" y="3758877"/>
                  </a:lnTo>
                  <a:lnTo>
                    <a:pt x="8631704" y="3765986"/>
                  </a:lnTo>
                  <a:lnTo>
                    <a:pt x="8678023" y="3773207"/>
                  </a:lnTo>
                  <a:lnTo>
                    <a:pt x="8719268" y="3780534"/>
                  </a:lnTo>
                  <a:lnTo>
                    <a:pt x="8771401" y="3791713"/>
                  </a:lnTo>
                  <a:lnTo>
                    <a:pt x="8811554" y="3803103"/>
                  </a:lnTo>
                  <a:lnTo>
                    <a:pt x="8850934" y="3822511"/>
                  </a:lnTo>
                  <a:lnTo>
                    <a:pt x="8857488" y="3834384"/>
                  </a:lnTo>
                  <a:lnTo>
                    <a:pt x="8856755" y="3838359"/>
                  </a:lnTo>
                  <a:lnTo>
                    <a:pt x="8822218" y="3861823"/>
                  </a:lnTo>
                  <a:lnTo>
                    <a:pt x="8771401" y="3877054"/>
                  </a:lnTo>
                  <a:lnTo>
                    <a:pt x="8719268" y="3888233"/>
                  </a:lnTo>
                  <a:lnTo>
                    <a:pt x="8678023" y="3895560"/>
                  </a:lnTo>
                  <a:lnTo>
                    <a:pt x="8631704" y="3902781"/>
                  </a:lnTo>
                  <a:lnTo>
                    <a:pt x="8580410" y="3909890"/>
                  </a:lnTo>
                  <a:lnTo>
                    <a:pt x="8524242" y="3916884"/>
                  </a:lnTo>
                  <a:lnTo>
                    <a:pt x="8463299" y="3923758"/>
                  </a:lnTo>
                  <a:lnTo>
                    <a:pt x="8397683" y="3930505"/>
                  </a:lnTo>
                  <a:lnTo>
                    <a:pt x="8327492" y="3937122"/>
                  </a:lnTo>
                  <a:lnTo>
                    <a:pt x="8252826" y="3943604"/>
                  </a:lnTo>
                  <a:lnTo>
                    <a:pt x="8213847" y="3946792"/>
                  </a:lnTo>
                  <a:lnTo>
                    <a:pt x="8173787" y="3949945"/>
                  </a:lnTo>
                  <a:lnTo>
                    <a:pt x="8132659" y="3953061"/>
                  </a:lnTo>
                  <a:lnTo>
                    <a:pt x="8090474" y="3956140"/>
                  </a:lnTo>
                  <a:lnTo>
                    <a:pt x="8047246" y="3959182"/>
                  </a:lnTo>
                  <a:lnTo>
                    <a:pt x="8002987" y="3962186"/>
                  </a:lnTo>
                  <a:lnTo>
                    <a:pt x="7957709" y="3965151"/>
                  </a:lnTo>
                  <a:lnTo>
                    <a:pt x="7911426" y="3968077"/>
                  </a:lnTo>
                  <a:lnTo>
                    <a:pt x="7864149" y="3970962"/>
                  </a:lnTo>
                  <a:lnTo>
                    <a:pt x="7815891" y="3973808"/>
                  </a:lnTo>
                  <a:lnTo>
                    <a:pt x="7766665" y="3976611"/>
                  </a:lnTo>
                  <a:lnTo>
                    <a:pt x="7716482" y="3979373"/>
                  </a:lnTo>
                  <a:lnTo>
                    <a:pt x="7665357" y="3982093"/>
                  </a:lnTo>
                  <a:lnTo>
                    <a:pt x="7613300" y="3984770"/>
                  </a:lnTo>
                  <a:lnTo>
                    <a:pt x="7560325" y="3987403"/>
                  </a:lnTo>
                  <a:lnTo>
                    <a:pt x="7506445" y="3989991"/>
                  </a:lnTo>
                  <a:lnTo>
                    <a:pt x="7451670" y="3992535"/>
                  </a:lnTo>
                  <a:lnTo>
                    <a:pt x="7396015" y="3995033"/>
                  </a:lnTo>
                  <a:lnTo>
                    <a:pt x="7339492" y="3997486"/>
                  </a:lnTo>
                  <a:lnTo>
                    <a:pt x="7282113" y="3999891"/>
                  </a:lnTo>
                  <a:lnTo>
                    <a:pt x="7223890" y="4002249"/>
                  </a:lnTo>
                  <a:lnTo>
                    <a:pt x="7164837" y="4004560"/>
                  </a:lnTo>
                  <a:lnTo>
                    <a:pt x="7104965" y="4006821"/>
                  </a:lnTo>
                  <a:lnTo>
                    <a:pt x="7044287" y="4009034"/>
                  </a:lnTo>
                  <a:lnTo>
                    <a:pt x="6982816" y="4011197"/>
                  </a:lnTo>
                  <a:lnTo>
                    <a:pt x="6920565" y="4013309"/>
                  </a:lnTo>
                  <a:lnTo>
                    <a:pt x="6857545" y="4015371"/>
                  </a:lnTo>
                  <a:lnTo>
                    <a:pt x="6793769" y="4017380"/>
                  </a:lnTo>
                  <a:lnTo>
                    <a:pt x="6729250" y="4019338"/>
                  </a:lnTo>
                  <a:lnTo>
                    <a:pt x="6664000" y="4021243"/>
                  </a:lnTo>
                  <a:lnTo>
                    <a:pt x="6598032" y="4023094"/>
                  </a:lnTo>
                  <a:lnTo>
                    <a:pt x="6531358" y="4024892"/>
                  </a:lnTo>
                  <a:lnTo>
                    <a:pt x="6463991" y="4026634"/>
                  </a:lnTo>
                  <a:lnTo>
                    <a:pt x="6395943" y="4028322"/>
                  </a:lnTo>
                  <a:lnTo>
                    <a:pt x="6327227" y="4029953"/>
                  </a:lnTo>
                  <a:lnTo>
                    <a:pt x="6257856" y="4031528"/>
                  </a:lnTo>
                  <a:lnTo>
                    <a:pt x="6187841" y="4033046"/>
                  </a:lnTo>
                  <a:lnTo>
                    <a:pt x="6117195" y="4034506"/>
                  </a:lnTo>
                  <a:lnTo>
                    <a:pt x="6045931" y="4035908"/>
                  </a:lnTo>
                  <a:lnTo>
                    <a:pt x="5974062" y="4037251"/>
                  </a:lnTo>
                  <a:lnTo>
                    <a:pt x="5901599" y="4038535"/>
                  </a:lnTo>
                  <a:lnTo>
                    <a:pt x="5828556" y="4039758"/>
                  </a:lnTo>
                  <a:lnTo>
                    <a:pt x="5754944" y="4040920"/>
                  </a:lnTo>
                  <a:lnTo>
                    <a:pt x="5680777" y="4042021"/>
                  </a:lnTo>
                  <a:lnTo>
                    <a:pt x="5606067" y="4043060"/>
                  </a:lnTo>
                  <a:lnTo>
                    <a:pt x="5530826" y="4044037"/>
                  </a:lnTo>
                  <a:lnTo>
                    <a:pt x="5455067" y="4044950"/>
                  </a:lnTo>
                  <a:lnTo>
                    <a:pt x="5378803" y="4045800"/>
                  </a:lnTo>
                  <a:lnTo>
                    <a:pt x="5302045" y="4046585"/>
                  </a:lnTo>
                  <a:lnTo>
                    <a:pt x="5224807" y="4047304"/>
                  </a:lnTo>
                  <a:lnTo>
                    <a:pt x="5147100" y="4047959"/>
                  </a:lnTo>
                  <a:lnTo>
                    <a:pt x="5068938" y="4048547"/>
                  </a:lnTo>
                  <a:lnTo>
                    <a:pt x="4990333" y="4049068"/>
                  </a:lnTo>
                  <a:lnTo>
                    <a:pt x="4911298" y="4049522"/>
                  </a:lnTo>
                  <a:lnTo>
                    <a:pt x="4831844" y="4049907"/>
                  </a:lnTo>
                  <a:lnTo>
                    <a:pt x="4751985" y="4050224"/>
                  </a:lnTo>
                  <a:lnTo>
                    <a:pt x="4671733" y="4050471"/>
                  </a:lnTo>
                  <a:lnTo>
                    <a:pt x="4591100" y="4050649"/>
                  </a:lnTo>
                  <a:lnTo>
                    <a:pt x="4510100" y="4050756"/>
                  </a:lnTo>
                  <a:lnTo>
                    <a:pt x="4428744" y="4050792"/>
                  </a:lnTo>
                  <a:lnTo>
                    <a:pt x="4347387" y="4050756"/>
                  </a:lnTo>
                  <a:lnTo>
                    <a:pt x="4266387" y="4050649"/>
                  </a:lnTo>
                  <a:lnTo>
                    <a:pt x="4185754" y="4050471"/>
                  </a:lnTo>
                  <a:lnTo>
                    <a:pt x="4105502" y="4050224"/>
                  </a:lnTo>
                  <a:lnTo>
                    <a:pt x="4025643" y="4049907"/>
                  </a:lnTo>
                  <a:lnTo>
                    <a:pt x="3946189" y="4049522"/>
                  </a:lnTo>
                  <a:lnTo>
                    <a:pt x="3867154" y="4049068"/>
                  </a:lnTo>
                  <a:lnTo>
                    <a:pt x="3788549" y="4048547"/>
                  </a:lnTo>
                  <a:lnTo>
                    <a:pt x="3710387" y="4047959"/>
                  </a:lnTo>
                  <a:lnTo>
                    <a:pt x="3632680" y="4047304"/>
                  </a:lnTo>
                  <a:lnTo>
                    <a:pt x="3555442" y="4046585"/>
                  </a:lnTo>
                  <a:lnTo>
                    <a:pt x="3478684" y="4045800"/>
                  </a:lnTo>
                  <a:lnTo>
                    <a:pt x="3402420" y="4044950"/>
                  </a:lnTo>
                  <a:lnTo>
                    <a:pt x="3326661" y="4044037"/>
                  </a:lnTo>
                  <a:lnTo>
                    <a:pt x="3251420" y="4043060"/>
                  </a:lnTo>
                  <a:lnTo>
                    <a:pt x="3176710" y="4042021"/>
                  </a:lnTo>
                  <a:lnTo>
                    <a:pt x="3102543" y="4040920"/>
                  </a:lnTo>
                  <a:lnTo>
                    <a:pt x="3028931" y="4039758"/>
                  </a:lnTo>
                  <a:lnTo>
                    <a:pt x="2955888" y="4038535"/>
                  </a:lnTo>
                  <a:lnTo>
                    <a:pt x="2883425" y="4037251"/>
                  </a:lnTo>
                  <a:lnTo>
                    <a:pt x="2811556" y="4035908"/>
                  </a:lnTo>
                  <a:lnTo>
                    <a:pt x="2740292" y="4034506"/>
                  </a:lnTo>
                  <a:lnTo>
                    <a:pt x="2669646" y="4033046"/>
                  </a:lnTo>
                  <a:lnTo>
                    <a:pt x="2599631" y="4031528"/>
                  </a:lnTo>
                  <a:lnTo>
                    <a:pt x="2530260" y="4029953"/>
                  </a:lnTo>
                  <a:lnTo>
                    <a:pt x="2461544" y="4028322"/>
                  </a:lnTo>
                  <a:lnTo>
                    <a:pt x="2393496" y="4026634"/>
                  </a:lnTo>
                  <a:lnTo>
                    <a:pt x="2326129" y="4024892"/>
                  </a:lnTo>
                  <a:lnTo>
                    <a:pt x="2259455" y="4023094"/>
                  </a:lnTo>
                  <a:lnTo>
                    <a:pt x="2193487" y="4021243"/>
                  </a:lnTo>
                  <a:lnTo>
                    <a:pt x="2128237" y="4019338"/>
                  </a:lnTo>
                  <a:lnTo>
                    <a:pt x="2063718" y="4017380"/>
                  </a:lnTo>
                  <a:lnTo>
                    <a:pt x="1999942" y="4015371"/>
                  </a:lnTo>
                  <a:lnTo>
                    <a:pt x="1936922" y="4013309"/>
                  </a:lnTo>
                  <a:lnTo>
                    <a:pt x="1874671" y="4011197"/>
                  </a:lnTo>
                  <a:lnTo>
                    <a:pt x="1813200" y="4009034"/>
                  </a:lnTo>
                  <a:lnTo>
                    <a:pt x="1752522" y="4006821"/>
                  </a:lnTo>
                  <a:lnTo>
                    <a:pt x="1692650" y="4004560"/>
                  </a:lnTo>
                  <a:lnTo>
                    <a:pt x="1633597" y="4002249"/>
                  </a:lnTo>
                  <a:lnTo>
                    <a:pt x="1575374" y="3999891"/>
                  </a:lnTo>
                  <a:lnTo>
                    <a:pt x="1517995" y="3997486"/>
                  </a:lnTo>
                  <a:lnTo>
                    <a:pt x="1461472" y="3995033"/>
                  </a:lnTo>
                  <a:lnTo>
                    <a:pt x="1405817" y="3992535"/>
                  </a:lnTo>
                  <a:lnTo>
                    <a:pt x="1351042" y="3989991"/>
                  </a:lnTo>
                  <a:lnTo>
                    <a:pt x="1297162" y="3987403"/>
                  </a:lnTo>
                  <a:lnTo>
                    <a:pt x="1244187" y="3984770"/>
                  </a:lnTo>
                  <a:lnTo>
                    <a:pt x="1192130" y="3982093"/>
                  </a:lnTo>
                  <a:lnTo>
                    <a:pt x="1141005" y="3979373"/>
                  </a:lnTo>
                  <a:lnTo>
                    <a:pt x="1090822" y="3976611"/>
                  </a:lnTo>
                  <a:lnTo>
                    <a:pt x="1041596" y="3973808"/>
                  </a:lnTo>
                  <a:lnTo>
                    <a:pt x="993338" y="3970962"/>
                  </a:lnTo>
                  <a:lnTo>
                    <a:pt x="946061" y="3968077"/>
                  </a:lnTo>
                  <a:lnTo>
                    <a:pt x="899778" y="3965151"/>
                  </a:lnTo>
                  <a:lnTo>
                    <a:pt x="854500" y="3962186"/>
                  </a:lnTo>
                  <a:lnTo>
                    <a:pt x="810241" y="3959182"/>
                  </a:lnTo>
                  <a:lnTo>
                    <a:pt x="767013" y="3956140"/>
                  </a:lnTo>
                  <a:lnTo>
                    <a:pt x="724828" y="3953061"/>
                  </a:lnTo>
                  <a:lnTo>
                    <a:pt x="683700" y="3949945"/>
                  </a:lnTo>
                  <a:lnTo>
                    <a:pt x="643640" y="3946792"/>
                  </a:lnTo>
                  <a:lnTo>
                    <a:pt x="604661" y="3943604"/>
                  </a:lnTo>
                  <a:lnTo>
                    <a:pt x="529995" y="3937122"/>
                  </a:lnTo>
                  <a:lnTo>
                    <a:pt x="459804" y="3930505"/>
                  </a:lnTo>
                  <a:lnTo>
                    <a:pt x="394188" y="3923758"/>
                  </a:lnTo>
                  <a:lnTo>
                    <a:pt x="333245" y="3916884"/>
                  </a:lnTo>
                  <a:lnTo>
                    <a:pt x="277077" y="3909890"/>
                  </a:lnTo>
                  <a:lnTo>
                    <a:pt x="225783" y="3902781"/>
                  </a:lnTo>
                  <a:lnTo>
                    <a:pt x="179464" y="3895560"/>
                  </a:lnTo>
                  <a:lnTo>
                    <a:pt x="138219" y="3888233"/>
                  </a:lnTo>
                  <a:lnTo>
                    <a:pt x="86086" y="3877054"/>
                  </a:lnTo>
                  <a:lnTo>
                    <a:pt x="45933" y="3865664"/>
                  </a:lnTo>
                  <a:lnTo>
                    <a:pt x="6553" y="3846256"/>
                  </a:lnTo>
                  <a:lnTo>
                    <a:pt x="0" y="3834384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325" y="474345"/>
            <a:ext cx="952309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386080" y="1235710"/>
            <a:ext cx="5495925" cy="311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аудированию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проверяется сформированность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умения</a:t>
            </a:r>
            <a:r>
              <a:rPr sz="2800" b="1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понимать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прослушанном</a:t>
            </a:r>
            <a:r>
              <a:rPr sz="2800" b="1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тексте запрашиваемую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информацию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24245" y="1420495"/>
            <a:ext cx="5713730" cy="3173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4199890" cy="3088640"/>
          </a:xfrm>
        </p:spPr>
        <p:txBody>
          <a:bodyPr wrap="square">
            <a:noAutofit/>
          </a:bodyPr>
          <a:p>
            <a:r>
              <a:rPr dirty="0">
                <a:sym typeface="+mn-ea"/>
              </a:rPr>
              <a:t>В</a:t>
            </a:r>
            <a:r>
              <a:rPr spc="-35" dirty="0">
                <a:sym typeface="+mn-ea"/>
              </a:rPr>
              <a:t> </a:t>
            </a:r>
            <a:r>
              <a:rPr dirty="0">
                <a:sym typeface="+mn-ea"/>
              </a:rPr>
              <a:t>задании</a:t>
            </a:r>
            <a:r>
              <a:rPr spc="-20" dirty="0">
                <a:sym typeface="+mn-ea"/>
              </a:rPr>
              <a:t> </a:t>
            </a:r>
            <a:r>
              <a:rPr dirty="0">
                <a:sym typeface="+mn-ea"/>
              </a:rPr>
              <a:t>по</a:t>
            </a:r>
            <a:r>
              <a:rPr spc="-20" dirty="0">
                <a:sym typeface="+mn-ea"/>
              </a:rPr>
              <a:t> </a:t>
            </a:r>
            <a:r>
              <a:rPr dirty="0">
                <a:sym typeface="+mn-ea"/>
              </a:rPr>
              <a:t>чтению</a:t>
            </a:r>
            <a:r>
              <a:rPr spc="-20" dirty="0">
                <a:sym typeface="+mn-ea"/>
              </a:rPr>
              <a:t> </a:t>
            </a:r>
            <a:r>
              <a:rPr spc="-10" dirty="0">
                <a:sym typeface="+mn-ea"/>
              </a:rPr>
              <a:t>проверяется сформированность</a:t>
            </a:r>
            <a:r>
              <a:rPr spc="-160" dirty="0">
                <a:sym typeface="+mn-ea"/>
              </a:rPr>
              <a:t> </a:t>
            </a:r>
            <a:r>
              <a:rPr dirty="0">
                <a:sym typeface="+mn-ea"/>
              </a:rPr>
              <a:t>умения</a:t>
            </a:r>
            <a:r>
              <a:rPr spc="-180" dirty="0">
                <a:sym typeface="+mn-ea"/>
              </a:rPr>
              <a:t> </a:t>
            </a:r>
            <a:r>
              <a:rPr spc="-10" dirty="0">
                <a:sym typeface="+mn-ea"/>
              </a:rPr>
              <a:t>понимать запрашиваемую</a:t>
            </a:r>
            <a:r>
              <a:rPr spc="-215" dirty="0">
                <a:sym typeface="+mn-ea"/>
              </a:rPr>
              <a:t> </a:t>
            </a:r>
            <a:r>
              <a:rPr spc="-10" dirty="0">
                <a:sym typeface="+mn-ea"/>
              </a:rPr>
              <a:t>информацию.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4206240" y="1418590"/>
            <a:ext cx="7558405" cy="4122420"/>
            <a:chOff x="2063495" y="1418844"/>
            <a:chExt cx="9095740" cy="330581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63495" y="1418844"/>
              <a:ext cx="4882896" cy="3305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6392" y="1418844"/>
              <a:ext cx="4212336" cy="2871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09880" y="1722120"/>
            <a:ext cx="5466080" cy="300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грамматике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проверяется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навык оперирования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88582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изученными грамматическими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формами</a:t>
            </a:r>
            <a:r>
              <a:rPr sz="2800" b="1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altLang=""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коммуникативно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363855" algn="just">
              <a:lnSpc>
                <a:spcPct val="80000"/>
              </a:lnSpc>
              <a:spcBef>
                <a:spcPts val="1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значимом</a:t>
            </a:r>
            <a:r>
              <a:rPr sz="28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контексте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основе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предложенного связного</a:t>
            </a:r>
            <a:r>
              <a:rPr sz="28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текста</a:t>
            </a:r>
            <a:r>
              <a:rPr sz="40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3620" y="1431290"/>
            <a:ext cx="5548630" cy="39789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" y="474345"/>
            <a:ext cx="290068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>
          <a:xfrm>
            <a:off x="227965" y="1577340"/>
            <a:ext cx="4158615" cy="3378835"/>
          </a:xfrm>
        </p:spPr>
        <p:txBody>
          <a:bodyPr wrap="square">
            <a:noAutofit/>
          </a:bodyPr>
          <a:p>
            <a:r>
              <a:rPr dirty="0">
                <a:sym typeface="+mn-ea"/>
              </a:rPr>
              <a:t>В</a:t>
            </a:r>
            <a:r>
              <a:rPr spc="-50" dirty="0">
                <a:sym typeface="+mn-ea"/>
              </a:rPr>
              <a:t> </a:t>
            </a:r>
            <a:r>
              <a:rPr dirty="0">
                <a:sym typeface="+mn-ea"/>
              </a:rPr>
              <a:t>задании</a:t>
            </a:r>
            <a:r>
              <a:rPr spc="-45" dirty="0">
                <a:sym typeface="+mn-ea"/>
              </a:rPr>
              <a:t> </a:t>
            </a:r>
            <a:r>
              <a:rPr dirty="0">
                <a:sym typeface="+mn-ea"/>
              </a:rPr>
              <a:t>по</a:t>
            </a:r>
            <a:r>
              <a:rPr spc="-45" dirty="0">
                <a:sym typeface="+mn-ea"/>
              </a:rPr>
              <a:t> </a:t>
            </a:r>
            <a:r>
              <a:rPr dirty="0">
                <a:sym typeface="+mn-ea"/>
              </a:rPr>
              <a:t>письму</a:t>
            </a:r>
            <a:r>
              <a:rPr spc="-35" dirty="0">
                <a:sym typeface="+mn-ea"/>
              </a:rPr>
              <a:t> </a:t>
            </a:r>
            <a:r>
              <a:rPr spc="-10" dirty="0">
                <a:sym typeface="+mn-ea"/>
              </a:rPr>
              <a:t>проверяются </a:t>
            </a:r>
            <a:r>
              <a:rPr dirty="0">
                <a:sym typeface="+mn-ea"/>
              </a:rPr>
              <a:t>навыки</a:t>
            </a:r>
            <a:r>
              <a:rPr spc="-85" dirty="0">
                <a:sym typeface="+mn-ea"/>
              </a:rPr>
              <a:t> </a:t>
            </a:r>
            <a:r>
              <a:rPr dirty="0">
                <a:sym typeface="+mn-ea"/>
              </a:rPr>
              <a:t>написания</a:t>
            </a:r>
            <a:r>
              <a:rPr spc="-120" dirty="0">
                <a:sym typeface="+mn-ea"/>
              </a:rPr>
              <a:t> </a:t>
            </a:r>
            <a:r>
              <a:rPr spc="-10" dirty="0">
                <a:sym typeface="+mn-ea"/>
              </a:rPr>
              <a:t>электронного </a:t>
            </a:r>
            <a:r>
              <a:rPr dirty="0">
                <a:sym typeface="+mn-ea"/>
              </a:rPr>
              <a:t>сообщения</a:t>
            </a:r>
            <a:r>
              <a:rPr spc="-140" dirty="0">
                <a:sym typeface="+mn-ea"/>
              </a:rPr>
              <a:t> </a:t>
            </a:r>
            <a:r>
              <a:rPr dirty="0">
                <a:sym typeface="+mn-ea"/>
              </a:rPr>
              <a:t>личного</a:t>
            </a:r>
            <a:r>
              <a:rPr spc="-120" dirty="0">
                <a:sym typeface="+mn-ea"/>
              </a:rPr>
              <a:t> </a:t>
            </a:r>
            <a:r>
              <a:rPr spc="-10" dirty="0">
                <a:sym typeface="+mn-ea"/>
              </a:rPr>
              <a:t>характера.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4655820" y="188976"/>
            <a:ext cx="6360160" cy="5890260"/>
            <a:chOff x="4655820" y="188976"/>
            <a:chExt cx="6360160" cy="58902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55820" y="188976"/>
              <a:ext cx="6359652" cy="5890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80960" y="477012"/>
              <a:ext cx="576580" cy="288290"/>
            </a:xfrm>
            <a:custGeom>
              <a:avLst/>
              <a:gdLst/>
              <a:ahLst/>
              <a:cxnLst/>
              <a:rect l="l" t="t" r="r" b="b"/>
              <a:pathLst>
                <a:path w="576579" h="288290">
                  <a:moveTo>
                    <a:pt x="0" y="144017"/>
                  </a:moveTo>
                  <a:lnTo>
                    <a:pt x="22627" y="87975"/>
                  </a:lnTo>
                  <a:lnTo>
                    <a:pt x="84343" y="42195"/>
                  </a:lnTo>
                  <a:lnTo>
                    <a:pt x="126968" y="24605"/>
                  </a:lnTo>
                  <a:lnTo>
                    <a:pt x="175896" y="11322"/>
                  </a:lnTo>
                  <a:lnTo>
                    <a:pt x="229971" y="2927"/>
                  </a:lnTo>
                  <a:lnTo>
                    <a:pt x="288036" y="0"/>
                  </a:lnTo>
                  <a:lnTo>
                    <a:pt x="346100" y="2927"/>
                  </a:lnTo>
                  <a:lnTo>
                    <a:pt x="400175" y="11322"/>
                  </a:lnTo>
                  <a:lnTo>
                    <a:pt x="449103" y="24605"/>
                  </a:lnTo>
                  <a:lnTo>
                    <a:pt x="491728" y="42195"/>
                  </a:lnTo>
                  <a:lnTo>
                    <a:pt x="526893" y="63512"/>
                  </a:lnTo>
                  <a:lnTo>
                    <a:pt x="570222" y="115003"/>
                  </a:lnTo>
                  <a:lnTo>
                    <a:pt x="576072" y="144017"/>
                  </a:lnTo>
                  <a:lnTo>
                    <a:pt x="570222" y="173032"/>
                  </a:lnTo>
                  <a:lnTo>
                    <a:pt x="526893" y="224523"/>
                  </a:lnTo>
                  <a:lnTo>
                    <a:pt x="491728" y="245840"/>
                  </a:lnTo>
                  <a:lnTo>
                    <a:pt x="449103" y="263430"/>
                  </a:lnTo>
                  <a:lnTo>
                    <a:pt x="400175" y="276713"/>
                  </a:lnTo>
                  <a:lnTo>
                    <a:pt x="346100" y="285108"/>
                  </a:lnTo>
                  <a:lnTo>
                    <a:pt x="288036" y="288036"/>
                  </a:lnTo>
                  <a:lnTo>
                    <a:pt x="229971" y="285108"/>
                  </a:lnTo>
                  <a:lnTo>
                    <a:pt x="175896" y="276713"/>
                  </a:lnTo>
                  <a:lnTo>
                    <a:pt x="126968" y="263430"/>
                  </a:lnTo>
                  <a:lnTo>
                    <a:pt x="84343" y="245840"/>
                  </a:lnTo>
                  <a:lnTo>
                    <a:pt x="49178" y="224523"/>
                  </a:lnTo>
                  <a:lnTo>
                    <a:pt x="5849" y="173032"/>
                  </a:lnTo>
                  <a:lnTo>
                    <a:pt x="0" y="144017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61026" y="1916430"/>
              <a:ext cx="2304415" cy="289560"/>
            </a:xfrm>
            <a:custGeom>
              <a:avLst/>
              <a:gdLst/>
              <a:ahLst/>
              <a:cxnLst/>
              <a:rect l="l" t="t" r="r" b="b"/>
              <a:pathLst>
                <a:path w="2304415" h="289560">
                  <a:moveTo>
                    <a:pt x="0" y="144780"/>
                  </a:moveTo>
                  <a:lnTo>
                    <a:pt x="41158" y="106274"/>
                  </a:lnTo>
                  <a:lnTo>
                    <a:pt x="90547" y="88403"/>
                  </a:lnTo>
                  <a:lnTo>
                    <a:pt x="157310" y="71684"/>
                  </a:lnTo>
                  <a:lnTo>
                    <a:pt x="196779" y="63810"/>
                  </a:lnTo>
                  <a:lnTo>
                    <a:pt x="240076" y="56287"/>
                  </a:lnTo>
                  <a:lnTo>
                    <a:pt x="287030" y="49139"/>
                  </a:lnTo>
                  <a:lnTo>
                    <a:pt x="337470" y="42386"/>
                  </a:lnTo>
                  <a:lnTo>
                    <a:pt x="391224" y="36049"/>
                  </a:lnTo>
                  <a:lnTo>
                    <a:pt x="448120" y="30151"/>
                  </a:lnTo>
                  <a:lnTo>
                    <a:pt x="507987" y="24712"/>
                  </a:lnTo>
                  <a:lnTo>
                    <a:pt x="570653" y="19755"/>
                  </a:lnTo>
                  <a:lnTo>
                    <a:pt x="635946" y="15300"/>
                  </a:lnTo>
                  <a:lnTo>
                    <a:pt x="703695" y="11370"/>
                  </a:lnTo>
                  <a:lnTo>
                    <a:pt x="773727" y="7985"/>
                  </a:lnTo>
                  <a:lnTo>
                    <a:pt x="845872" y="5168"/>
                  </a:lnTo>
                  <a:lnTo>
                    <a:pt x="919958" y="2939"/>
                  </a:lnTo>
                  <a:lnTo>
                    <a:pt x="995813" y="1320"/>
                  </a:lnTo>
                  <a:lnTo>
                    <a:pt x="1073265" y="333"/>
                  </a:lnTo>
                  <a:lnTo>
                    <a:pt x="1152144" y="0"/>
                  </a:lnTo>
                  <a:lnTo>
                    <a:pt x="1231022" y="333"/>
                  </a:lnTo>
                  <a:lnTo>
                    <a:pt x="1308474" y="1320"/>
                  </a:lnTo>
                  <a:lnTo>
                    <a:pt x="1384329" y="2939"/>
                  </a:lnTo>
                  <a:lnTo>
                    <a:pt x="1458415" y="5168"/>
                  </a:lnTo>
                  <a:lnTo>
                    <a:pt x="1530560" y="7985"/>
                  </a:lnTo>
                  <a:lnTo>
                    <a:pt x="1600592" y="11370"/>
                  </a:lnTo>
                  <a:lnTo>
                    <a:pt x="1668341" y="15300"/>
                  </a:lnTo>
                  <a:lnTo>
                    <a:pt x="1733634" y="19755"/>
                  </a:lnTo>
                  <a:lnTo>
                    <a:pt x="1796300" y="24712"/>
                  </a:lnTo>
                  <a:lnTo>
                    <a:pt x="1856167" y="30151"/>
                  </a:lnTo>
                  <a:lnTo>
                    <a:pt x="1913063" y="36049"/>
                  </a:lnTo>
                  <a:lnTo>
                    <a:pt x="1966817" y="42386"/>
                  </a:lnTo>
                  <a:lnTo>
                    <a:pt x="2017257" y="49139"/>
                  </a:lnTo>
                  <a:lnTo>
                    <a:pt x="2064211" y="56287"/>
                  </a:lnTo>
                  <a:lnTo>
                    <a:pt x="2107508" y="63810"/>
                  </a:lnTo>
                  <a:lnTo>
                    <a:pt x="2146977" y="71684"/>
                  </a:lnTo>
                  <a:lnTo>
                    <a:pt x="2213740" y="88403"/>
                  </a:lnTo>
                  <a:lnTo>
                    <a:pt x="2263129" y="106274"/>
                  </a:lnTo>
                  <a:lnTo>
                    <a:pt x="2301629" y="134861"/>
                  </a:lnTo>
                  <a:lnTo>
                    <a:pt x="2304288" y="144780"/>
                  </a:lnTo>
                  <a:lnTo>
                    <a:pt x="2301629" y="154698"/>
                  </a:lnTo>
                  <a:lnTo>
                    <a:pt x="2263129" y="183285"/>
                  </a:lnTo>
                  <a:lnTo>
                    <a:pt x="2213740" y="201156"/>
                  </a:lnTo>
                  <a:lnTo>
                    <a:pt x="2146977" y="217875"/>
                  </a:lnTo>
                  <a:lnTo>
                    <a:pt x="2107508" y="225749"/>
                  </a:lnTo>
                  <a:lnTo>
                    <a:pt x="2064211" y="233272"/>
                  </a:lnTo>
                  <a:lnTo>
                    <a:pt x="2017257" y="240420"/>
                  </a:lnTo>
                  <a:lnTo>
                    <a:pt x="1966817" y="247173"/>
                  </a:lnTo>
                  <a:lnTo>
                    <a:pt x="1913063" y="253510"/>
                  </a:lnTo>
                  <a:lnTo>
                    <a:pt x="1856167" y="259408"/>
                  </a:lnTo>
                  <a:lnTo>
                    <a:pt x="1796300" y="264847"/>
                  </a:lnTo>
                  <a:lnTo>
                    <a:pt x="1733634" y="269804"/>
                  </a:lnTo>
                  <a:lnTo>
                    <a:pt x="1668341" y="274259"/>
                  </a:lnTo>
                  <a:lnTo>
                    <a:pt x="1600592" y="278189"/>
                  </a:lnTo>
                  <a:lnTo>
                    <a:pt x="1530560" y="281574"/>
                  </a:lnTo>
                  <a:lnTo>
                    <a:pt x="1458415" y="284391"/>
                  </a:lnTo>
                  <a:lnTo>
                    <a:pt x="1384329" y="286620"/>
                  </a:lnTo>
                  <a:lnTo>
                    <a:pt x="1308474" y="288239"/>
                  </a:lnTo>
                  <a:lnTo>
                    <a:pt x="1231022" y="289226"/>
                  </a:lnTo>
                  <a:lnTo>
                    <a:pt x="1152144" y="289560"/>
                  </a:lnTo>
                  <a:lnTo>
                    <a:pt x="1073265" y="289226"/>
                  </a:lnTo>
                  <a:lnTo>
                    <a:pt x="995813" y="288239"/>
                  </a:lnTo>
                  <a:lnTo>
                    <a:pt x="919958" y="286620"/>
                  </a:lnTo>
                  <a:lnTo>
                    <a:pt x="845872" y="284391"/>
                  </a:lnTo>
                  <a:lnTo>
                    <a:pt x="773727" y="281574"/>
                  </a:lnTo>
                  <a:lnTo>
                    <a:pt x="703695" y="278189"/>
                  </a:lnTo>
                  <a:lnTo>
                    <a:pt x="635946" y="274259"/>
                  </a:lnTo>
                  <a:lnTo>
                    <a:pt x="570653" y="269804"/>
                  </a:lnTo>
                  <a:lnTo>
                    <a:pt x="507987" y="264847"/>
                  </a:lnTo>
                  <a:lnTo>
                    <a:pt x="448120" y="259408"/>
                  </a:lnTo>
                  <a:lnTo>
                    <a:pt x="391224" y="253510"/>
                  </a:lnTo>
                  <a:lnTo>
                    <a:pt x="337470" y="247173"/>
                  </a:lnTo>
                  <a:lnTo>
                    <a:pt x="287030" y="240420"/>
                  </a:lnTo>
                  <a:lnTo>
                    <a:pt x="240076" y="233272"/>
                  </a:lnTo>
                  <a:lnTo>
                    <a:pt x="196779" y="225749"/>
                  </a:lnTo>
                  <a:lnTo>
                    <a:pt x="157310" y="217875"/>
                  </a:lnTo>
                  <a:lnTo>
                    <a:pt x="90547" y="201156"/>
                  </a:lnTo>
                  <a:lnTo>
                    <a:pt x="41158" y="183285"/>
                  </a:lnTo>
                  <a:lnTo>
                    <a:pt x="2658" y="154698"/>
                  </a:lnTo>
                  <a:lnTo>
                    <a:pt x="0" y="144780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4552" y="1880615"/>
              <a:ext cx="1872996" cy="324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21902" y="477773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90">
                  <a:moveTo>
                    <a:pt x="0" y="144017"/>
                  </a:moveTo>
                  <a:lnTo>
                    <a:pt x="19805" y="102437"/>
                  </a:lnTo>
                  <a:lnTo>
                    <a:pt x="75364" y="65615"/>
                  </a:lnTo>
                  <a:lnTo>
                    <a:pt x="114743" y="49546"/>
                  </a:lnTo>
                  <a:lnTo>
                    <a:pt x="160892" y="35337"/>
                  </a:lnTo>
                  <a:lnTo>
                    <a:pt x="213087" y="23211"/>
                  </a:lnTo>
                  <a:lnTo>
                    <a:pt x="270605" y="13391"/>
                  </a:lnTo>
                  <a:lnTo>
                    <a:pt x="332723" y="6100"/>
                  </a:lnTo>
                  <a:lnTo>
                    <a:pt x="398718" y="1562"/>
                  </a:lnTo>
                  <a:lnTo>
                    <a:pt x="467868" y="0"/>
                  </a:lnTo>
                  <a:lnTo>
                    <a:pt x="537017" y="1562"/>
                  </a:lnTo>
                  <a:lnTo>
                    <a:pt x="603012" y="6100"/>
                  </a:lnTo>
                  <a:lnTo>
                    <a:pt x="665130" y="13391"/>
                  </a:lnTo>
                  <a:lnTo>
                    <a:pt x="722648" y="23211"/>
                  </a:lnTo>
                  <a:lnTo>
                    <a:pt x="774843" y="35337"/>
                  </a:lnTo>
                  <a:lnTo>
                    <a:pt x="820992" y="49546"/>
                  </a:lnTo>
                  <a:lnTo>
                    <a:pt x="860371" y="65615"/>
                  </a:lnTo>
                  <a:lnTo>
                    <a:pt x="915930" y="102437"/>
                  </a:lnTo>
                  <a:lnTo>
                    <a:pt x="935736" y="144017"/>
                  </a:lnTo>
                  <a:lnTo>
                    <a:pt x="930664" y="165291"/>
                  </a:lnTo>
                  <a:lnTo>
                    <a:pt x="892259" y="204716"/>
                  </a:lnTo>
                  <a:lnTo>
                    <a:pt x="820992" y="238489"/>
                  </a:lnTo>
                  <a:lnTo>
                    <a:pt x="774843" y="252698"/>
                  </a:lnTo>
                  <a:lnTo>
                    <a:pt x="722648" y="264824"/>
                  </a:lnTo>
                  <a:lnTo>
                    <a:pt x="665130" y="274644"/>
                  </a:lnTo>
                  <a:lnTo>
                    <a:pt x="603012" y="281935"/>
                  </a:lnTo>
                  <a:lnTo>
                    <a:pt x="537017" y="286473"/>
                  </a:lnTo>
                  <a:lnTo>
                    <a:pt x="467868" y="288036"/>
                  </a:lnTo>
                  <a:lnTo>
                    <a:pt x="398718" y="286473"/>
                  </a:lnTo>
                  <a:lnTo>
                    <a:pt x="332723" y="281935"/>
                  </a:lnTo>
                  <a:lnTo>
                    <a:pt x="270605" y="274644"/>
                  </a:lnTo>
                  <a:lnTo>
                    <a:pt x="213087" y="264824"/>
                  </a:lnTo>
                  <a:lnTo>
                    <a:pt x="160892" y="252698"/>
                  </a:lnTo>
                  <a:lnTo>
                    <a:pt x="114743" y="238489"/>
                  </a:lnTo>
                  <a:lnTo>
                    <a:pt x="75364" y="222420"/>
                  </a:lnTo>
                  <a:lnTo>
                    <a:pt x="19805" y="185598"/>
                  </a:lnTo>
                  <a:lnTo>
                    <a:pt x="0" y="144017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130" y="474345"/>
            <a:ext cx="2872740" cy="61404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ВПР</a:t>
            </a:r>
            <a:r>
              <a:rPr sz="4000" spc="-20" dirty="0"/>
              <a:t> </a:t>
            </a:r>
            <a:r>
              <a:rPr lang="ru-RU" sz="4000" spc="-20" dirty="0"/>
              <a:t>- </a:t>
            </a:r>
            <a:r>
              <a:rPr sz="4000" dirty="0"/>
              <a:t>202</a:t>
            </a:r>
            <a:r>
              <a:rPr lang="ru-RU" sz="4000" dirty="0"/>
              <a:t>6</a:t>
            </a:r>
            <a:r>
              <a:rPr sz="4000" spc="-35" dirty="0"/>
              <a:t> </a:t>
            </a:r>
            <a:endParaRPr sz="4000"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03885" y="1214755"/>
            <a:ext cx="11252200" cy="41294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143510">
              <a:lnSpc>
                <a:spcPct val="12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Всероссийские</a:t>
            </a:r>
            <a:r>
              <a:rPr sz="2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проверочные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(ВПР)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проводятся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целях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осуществления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мониторинга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уровня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качества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подготовки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обучающихся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требованиями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ts val="4040"/>
              </a:lnSpc>
              <a:spcBef>
                <a:spcPts val="230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федеральных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государственных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образовательных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стандартов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федеральных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основных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общеобразовательных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программ.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Сроки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проведения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altLang="" sz="2800" b="1" spc="-70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.04</a:t>
            </a:r>
            <a:r>
              <a:rPr sz="28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altLang="" sz="2800" b="1" spc="-60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.05.202</a:t>
            </a:r>
            <a:r>
              <a:rPr lang="ru-RU" altLang="" sz="2800" b="1" spc="-1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4-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классы</a:t>
            </a:r>
            <a:r>
              <a:rPr sz="2800"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один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урок,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более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45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минут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класс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два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урока,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более,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чем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45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минут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каждый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79747" y="188976"/>
            <a:ext cx="5184648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76983" y="188976"/>
            <a:ext cx="9296400" cy="52562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5355" y="260604"/>
            <a:ext cx="10296144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323215"/>
            <a:ext cx="1074610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</a:t>
            </a:r>
            <a:r>
              <a:rPr lang="ru-RU" sz="3200" dirty="0"/>
              <a:t>6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35" dirty="0"/>
              <a:t> </a:t>
            </a:r>
            <a:r>
              <a:rPr sz="3200" spc="-25" dirty="0"/>
              <a:t>АНГЛИЙСКОМУ</a:t>
            </a:r>
            <a:r>
              <a:rPr sz="3200" spc="-35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30" dirty="0"/>
              <a:t> </a:t>
            </a:r>
            <a:r>
              <a:rPr sz="3200" dirty="0"/>
              <a:t>6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30145" y="1882101"/>
            <a:ext cx="9081770" cy="36645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Проверочная</a:t>
            </a:r>
            <a:r>
              <a:rPr sz="2800" spc="-9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работа</a:t>
            </a:r>
            <a:r>
              <a:rPr sz="2800" spc="-9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содержит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4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:</a:t>
            </a:r>
            <a:endParaRPr sz="2800" spc="-1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800" b="1" dirty="0">
                <a:latin typeface="Times New Roman" panose="02020603050405020304"/>
                <a:cs typeface="Times New Roman" panose="02020603050405020304"/>
                <a:sym typeface="+mn-ea"/>
              </a:rPr>
              <a:t>1.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3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предполагают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краткий</a:t>
            </a:r>
            <a:r>
              <a:rPr sz="28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в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виде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комбинации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цифр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800" spc="-55" dirty="0">
                <a:latin typeface="Times New Roman" panose="02020603050405020304"/>
                <a:cs typeface="Times New Roman" panose="02020603050405020304"/>
                <a:sym typeface="+mn-ea"/>
              </a:rPr>
              <a:t>2.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1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задание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–</a:t>
            </a:r>
            <a:r>
              <a:rPr sz="2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развернутый</a:t>
            </a:r>
            <a:r>
              <a:rPr sz="2800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lang="ru-RU" altLang="en-US"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 (письмо)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9245" y="1312545"/>
            <a:ext cx="11493500" cy="2442845"/>
          </a:xfrm>
          <a:prstGeom prst="rect">
            <a:avLst/>
          </a:prstGeom>
        </p:spPr>
        <p:txBody>
          <a:bodyPr vert="horz" wrap="square" lIns="0" tIns="43815" rIns="0" bIns="0" rtlCol="0">
            <a:noAutofit/>
          </a:bodyPr>
          <a:lstStyle/>
          <a:p>
            <a:pPr marL="355600" marR="1544955" indent="-342900">
              <a:lnSpc>
                <a:spcPts val="1940"/>
              </a:lnSpc>
              <a:spcBef>
                <a:spcPts val="345"/>
              </a:spcBef>
            </a:pPr>
            <a:r>
              <a:rPr sz="1800" b="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18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18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считается</a:t>
            </a:r>
            <a:r>
              <a:rPr sz="18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выполненным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верно,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если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указана</a:t>
            </a:r>
            <a:r>
              <a:rPr lang="ru-RU"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последовательность</a:t>
            </a:r>
            <a:r>
              <a:rPr lang="ru-RU"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20" dirty="0">
                <a:sym typeface="+mn-ea"/>
              </a:rPr>
              <a:t>цифр.</a:t>
            </a:r>
            <a:endParaRPr lang="ru-RU" sz="1800" b="0" spc="-10" dirty="0">
              <a:latin typeface="Times New Roman" panose="02020603050405020304"/>
              <a:cs typeface="Times New Roman" panose="02020603050405020304"/>
            </a:endParaRPr>
          </a:p>
          <a:p>
            <a:pPr marL="355600" marR="1544955" indent="-342900">
              <a:lnSpc>
                <a:spcPts val="1940"/>
              </a:lnSpc>
              <a:spcBef>
                <a:spcPts val="345"/>
              </a:spcBef>
            </a:pPr>
            <a:r>
              <a:rPr sz="1800" b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заданиях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18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18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8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18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установленное</a:t>
            </a:r>
            <a:r>
              <a:rPr sz="1800" b="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соответствие.</a:t>
            </a:r>
            <a:endParaRPr sz="1800" b="0" spc="-10" dirty="0">
              <a:latin typeface="Times New Roman" panose="02020603050405020304"/>
              <a:cs typeface="Times New Roman" panose="02020603050405020304"/>
            </a:endParaRPr>
          </a:p>
          <a:p>
            <a:pPr marL="355600" marR="1544955" indent="-342900">
              <a:lnSpc>
                <a:spcPts val="1940"/>
              </a:lnSpc>
              <a:spcBef>
                <a:spcPts val="34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1940"/>
              </a:lnSpc>
              <a:spcBef>
                <a:spcPts val="1040"/>
              </a:spcBef>
            </a:pP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1800" b="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1800" b="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выполнение каждого</a:t>
            </a:r>
            <a:r>
              <a:rPr sz="18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18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этих</a:t>
            </a:r>
            <a:r>
              <a:rPr sz="18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1800" b="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баллов</a:t>
            </a:r>
            <a:r>
              <a:rPr sz="18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(по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8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баллу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 каждый правильный</a:t>
            </a:r>
            <a:r>
              <a:rPr sz="18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ответ).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b="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8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оценивается</a:t>
            </a:r>
            <a:r>
              <a:rPr sz="1800" b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1800" b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критериями.</a:t>
            </a:r>
            <a:endParaRPr sz="18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0" spc="-10" dirty="0">
                <a:latin typeface="Times New Roman" panose="02020603050405020304"/>
                <a:cs typeface="Times New Roman" panose="02020603050405020304"/>
              </a:rPr>
              <a:t>Максимальный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первичный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18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18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1800" b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800" b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0" spc="-25" dirty="0">
                <a:latin typeface="Times New Roman" panose="02020603050405020304"/>
                <a:cs typeface="Times New Roman" panose="02020603050405020304"/>
              </a:rPr>
              <a:t>25.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04999" y="4267199"/>
            <a:ext cx="9663683" cy="16565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5355" y="333756"/>
            <a:ext cx="9732645" cy="6049010"/>
            <a:chOff x="1705355" y="333756"/>
            <a:chExt cx="9732645" cy="604901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05355" y="333756"/>
              <a:ext cx="9732264" cy="60487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85109" y="2061210"/>
              <a:ext cx="5256530" cy="2664460"/>
            </a:xfrm>
            <a:custGeom>
              <a:avLst/>
              <a:gdLst/>
              <a:ahLst/>
              <a:cxnLst/>
              <a:rect l="l" t="t" r="r" b="b"/>
              <a:pathLst>
                <a:path w="5256530" h="2664460">
                  <a:moveTo>
                    <a:pt x="1152143" y="144779"/>
                  </a:moveTo>
                  <a:lnTo>
                    <a:pt x="1176011" y="114359"/>
                  </a:lnTo>
                  <a:lnTo>
                    <a:pt x="1216919" y="95269"/>
                  </a:lnTo>
                  <a:lnTo>
                    <a:pt x="1276117" y="77358"/>
                  </a:lnTo>
                  <a:lnTo>
                    <a:pt x="1352143" y="60823"/>
                  </a:lnTo>
                  <a:lnTo>
                    <a:pt x="1396009" y="53132"/>
                  </a:lnTo>
                  <a:lnTo>
                    <a:pt x="1443534" y="45859"/>
                  </a:lnTo>
                  <a:lnTo>
                    <a:pt x="1494535" y="39026"/>
                  </a:lnTo>
                  <a:lnTo>
                    <a:pt x="1548829" y="32660"/>
                  </a:lnTo>
                  <a:lnTo>
                    <a:pt x="1606233" y="26784"/>
                  </a:lnTo>
                  <a:lnTo>
                    <a:pt x="1666564" y="21423"/>
                  </a:lnTo>
                  <a:lnTo>
                    <a:pt x="1729640" y="16602"/>
                  </a:lnTo>
                  <a:lnTo>
                    <a:pt x="1795277" y="12344"/>
                  </a:lnTo>
                  <a:lnTo>
                    <a:pt x="1863293" y="8674"/>
                  </a:lnTo>
                  <a:lnTo>
                    <a:pt x="1933506" y="5616"/>
                  </a:lnTo>
                  <a:lnTo>
                    <a:pt x="2005731" y="3195"/>
                  </a:lnTo>
                  <a:lnTo>
                    <a:pt x="2079787" y="1436"/>
                  </a:lnTo>
                  <a:lnTo>
                    <a:pt x="2155491" y="363"/>
                  </a:lnTo>
                  <a:lnTo>
                    <a:pt x="2232660" y="0"/>
                  </a:lnTo>
                  <a:lnTo>
                    <a:pt x="2309828" y="363"/>
                  </a:lnTo>
                  <a:lnTo>
                    <a:pt x="2385532" y="1436"/>
                  </a:lnTo>
                  <a:lnTo>
                    <a:pt x="2459588" y="3195"/>
                  </a:lnTo>
                  <a:lnTo>
                    <a:pt x="2531813" y="5616"/>
                  </a:lnTo>
                  <a:lnTo>
                    <a:pt x="2602026" y="8674"/>
                  </a:lnTo>
                  <a:lnTo>
                    <a:pt x="2670042" y="12344"/>
                  </a:lnTo>
                  <a:lnTo>
                    <a:pt x="2735679" y="16602"/>
                  </a:lnTo>
                  <a:lnTo>
                    <a:pt x="2798755" y="21423"/>
                  </a:lnTo>
                  <a:lnTo>
                    <a:pt x="2859086" y="26784"/>
                  </a:lnTo>
                  <a:lnTo>
                    <a:pt x="2916490" y="32660"/>
                  </a:lnTo>
                  <a:lnTo>
                    <a:pt x="2970784" y="39026"/>
                  </a:lnTo>
                  <a:lnTo>
                    <a:pt x="3021785" y="45859"/>
                  </a:lnTo>
                  <a:lnTo>
                    <a:pt x="3069310" y="53132"/>
                  </a:lnTo>
                  <a:lnTo>
                    <a:pt x="3113176" y="60823"/>
                  </a:lnTo>
                  <a:lnTo>
                    <a:pt x="3153201" y="68906"/>
                  </a:lnTo>
                  <a:lnTo>
                    <a:pt x="3220996" y="86154"/>
                  </a:lnTo>
                  <a:lnTo>
                    <a:pt x="3271232" y="104679"/>
                  </a:lnTo>
                  <a:lnTo>
                    <a:pt x="3310463" y="134434"/>
                  </a:lnTo>
                  <a:lnTo>
                    <a:pt x="3313176" y="144779"/>
                  </a:lnTo>
                  <a:lnTo>
                    <a:pt x="3310463" y="155125"/>
                  </a:lnTo>
                  <a:lnTo>
                    <a:pt x="3271232" y="184880"/>
                  </a:lnTo>
                  <a:lnTo>
                    <a:pt x="3220996" y="203405"/>
                  </a:lnTo>
                  <a:lnTo>
                    <a:pt x="3153201" y="220653"/>
                  </a:lnTo>
                  <a:lnTo>
                    <a:pt x="3113176" y="228736"/>
                  </a:lnTo>
                  <a:lnTo>
                    <a:pt x="3069310" y="236427"/>
                  </a:lnTo>
                  <a:lnTo>
                    <a:pt x="3021785" y="243700"/>
                  </a:lnTo>
                  <a:lnTo>
                    <a:pt x="2970784" y="250533"/>
                  </a:lnTo>
                  <a:lnTo>
                    <a:pt x="2916490" y="256899"/>
                  </a:lnTo>
                  <a:lnTo>
                    <a:pt x="2859086" y="262775"/>
                  </a:lnTo>
                  <a:lnTo>
                    <a:pt x="2798755" y="268136"/>
                  </a:lnTo>
                  <a:lnTo>
                    <a:pt x="2735679" y="272957"/>
                  </a:lnTo>
                  <a:lnTo>
                    <a:pt x="2670042" y="277215"/>
                  </a:lnTo>
                  <a:lnTo>
                    <a:pt x="2602026" y="280885"/>
                  </a:lnTo>
                  <a:lnTo>
                    <a:pt x="2531813" y="283943"/>
                  </a:lnTo>
                  <a:lnTo>
                    <a:pt x="2459588" y="286364"/>
                  </a:lnTo>
                  <a:lnTo>
                    <a:pt x="2385532" y="288123"/>
                  </a:lnTo>
                  <a:lnTo>
                    <a:pt x="2309828" y="289196"/>
                  </a:lnTo>
                  <a:lnTo>
                    <a:pt x="2232660" y="289560"/>
                  </a:lnTo>
                  <a:lnTo>
                    <a:pt x="2155491" y="289196"/>
                  </a:lnTo>
                  <a:lnTo>
                    <a:pt x="2079787" y="288123"/>
                  </a:lnTo>
                  <a:lnTo>
                    <a:pt x="2005731" y="286364"/>
                  </a:lnTo>
                  <a:lnTo>
                    <a:pt x="1933506" y="283943"/>
                  </a:lnTo>
                  <a:lnTo>
                    <a:pt x="1863293" y="280885"/>
                  </a:lnTo>
                  <a:lnTo>
                    <a:pt x="1795277" y="277215"/>
                  </a:lnTo>
                  <a:lnTo>
                    <a:pt x="1729640" y="272957"/>
                  </a:lnTo>
                  <a:lnTo>
                    <a:pt x="1666564" y="268136"/>
                  </a:lnTo>
                  <a:lnTo>
                    <a:pt x="1606233" y="262775"/>
                  </a:lnTo>
                  <a:lnTo>
                    <a:pt x="1548829" y="256899"/>
                  </a:lnTo>
                  <a:lnTo>
                    <a:pt x="1494535" y="250533"/>
                  </a:lnTo>
                  <a:lnTo>
                    <a:pt x="1443534" y="243700"/>
                  </a:lnTo>
                  <a:lnTo>
                    <a:pt x="1396009" y="236427"/>
                  </a:lnTo>
                  <a:lnTo>
                    <a:pt x="1352143" y="228736"/>
                  </a:lnTo>
                  <a:lnTo>
                    <a:pt x="1312118" y="220653"/>
                  </a:lnTo>
                  <a:lnTo>
                    <a:pt x="1244323" y="203405"/>
                  </a:lnTo>
                  <a:lnTo>
                    <a:pt x="1194087" y="184880"/>
                  </a:lnTo>
                  <a:lnTo>
                    <a:pt x="1154856" y="155125"/>
                  </a:lnTo>
                  <a:lnTo>
                    <a:pt x="1152143" y="144779"/>
                  </a:lnTo>
                  <a:close/>
                </a:path>
                <a:path w="5256530" h="2664460">
                  <a:moveTo>
                    <a:pt x="1440179" y="1117091"/>
                  </a:moveTo>
                  <a:lnTo>
                    <a:pt x="1475360" y="1075859"/>
                  </a:lnTo>
                  <a:lnTo>
                    <a:pt x="1517837" y="1056443"/>
                  </a:lnTo>
                  <a:lnTo>
                    <a:pt x="1575571" y="1038008"/>
                  </a:lnTo>
                  <a:lnTo>
                    <a:pt x="1647563" y="1020688"/>
                  </a:lnTo>
                  <a:lnTo>
                    <a:pt x="1688594" y="1012488"/>
                  </a:lnTo>
                  <a:lnTo>
                    <a:pt x="1732814" y="1004618"/>
                  </a:lnTo>
                  <a:lnTo>
                    <a:pt x="1780099" y="997094"/>
                  </a:lnTo>
                  <a:lnTo>
                    <a:pt x="1830323" y="989933"/>
                  </a:lnTo>
                  <a:lnTo>
                    <a:pt x="1883363" y="983152"/>
                  </a:lnTo>
                  <a:lnTo>
                    <a:pt x="1939092" y="976768"/>
                  </a:lnTo>
                  <a:lnTo>
                    <a:pt x="1997386" y="970798"/>
                  </a:lnTo>
                  <a:lnTo>
                    <a:pt x="2058119" y="965258"/>
                  </a:lnTo>
                  <a:lnTo>
                    <a:pt x="2121168" y="960166"/>
                  </a:lnTo>
                  <a:lnTo>
                    <a:pt x="2186406" y="955539"/>
                  </a:lnTo>
                  <a:lnTo>
                    <a:pt x="2253710" y="951392"/>
                  </a:lnTo>
                  <a:lnTo>
                    <a:pt x="2322953" y="947744"/>
                  </a:lnTo>
                  <a:lnTo>
                    <a:pt x="2394012" y="944611"/>
                  </a:lnTo>
                  <a:lnTo>
                    <a:pt x="2466760" y="942009"/>
                  </a:lnTo>
                  <a:lnTo>
                    <a:pt x="2541074" y="939957"/>
                  </a:lnTo>
                  <a:lnTo>
                    <a:pt x="2616827" y="938469"/>
                  </a:lnTo>
                  <a:lnTo>
                    <a:pt x="2693896" y="937565"/>
                  </a:lnTo>
                  <a:lnTo>
                    <a:pt x="2772155" y="937260"/>
                  </a:lnTo>
                  <a:lnTo>
                    <a:pt x="2850415" y="937565"/>
                  </a:lnTo>
                  <a:lnTo>
                    <a:pt x="2927484" y="938469"/>
                  </a:lnTo>
                  <a:lnTo>
                    <a:pt x="3003237" y="939957"/>
                  </a:lnTo>
                  <a:lnTo>
                    <a:pt x="3077551" y="942009"/>
                  </a:lnTo>
                  <a:lnTo>
                    <a:pt x="3150299" y="944611"/>
                  </a:lnTo>
                  <a:lnTo>
                    <a:pt x="3221358" y="947744"/>
                  </a:lnTo>
                  <a:lnTo>
                    <a:pt x="3290601" y="951392"/>
                  </a:lnTo>
                  <a:lnTo>
                    <a:pt x="3357905" y="955539"/>
                  </a:lnTo>
                  <a:lnTo>
                    <a:pt x="3423143" y="960166"/>
                  </a:lnTo>
                  <a:lnTo>
                    <a:pt x="3486192" y="965258"/>
                  </a:lnTo>
                  <a:lnTo>
                    <a:pt x="3546925" y="970798"/>
                  </a:lnTo>
                  <a:lnTo>
                    <a:pt x="3605219" y="976768"/>
                  </a:lnTo>
                  <a:lnTo>
                    <a:pt x="3660948" y="983152"/>
                  </a:lnTo>
                  <a:lnTo>
                    <a:pt x="3713988" y="989933"/>
                  </a:lnTo>
                  <a:lnTo>
                    <a:pt x="3764212" y="997094"/>
                  </a:lnTo>
                  <a:lnTo>
                    <a:pt x="3811497" y="1004618"/>
                  </a:lnTo>
                  <a:lnTo>
                    <a:pt x="3855717" y="1012488"/>
                  </a:lnTo>
                  <a:lnTo>
                    <a:pt x="3896748" y="1020688"/>
                  </a:lnTo>
                  <a:lnTo>
                    <a:pt x="3934463" y="1029200"/>
                  </a:lnTo>
                  <a:lnTo>
                    <a:pt x="3999452" y="1047095"/>
                  </a:lnTo>
                  <a:lnTo>
                    <a:pt x="4049682" y="1066037"/>
                  </a:lnTo>
                  <a:lnTo>
                    <a:pt x="4084155" y="1085892"/>
                  </a:lnTo>
                  <a:lnTo>
                    <a:pt x="4104132" y="1117091"/>
                  </a:lnTo>
                  <a:lnTo>
                    <a:pt x="4101870" y="1127658"/>
                  </a:lnTo>
                  <a:lnTo>
                    <a:pt x="4068951" y="1158324"/>
                  </a:lnTo>
                  <a:lnTo>
                    <a:pt x="4026474" y="1177740"/>
                  </a:lnTo>
                  <a:lnTo>
                    <a:pt x="3968740" y="1196175"/>
                  </a:lnTo>
                  <a:lnTo>
                    <a:pt x="3896748" y="1213495"/>
                  </a:lnTo>
                  <a:lnTo>
                    <a:pt x="3855717" y="1221695"/>
                  </a:lnTo>
                  <a:lnTo>
                    <a:pt x="3811497" y="1229565"/>
                  </a:lnTo>
                  <a:lnTo>
                    <a:pt x="3764212" y="1237089"/>
                  </a:lnTo>
                  <a:lnTo>
                    <a:pt x="3713987" y="1244250"/>
                  </a:lnTo>
                  <a:lnTo>
                    <a:pt x="3660948" y="1251031"/>
                  </a:lnTo>
                  <a:lnTo>
                    <a:pt x="3605219" y="1257415"/>
                  </a:lnTo>
                  <a:lnTo>
                    <a:pt x="3546925" y="1263385"/>
                  </a:lnTo>
                  <a:lnTo>
                    <a:pt x="3486192" y="1268925"/>
                  </a:lnTo>
                  <a:lnTo>
                    <a:pt x="3423143" y="1274017"/>
                  </a:lnTo>
                  <a:lnTo>
                    <a:pt x="3357905" y="1278644"/>
                  </a:lnTo>
                  <a:lnTo>
                    <a:pt x="3290601" y="1282791"/>
                  </a:lnTo>
                  <a:lnTo>
                    <a:pt x="3221358" y="1286439"/>
                  </a:lnTo>
                  <a:lnTo>
                    <a:pt x="3150299" y="1289572"/>
                  </a:lnTo>
                  <a:lnTo>
                    <a:pt x="3077551" y="1292174"/>
                  </a:lnTo>
                  <a:lnTo>
                    <a:pt x="3003237" y="1294226"/>
                  </a:lnTo>
                  <a:lnTo>
                    <a:pt x="2927484" y="1295714"/>
                  </a:lnTo>
                  <a:lnTo>
                    <a:pt x="2850415" y="1296618"/>
                  </a:lnTo>
                  <a:lnTo>
                    <a:pt x="2772155" y="1296924"/>
                  </a:lnTo>
                  <a:lnTo>
                    <a:pt x="2693896" y="1296618"/>
                  </a:lnTo>
                  <a:lnTo>
                    <a:pt x="2616827" y="1295714"/>
                  </a:lnTo>
                  <a:lnTo>
                    <a:pt x="2541074" y="1294226"/>
                  </a:lnTo>
                  <a:lnTo>
                    <a:pt x="2466760" y="1292174"/>
                  </a:lnTo>
                  <a:lnTo>
                    <a:pt x="2394012" y="1289572"/>
                  </a:lnTo>
                  <a:lnTo>
                    <a:pt x="2322953" y="1286439"/>
                  </a:lnTo>
                  <a:lnTo>
                    <a:pt x="2253710" y="1282791"/>
                  </a:lnTo>
                  <a:lnTo>
                    <a:pt x="2186406" y="1278644"/>
                  </a:lnTo>
                  <a:lnTo>
                    <a:pt x="2121168" y="1274017"/>
                  </a:lnTo>
                  <a:lnTo>
                    <a:pt x="2058119" y="1268925"/>
                  </a:lnTo>
                  <a:lnTo>
                    <a:pt x="1997386" y="1263385"/>
                  </a:lnTo>
                  <a:lnTo>
                    <a:pt x="1939092" y="1257415"/>
                  </a:lnTo>
                  <a:lnTo>
                    <a:pt x="1883363" y="1251031"/>
                  </a:lnTo>
                  <a:lnTo>
                    <a:pt x="1830323" y="1244250"/>
                  </a:lnTo>
                  <a:lnTo>
                    <a:pt x="1780099" y="1237089"/>
                  </a:lnTo>
                  <a:lnTo>
                    <a:pt x="1732814" y="1229565"/>
                  </a:lnTo>
                  <a:lnTo>
                    <a:pt x="1688594" y="1221695"/>
                  </a:lnTo>
                  <a:lnTo>
                    <a:pt x="1647563" y="1213495"/>
                  </a:lnTo>
                  <a:lnTo>
                    <a:pt x="1609848" y="1204983"/>
                  </a:lnTo>
                  <a:lnTo>
                    <a:pt x="1544859" y="1187088"/>
                  </a:lnTo>
                  <a:lnTo>
                    <a:pt x="1494629" y="1168146"/>
                  </a:lnTo>
                  <a:lnTo>
                    <a:pt x="1460156" y="1148291"/>
                  </a:lnTo>
                  <a:lnTo>
                    <a:pt x="1440179" y="1117091"/>
                  </a:lnTo>
                  <a:close/>
                </a:path>
                <a:path w="5256530" h="2664460">
                  <a:moveTo>
                    <a:pt x="144779" y="1764029"/>
                  </a:moveTo>
                  <a:lnTo>
                    <a:pt x="174595" y="1730980"/>
                  </a:lnTo>
                  <a:lnTo>
                    <a:pt x="219976" y="1711885"/>
                  </a:lnTo>
                  <a:lnTo>
                    <a:pt x="261096" y="1699510"/>
                  </a:lnTo>
                  <a:lnTo>
                    <a:pt x="310578" y="1687448"/>
                  </a:lnTo>
                  <a:lnTo>
                    <a:pt x="368141" y="1675722"/>
                  </a:lnTo>
                  <a:lnTo>
                    <a:pt x="433501" y="1664356"/>
                  </a:lnTo>
                  <a:lnTo>
                    <a:pt x="506375" y="1653374"/>
                  </a:lnTo>
                  <a:lnTo>
                    <a:pt x="545541" y="1648034"/>
                  </a:lnTo>
                  <a:lnTo>
                    <a:pt x="586480" y="1642799"/>
                  </a:lnTo>
                  <a:lnTo>
                    <a:pt x="629157" y="1637672"/>
                  </a:lnTo>
                  <a:lnTo>
                    <a:pt x="673535" y="1632656"/>
                  </a:lnTo>
                  <a:lnTo>
                    <a:pt x="719579" y="1627753"/>
                  </a:lnTo>
                  <a:lnTo>
                    <a:pt x="767255" y="1622968"/>
                  </a:lnTo>
                  <a:lnTo>
                    <a:pt x="816527" y="1618302"/>
                  </a:lnTo>
                  <a:lnTo>
                    <a:pt x="867359" y="1613759"/>
                  </a:lnTo>
                  <a:lnTo>
                    <a:pt x="919716" y="1609341"/>
                  </a:lnTo>
                  <a:lnTo>
                    <a:pt x="973563" y="1605053"/>
                  </a:lnTo>
                  <a:lnTo>
                    <a:pt x="1028865" y="1600896"/>
                  </a:lnTo>
                  <a:lnTo>
                    <a:pt x="1085585" y="1596874"/>
                  </a:lnTo>
                  <a:lnTo>
                    <a:pt x="1143690" y="1592989"/>
                  </a:lnTo>
                  <a:lnTo>
                    <a:pt x="1203142" y="1589245"/>
                  </a:lnTo>
                  <a:lnTo>
                    <a:pt x="1263908" y="1585645"/>
                  </a:lnTo>
                  <a:lnTo>
                    <a:pt x="1325952" y="1582191"/>
                  </a:lnTo>
                  <a:lnTo>
                    <a:pt x="1389237" y="1578887"/>
                  </a:lnTo>
                  <a:lnTo>
                    <a:pt x="1453730" y="1575735"/>
                  </a:lnTo>
                  <a:lnTo>
                    <a:pt x="1519395" y="1572739"/>
                  </a:lnTo>
                  <a:lnTo>
                    <a:pt x="1586195" y="1569902"/>
                  </a:lnTo>
                  <a:lnTo>
                    <a:pt x="1654097" y="1567225"/>
                  </a:lnTo>
                  <a:lnTo>
                    <a:pt x="1723064" y="1564714"/>
                  </a:lnTo>
                  <a:lnTo>
                    <a:pt x="1793062" y="1562370"/>
                  </a:lnTo>
                  <a:lnTo>
                    <a:pt x="1864054" y="1560196"/>
                  </a:lnTo>
                  <a:lnTo>
                    <a:pt x="1936007" y="1558195"/>
                  </a:lnTo>
                  <a:lnTo>
                    <a:pt x="2008883" y="1556371"/>
                  </a:lnTo>
                  <a:lnTo>
                    <a:pt x="2082648" y="1554727"/>
                  </a:lnTo>
                  <a:lnTo>
                    <a:pt x="2157267" y="1553264"/>
                  </a:lnTo>
                  <a:lnTo>
                    <a:pt x="2232704" y="1551987"/>
                  </a:lnTo>
                  <a:lnTo>
                    <a:pt x="2308923" y="1550899"/>
                  </a:lnTo>
                  <a:lnTo>
                    <a:pt x="2385891" y="1550001"/>
                  </a:lnTo>
                  <a:lnTo>
                    <a:pt x="2463570" y="1549298"/>
                  </a:lnTo>
                  <a:lnTo>
                    <a:pt x="2541926" y="1548792"/>
                  </a:lnTo>
                  <a:lnTo>
                    <a:pt x="2620924" y="1548486"/>
                  </a:lnTo>
                  <a:lnTo>
                    <a:pt x="2700528" y="1548383"/>
                  </a:lnTo>
                  <a:lnTo>
                    <a:pt x="2780131" y="1548486"/>
                  </a:lnTo>
                  <a:lnTo>
                    <a:pt x="2859129" y="1548792"/>
                  </a:lnTo>
                  <a:lnTo>
                    <a:pt x="2937485" y="1549298"/>
                  </a:lnTo>
                  <a:lnTo>
                    <a:pt x="3015164" y="1550001"/>
                  </a:lnTo>
                  <a:lnTo>
                    <a:pt x="3092132" y="1550899"/>
                  </a:lnTo>
                  <a:lnTo>
                    <a:pt x="3168351" y="1551987"/>
                  </a:lnTo>
                  <a:lnTo>
                    <a:pt x="3243788" y="1553264"/>
                  </a:lnTo>
                  <a:lnTo>
                    <a:pt x="3318407" y="1554727"/>
                  </a:lnTo>
                  <a:lnTo>
                    <a:pt x="3392172" y="1556371"/>
                  </a:lnTo>
                  <a:lnTo>
                    <a:pt x="3465048" y="1558195"/>
                  </a:lnTo>
                  <a:lnTo>
                    <a:pt x="3537001" y="1560196"/>
                  </a:lnTo>
                  <a:lnTo>
                    <a:pt x="3607993" y="1562370"/>
                  </a:lnTo>
                  <a:lnTo>
                    <a:pt x="3677991" y="1564714"/>
                  </a:lnTo>
                  <a:lnTo>
                    <a:pt x="3746958" y="1567225"/>
                  </a:lnTo>
                  <a:lnTo>
                    <a:pt x="3814860" y="1569902"/>
                  </a:lnTo>
                  <a:lnTo>
                    <a:pt x="3881660" y="1572739"/>
                  </a:lnTo>
                  <a:lnTo>
                    <a:pt x="3947325" y="1575735"/>
                  </a:lnTo>
                  <a:lnTo>
                    <a:pt x="4011818" y="1578887"/>
                  </a:lnTo>
                  <a:lnTo>
                    <a:pt x="4075103" y="1582191"/>
                  </a:lnTo>
                  <a:lnTo>
                    <a:pt x="4137147" y="1585645"/>
                  </a:lnTo>
                  <a:lnTo>
                    <a:pt x="4197913" y="1589245"/>
                  </a:lnTo>
                  <a:lnTo>
                    <a:pt x="4257365" y="1592989"/>
                  </a:lnTo>
                  <a:lnTo>
                    <a:pt x="4315470" y="1596874"/>
                  </a:lnTo>
                  <a:lnTo>
                    <a:pt x="4372190" y="1600896"/>
                  </a:lnTo>
                  <a:lnTo>
                    <a:pt x="4427492" y="1605053"/>
                  </a:lnTo>
                  <a:lnTo>
                    <a:pt x="4481339" y="1609341"/>
                  </a:lnTo>
                  <a:lnTo>
                    <a:pt x="4533696" y="1613759"/>
                  </a:lnTo>
                  <a:lnTo>
                    <a:pt x="4584528" y="1618302"/>
                  </a:lnTo>
                  <a:lnTo>
                    <a:pt x="4633800" y="1622968"/>
                  </a:lnTo>
                  <a:lnTo>
                    <a:pt x="4681476" y="1627753"/>
                  </a:lnTo>
                  <a:lnTo>
                    <a:pt x="4727520" y="1632656"/>
                  </a:lnTo>
                  <a:lnTo>
                    <a:pt x="4771898" y="1637672"/>
                  </a:lnTo>
                  <a:lnTo>
                    <a:pt x="4814575" y="1642799"/>
                  </a:lnTo>
                  <a:lnTo>
                    <a:pt x="4855514" y="1648034"/>
                  </a:lnTo>
                  <a:lnTo>
                    <a:pt x="4894680" y="1653374"/>
                  </a:lnTo>
                  <a:lnTo>
                    <a:pt x="4967554" y="1664356"/>
                  </a:lnTo>
                  <a:lnTo>
                    <a:pt x="5032914" y="1675722"/>
                  </a:lnTo>
                  <a:lnTo>
                    <a:pt x="5090477" y="1687448"/>
                  </a:lnTo>
                  <a:lnTo>
                    <a:pt x="5139959" y="1699510"/>
                  </a:lnTo>
                  <a:lnTo>
                    <a:pt x="5181079" y="1711885"/>
                  </a:lnTo>
                  <a:lnTo>
                    <a:pt x="5226460" y="1730980"/>
                  </a:lnTo>
                  <a:lnTo>
                    <a:pt x="5255059" y="1757311"/>
                  </a:lnTo>
                  <a:lnTo>
                    <a:pt x="5256275" y="1764029"/>
                  </a:lnTo>
                  <a:lnTo>
                    <a:pt x="5255059" y="1770748"/>
                  </a:lnTo>
                  <a:lnTo>
                    <a:pt x="5226460" y="1797079"/>
                  </a:lnTo>
                  <a:lnTo>
                    <a:pt x="5181079" y="1816174"/>
                  </a:lnTo>
                  <a:lnTo>
                    <a:pt x="5139959" y="1828549"/>
                  </a:lnTo>
                  <a:lnTo>
                    <a:pt x="5090477" y="1840611"/>
                  </a:lnTo>
                  <a:lnTo>
                    <a:pt x="5032914" y="1852337"/>
                  </a:lnTo>
                  <a:lnTo>
                    <a:pt x="4967554" y="1863703"/>
                  </a:lnTo>
                  <a:lnTo>
                    <a:pt x="4894680" y="1874685"/>
                  </a:lnTo>
                  <a:lnTo>
                    <a:pt x="4855514" y="1880025"/>
                  </a:lnTo>
                  <a:lnTo>
                    <a:pt x="4814575" y="1885260"/>
                  </a:lnTo>
                  <a:lnTo>
                    <a:pt x="4771898" y="1890387"/>
                  </a:lnTo>
                  <a:lnTo>
                    <a:pt x="4727520" y="1895403"/>
                  </a:lnTo>
                  <a:lnTo>
                    <a:pt x="4681476" y="1900306"/>
                  </a:lnTo>
                  <a:lnTo>
                    <a:pt x="4633800" y="1905091"/>
                  </a:lnTo>
                  <a:lnTo>
                    <a:pt x="4584528" y="1909757"/>
                  </a:lnTo>
                  <a:lnTo>
                    <a:pt x="4533696" y="1914300"/>
                  </a:lnTo>
                  <a:lnTo>
                    <a:pt x="4481339" y="1918718"/>
                  </a:lnTo>
                  <a:lnTo>
                    <a:pt x="4427492" y="1923006"/>
                  </a:lnTo>
                  <a:lnTo>
                    <a:pt x="4372190" y="1927163"/>
                  </a:lnTo>
                  <a:lnTo>
                    <a:pt x="4315470" y="1931185"/>
                  </a:lnTo>
                  <a:lnTo>
                    <a:pt x="4257365" y="1935070"/>
                  </a:lnTo>
                  <a:lnTo>
                    <a:pt x="4197913" y="1938814"/>
                  </a:lnTo>
                  <a:lnTo>
                    <a:pt x="4137147" y="1942414"/>
                  </a:lnTo>
                  <a:lnTo>
                    <a:pt x="4075103" y="1945868"/>
                  </a:lnTo>
                  <a:lnTo>
                    <a:pt x="4011818" y="1949172"/>
                  </a:lnTo>
                  <a:lnTo>
                    <a:pt x="3947325" y="1952324"/>
                  </a:lnTo>
                  <a:lnTo>
                    <a:pt x="3881660" y="1955320"/>
                  </a:lnTo>
                  <a:lnTo>
                    <a:pt x="3814860" y="1958157"/>
                  </a:lnTo>
                  <a:lnTo>
                    <a:pt x="3746958" y="1960834"/>
                  </a:lnTo>
                  <a:lnTo>
                    <a:pt x="3677991" y="1963345"/>
                  </a:lnTo>
                  <a:lnTo>
                    <a:pt x="3607993" y="1965689"/>
                  </a:lnTo>
                  <a:lnTo>
                    <a:pt x="3537001" y="1967863"/>
                  </a:lnTo>
                  <a:lnTo>
                    <a:pt x="3465048" y="1969864"/>
                  </a:lnTo>
                  <a:lnTo>
                    <a:pt x="3392172" y="1971688"/>
                  </a:lnTo>
                  <a:lnTo>
                    <a:pt x="3318407" y="1973332"/>
                  </a:lnTo>
                  <a:lnTo>
                    <a:pt x="3243788" y="1974795"/>
                  </a:lnTo>
                  <a:lnTo>
                    <a:pt x="3168351" y="1976072"/>
                  </a:lnTo>
                  <a:lnTo>
                    <a:pt x="3092132" y="1977160"/>
                  </a:lnTo>
                  <a:lnTo>
                    <a:pt x="3015164" y="1978058"/>
                  </a:lnTo>
                  <a:lnTo>
                    <a:pt x="2937485" y="1978761"/>
                  </a:lnTo>
                  <a:lnTo>
                    <a:pt x="2859129" y="1979267"/>
                  </a:lnTo>
                  <a:lnTo>
                    <a:pt x="2780131" y="1979573"/>
                  </a:lnTo>
                  <a:lnTo>
                    <a:pt x="2700528" y="1979676"/>
                  </a:lnTo>
                  <a:lnTo>
                    <a:pt x="2620924" y="1979573"/>
                  </a:lnTo>
                  <a:lnTo>
                    <a:pt x="2541926" y="1979267"/>
                  </a:lnTo>
                  <a:lnTo>
                    <a:pt x="2463570" y="1978761"/>
                  </a:lnTo>
                  <a:lnTo>
                    <a:pt x="2385891" y="1978058"/>
                  </a:lnTo>
                  <a:lnTo>
                    <a:pt x="2308923" y="1977160"/>
                  </a:lnTo>
                  <a:lnTo>
                    <a:pt x="2232704" y="1976072"/>
                  </a:lnTo>
                  <a:lnTo>
                    <a:pt x="2157267" y="1974795"/>
                  </a:lnTo>
                  <a:lnTo>
                    <a:pt x="2082648" y="1973332"/>
                  </a:lnTo>
                  <a:lnTo>
                    <a:pt x="2008883" y="1971688"/>
                  </a:lnTo>
                  <a:lnTo>
                    <a:pt x="1936007" y="1969864"/>
                  </a:lnTo>
                  <a:lnTo>
                    <a:pt x="1864054" y="1967863"/>
                  </a:lnTo>
                  <a:lnTo>
                    <a:pt x="1793062" y="1965689"/>
                  </a:lnTo>
                  <a:lnTo>
                    <a:pt x="1723064" y="1963345"/>
                  </a:lnTo>
                  <a:lnTo>
                    <a:pt x="1654097" y="1960834"/>
                  </a:lnTo>
                  <a:lnTo>
                    <a:pt x="1586195" y="1958157"/>
                  </a:lnTo>
                  <a:lnTo>
                    <a:pt x="1519395" y="1955320"/>
                  </a:lnTo>
                  <a:lnTo>
                    <a:pt x="1453730" y="1952324"/>
                  </a:lnTo>
                  <a:lnTo>
                    <a:pt x="1389237" y="1949172"/>
                  </a:lnTo>
                  <a:lnTo>
                    <a:pt x="1325952" y="1945868"/>
                  </a:lnTo>
                  <a:lnTo>
                    <a:pt x="1263908" y="1942414"/>
                  </a:lnTo>
                  <a:lnTo>
                    <a:pt x="1203142" y="1938814"/>
                  </a:lnTo>
                  <a:lnTo>
                    <a:pt x="1143690" y="1935070"/>
                  </a:lnTo>
                  <a:lnTo>
                    <a:pt x="1085585" y="1931185"/>
                  </a:lnTo>
                  <a:lnTo>
                    <a:pt x="1028865" y="1927163"/>
                  </a:lnTo>
                  <a:lnTo>
                    <a:pt x="973563" y="1923006"/>
                  </a:lnTo>
                  <a:lnTo>
                    <a:pt x="919716" y="1918718"/>
                  </a:lnTo>
                  <a:lnTo>
                    <a:pt x="867359" y="1914300"/>
                  </a:lnTo>
                  <a:lnTo>
                    <a:pt x="816527" y="1909757"/>
                  </a:lnTo>
                  <a:lnTo>
                    <a:pt x="767255" y="1905091"/>
                  </a:lnTo>
                  <a:lnTo>
                    <a:pt x="719579" y="1900306"/>
                  </a:lnTo>
                  <a:lnTo>
                    <a:pt x="673535" y="1895403"/>
                  </a:lnTo>
                  <a:lnTo>
                    <a:pt x="629157" y="1890387"/>
                  </a:lnTo>
                  <a:lnTo>
                    <a:pt x="586480" y="1885260"/>
                  </a:lnTo>
                  <a:lnTo>
                    <a:pt x="545541" y="1880025"/>
                  </a:lnTo>
                  <a:lnTo>
                    <a:pt x="506375" y="1874685"/>
                  </a:lnTo>
                  <a:lnTo>
                    <a:pt x="433501" y="1863703"/>
                  </a:lnTo>
                  <a:lnTo>
                    <a:pt x="368141" y="1852337"/>
                  </a:lnTo>
                  <a:lnTo>
                    <a:pt x="310578" y="1840611"/>
                  </a:lnTo>
                  <a:lnTo>
                    <a:pt x="261096" y="1828549"/>
                  </a:lnTo>
                  <a:lnTo>
                    <a:pt x="219976" y="1816174"/>
                  </a:lnTo>
                  <a:lnTo>
                    <a:pt x="174595" y="1797079"/>
                  </a:lnTo>
                  <a:lnTo>
                    <a:pt x="145996" y="1770748"/>
                  </a:lnTo>
                  <a:lnTo>
                    <a:pt x="144779" y="1764029"/>
                  </a:lnTo>
                  <a:close/>
                </a:path>
                <a:path w="5256530" h="2664460">
                  <a:moveTo>
                    <a:pt x="0" y="2448306"/>
                  </a:moveTo>
                  <a:lnTo>
                    <a:pt x="23966" y="2414948"/>
                  </a:lnTo>
                  <a:lnTo>
                    <a:pt x="72023" y="2390969"/>
                  </a:lnTo>
                  <a:lnTo>
                    <a:pt x="117545" y="2375566"/>
                  </a:lnTo>
                  <a:lnTo>
                    <a:pt x="173332" y="2360686"/>
                  </a:lnTo>
                  <a:lnTo>
                    <a:pt x="238936" y="2346378"/>
                  </a:lnTo>
                  <a:lnTo>
                    <a:pt x="313908" y="2332688"/>
                  </a:lnTo>
                  <a:lnTo>
                    <a:pt x="354767" y="2326090"/>
                  </a:lnTo>
                  <a:lnTo>
                    <a:pt x="397800" y="2319665"/>
                  </a:lnTo>
                  <a:lnTo>
                    <a:pt x="442950" y="2313418"/>
                  </a:lnTo>
                  <a:lnTo>
                    <a:pt x="490163" y="2307356"/>
                  </a:lnTo>
                  <a:lnTo>
                    <a:pt x="539381" y="2301485"/>
                  </a:lnTo>
                  <a:lnTo>
                    <a:pt x="590550" y="2295810"/>
                  </a:lnTo>
                  <a:lnTo>
                    <a:pt x="643611" y="2290338"/>
                  </a:lnTo>
                  <a:lnTo>
                    <a:pt x="698511" y="2285075"/>
                  </a:lnTo>
                  <a:lnTo>
                    <a:pt x="755193" y="2280026"/>
                  </a:lnTo>
                  <a:lnTo>
                    <a:pt x="813600" y="2275197"/>
                  </a:lnTo>
                  <a:lnTo>
                    <a:pt x="873676" y="2270595"/>
                  </a:lnTo>
                  <a:lnTo>
                    <a:pt x="935367" y="2266226"/>
                  </a:lnTo>
                  <a:lnTo>
                    <a:pt x="998615" y="2262095"/>
                  </a:lnTo>
                  <a:lnTo>
                    <a:pt x="1063364" y="2258209"/>
                  </a:lnTo>
                  <a:lnTo>
                    <a:pt x="1129559" y="2254573"/>
                  </a:lnTo>
                  <a:lnTo>
                    <a:pt x="1197143" y="2251194"/>
                  </a:lnTo>
                  <a:lnTo>
                    <a:pt x="1266061" y="2248077"/>
                  </a:lnTo>
                  <a:lnTo>
                    <a:pt x="1336256" y="2245228"/>
                  </a:lnTo>
                  <a:lnTo>
                    <a:pt x="1407673" y="2242654"/>
                  </a:lnTo>
                  <a:lnTo>
                    <a:pt x="1480255" y="2240361"/>
                  </a:lnTo>
                  <a:lnTo>
                    <a:pt x="1553946" y="2238353"/>
                  </a:lnTo>
                  <a:lnTo>
                    <a:pt x="1628691" y="2236639"/>
                  </a:lnTo>
                  <a:lnTo>
                    <a:pt x="1704433" y="2235222"/>
                  </a:lnTo>
                  <a:lnTo>
                    <a:pt x="1781116" y="2234110"/>
                  </a:lnTo>
                  <a:lnTo>
                    <a:pt x="1858684" y="2233308"/>
                  </a:lnTo>
                  <a:lnTo>
                    <a:pt x="1937081" y="2232823"/>
                  </a:lnTo>
                  <a:lnTo>
                    <a:pt x="2016252" y="2232660"/>
                  </a:lnTo>
                  <a:lnTo>
                    <a:pt x="2095422" y="2232823"/>
                  </a:lnTo>
                  <a:lnTo>
                    <a:pt x="2173819" y="2233308"/>
                  </a:lnTo>
                  <a:lnTo>
                    <a:pt x="2251387" y="2234110"/>
                  </a:lnTo>
                  <a:lnTo>
                    <a:pt x="2328070" y="2235222"/>
                  </a:lnTo>
                  <a:lnTo>
                    <a:pt x="2403812" y="2236639"/>
                  </a:lnTo>
                  <a:lnTo>
                    <a:pt x="2478557" y="2238353"/>
                  </a:lnTo>
                  <a:lnTo>
                    <a:pt x="2552248" y="2240361"/>
                  </a:lnTo>
                  <a:lnTo>
                    <a:pt x="2624830" y="2242654"/>
                  </a:lnTo>
                  <a:lnTo>
                    <a:pt x="2696247" y="2245228"/>
                  </a:lnTo>
                  <a:lnTo>
                    <a:pt x="2766442" y="2248077"/>
                  </a:lnTo>
                  <a:lnTo>
                    <a:pt x="2835360" y="2251194"/>
                  </a:lnTo>
                  <a:lnTo>
                    <a:pt x="2902944" y="2254573"/>
                  </a:lnTo>
                  <a:lnTo>
                    <a:pt x="2969139" y="2258209"/>
                  </a:lnTo>
                  <a:lnTo>
                    <a:pt x="3033888" y="2262095"/>
                  </a:lnTo>
                  <a:lnTo>
                    <a:pt x="3097136" y="2266226"/>
                  </a:lnTo>
                  <a:lnTo>
                    <a:pt x="3158827" y="2270595"/>
                  </a:lnTo>
                  <a:lnTo>
                    <a:pt x="3218903" y="2275197"/>
                  </a:lnTo>
                  <a:lnTo>
                    <a:pt x="3277310" y="2280026"/>
                  </a:lnTo>
                  <a:lnTo>
                    <a:pt x="3333992" y="2285075"/>
                  </a:lnTo>
                  <a:lnTo>
                    <a:pt x="3388892" y="2290338"/>
                  </a:lnTo>
                  <a:lnTo>
                    <a:pt x="3441954" y="2295810"/>
                  </a:lnTo>
                  <a:lnTo>
                    <a:pt x="3493122" y="2301485"/>
                  </a:lnTo>
                  <a:lnTo>
                    <a:pt x="3542340" y="2307356"/>
                  </a:lnTo>
                  <a:lnTo>
                    <a:pt x="3589553" y="2313418"/>
                  </a:lnTo>
                  <a:lnTo>
                    <a:pt x="3634703" y="2319665"/>
                  </a:lnTo>
                  <a:lnTo>
                    <a:pt x="3677736" y="2326090"/>
                  </a:lnTo>
                  <a:lnTo>
                    <a:pt x="3718595" y="2332688"/>
                  </a:lnTo>
                  <a:lnTo>
                    <a:pt x="3757224" y="2339452"/>
                  </a:lnTo>
                  <a:lnTo>
                    <a:pt x="3827568" y="2353458"/>
                  </a:lnTo>
                  <a:lnTo>
                    <a:pt x="3888319" y="2368058"/>
                  </a:lnTo>
                  <a:lnTo>
                    <a:pt x="3939030" y="2383205"/>
                  </a:lnTo>
                  <a:lnTo>
                    <a:pt x="3979252" y="2398851"/>
                  </a:lnTo>
                  <a:lnTo>
                    <a:pt x="4018939" y="2423151"/>
                  </a:lnTo>
                  <a:lnTo>
                    <a:pt x="4032504" y="2448306"/>
                  </a:lnTo>
                  <a:lnTo>
                    <a:pt x="4030978" y="2456775"/>
                  </a:lnTo>
                  <a:lnTo>
                    <a:pt x="3995290" y="2489765"/>
                  </a:lnTo>
                  <a:lnTo>
                    <a:pt x="3960480" y="2505642"/>
                  </a:lnTo>
                  <a:lnTo>
                    <a:pt x="3914958" y="2521045"/>
                  </a:lnTo>
                  <a:lnTo>
                    <a:pt x="3859171" y="2535925"/>
                  </a:lnTo>
                  <a:lnTo>
                    <a:pt x="3793567" y="2550233"/>
                  </a:lnTo>
                  <a:lnTo>
                    <a:pt x="3718595" y="2563923"/>
                  </a:lnTo>
                  <a:lnTo>
                    <a:pt x="3677736" y="2570521"/>
                  </a:lnTo>
                  <a:lnTo>
                    <a:pt x="3634703" y="2576946"/>
                  </a:lnTo>
                  <a:lnTo>
                    <a:pt x="3589553" y="2583193"/>
                  </a:lnTo>
                  <a:lnTo>
                    <a:pt x="3542340" y="2589255"/>
                  </a:lnTo>
                  <a:lnTo>
                    <a:pt x="3493122" y="2595126"/>
                  </a:lnTo>
                  <a:lnTo>
                    <a:pt x="3441954" y="2600801"/>
                  </a:lnTo>
                  <a:lnTo>
                    <a:pt x="3388892" y="2606273"/>
                  </a:lnTo>
                  <a:lnTo>
                    <a:pt x="3333992" y="2611536"/>
                  </a:lnTo>
                  <a:lnTo>
                    <a:pt x="3277310" y="2616585"/>
                  </a:lnTo>
                  <a:lnTo>
                    <a:pt x="3218903" y="2621414"/>
                  </a:lnTo>
                  <a:lnTo>
                    <a:pt x="3158827" y="2626016"/>
                  </a:lnTo>
                  <a:lnTo>
                    <a:pt x="3097136" y="2630385"/>
                  </a:lnTo>
                  <a:lnTo>
                    <a:pt x="3033888" y="2634516"/>
                  </a:lnTo>
                  <a:lnTo>
                    <a:pt x="2969139" y="2638402"/>
                  </a:lnTo>
                  <a:lnTo>
                    <a:pt x="2902944" y="2642038"/>
                  </a:lnTo>
                  <a:lnTo>
                    <a:pt x="2835360" y="2645417"/>
                  </a:lnTo>
                  <a:lnTo>
                    <a:pt x="2766442" y="2648534"/>
                  </a:lnTo>
                  <a:lnTo>
                    <a:pt x="2696247" y="2651383"/>
                  </a:lnTo>
                  <a:lnTo>
                    <a:pt x="2624830" y="2653957"/>
                  </a:lnTo>
                  <a:lnTo>
                    <a:pt x="2552248" y="2656250"/>
                  </a:lnTo>
                  <a:lnTo>
                    <a:pt x="2478557" y="2658258"/>
                  </a:lnTo>
                  <a:lnTo>
                    <a:pt x="2403812" y="2659972"/>
                  </a:lnTo>
                  <a:lnTo>
                    <a:pt x="2328070" y="2661389"/>
                  </a:lnTo>
                  <a:lnTo>
                    <a:pt x="2251387" y="2662501"/>
                  </a:lnTo>
                  <a:lnTo>
                    <a:pt x="2173819" y="2663303"/>
                  </a:lnTo>
                  <a:lnTo>
                    <a:pt x="2095422" y="2663788"/>
                  </a:lnTo>
                  <a:lnTo>
                    <a:pt x="2016252" y="2663952"/>
                  </a:lnTo>
                  <a:lnTo>
                    <a:pt x="1937081" y="2663788"/>
                  </a:lnTo>
                  <a:lnTo>
                    <a:pt x="1858684" y="2663303"/>
                  </a:lnTo>
                  <a:lnTo>
                    <a:pt x="1781116" y="2662501"/>
                  </a:lnTo>
                  <a:lnTo>
                    <a:pt x="1704433" y="2661389"/>
                  </a:lnTo>
                  <a:lnTo>
                    <a:pt x="1628691" y="2659972"/>
                  </a:lnTo>
                  <a:lnTo>
                    <a:pt x="1553946" y="2658258"/>
                  </a:lnTo>
                  <a:lnTo>
                    <a:pt x="1480255" y="2656250"/>
                  </a:lnTo>
                  <a:lnTo>
                    <a:pt x="1407673" y="2653957"/>
                  </a:lnTo>
                  <a:lnTo>
                    <a:pt x="1336256" y="2651383"/>
                  </a:lnTo>
                  <a:lnTo>
                    <a:pt x="1266061" y="2648534"/>
                  </a:lnTo>
                  <a:lnTo>
                    <a:pt x="1197143" y="2645417"/>
                  </a:lnTo>
                  <a:lnTo>
                    <a:pt x="1129559" y="2642038"/>
                  </a:lnTo>
                  <a:lnTo>
                    <a:pt x="1063364" y="2638402"/>
                  </a:lnTo>
                  <a:lnTo>
                    <a:pt x="998615" y="2634516"/>
                  </a:lnTo>
                  <a:lnTo>
                    <a:pt x="935367" y="2630385"/>
                  </a:lnTo>
                  <a:lnTo>
                    <a:pt x="873676" y="2626016"/>
                  </a:lnTo>
                  <a:lnTo>
                    <a:pt x="813600" y="2621414"/>
                  </a:lnTo>
                  <a:lnTo>
                    <a:pt x="755193" y="2616585"/>
                  </a:lnTo>
                  <a:lnTo>
                    <a:pt x="698511" y="2611536"/>
                  </a:lnTo>
                  <a:lnTo>
                    <a:pt x="643611" y="2606273"/>
                  </a:lnTo>
                  <a:lnTo>
                    <a:pt x="590549" y="2600801"/>
                  </a:lnTo>
                  <a:lnTo>
                    <a:pt x="539381" y="2595126"/>
                  </a:lnTo>
                  <a:lnTo>
                    <a:pt x="490163" y="2589255"/>
                  </a:lnTo>
                  <a:lnTo>
                    <a:pt x="442950" y="2583193"/>
                  </a:lnTo>
                  <a:lnTo>
                    <a:pt x="397800" y="2576946"/>
                  </a:lnTo>
                  <a:lnTo>
                    <a:pt x="354767" y="2570521"/>
                  </a:lnTo>
                  <a:lnTo>
                    <a:pt x="313908" y="2563923"/>
                  </a:lnTo>
                  <a:lnTo>
                    <a:pt x="275279" y="2557159"/>
                  </a:lnTo>
                  <a:lnTo>
                    <a:pt x="204935" y="2543153"/>
                  </a:lnTo>
                  <a:lnTo>
                    <a:pt x="144184" y="2528553"/>
                  </a:lnTo>
                  <a:lnTo>
                    <a:pt x="93473" y="2513406"/>
                  </a:lnTo>
                  <a:lnTo>
                    <a:pt x="53251" y="2497760"/>
                  </a:lnTo>
                  <a:lnTo>
                    <a:pt x="13564" y="2473460"/>
                  </a:lnTo>
                  <a:lnTo>
                    <a:pt x="0" y="2448306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355" y="474345"/>
            <a:ext cx="953706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548005" y="1715770"/>
            <a:ext cx="5334000" cy="315341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аудированию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проверяется сформированность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умения</a:t>
            </a:r>
            <a:r>
              <a:rPr sz="2800" b="1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понимать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прослушанном</a:t>
            </a:r>
            <a:r>
              <a:rPr sz="2800" b="1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тексте запрашиваемую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информацию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36895" y="1660525"/>
            <a:ext cx="6478905" cy="33616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88947" y="1341119"/>
            <a:ext cx="4809744" cy="2808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7395" y="1386839"/>
            <a:ext cx="4076700" cy="38176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832485" y="1722120"/>
            <a:ext cx="4943475" cy="4507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грамматике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проверяется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навык оперирования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885825" algn="just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изученными грамматическими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формами</a:t>
            </a:r>
            <a:r>
              <a:rPr sz="2800" b="1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коммуникативно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363855" algn="just">
              <a:lnSpc>
                <a:spcPct val="100000"/>
              </a:lnSpc>
              <a:spcBef>
                <a:spcPts val="1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значимом</a:t>
            </a:r>
            <a:r>
              <a:rPr sz="28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контексте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основе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предложенного связного</a:t>
            </a:r>
            <a:r>
              <a:rPr sz="28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текста</a:t>
            </a:r>
            <a:r>
              <a:rPr sz="40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07023" y="2060448"/>
            <a:ext cx="5964935" cy="35570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974848" y="1418844"/>
            <a:ext cx="7124700" cy="4887595"/>
            <a:chOff x="2974848" y="1418844"/>
            <a:chExt cx="7124700" cy="48875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974848" y="1418844"/>
              <a:ext cx="7124700" cy="48874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86322" y="3284982"/>
              <a:ext cx="2525395" cy="289560"/>
            </a:xfrm>
            <a:custGeom>
              <a:avLst/>
              <a:gdLst/>
              <a:ahLst/>
              <a:cxnLst/>
              <a:rect l="l" t="t" r="r" b="b"/>
              <a:pathLst>
                <a:path w="2525395" h="289560">
                  <a:moveTo>
                    <a:pt x="0" y="144779"/>
                  </a:moveTo>
                  <a:lnTo>
                    <a:pt x="19805" y="102947"/>
                  </a:lnTo>
                  <a:lnTo>
                    <a:pt x="75364" y="65923"/>
                  </a:lnTo>
                  <a:lnTo>
                    <a:pt x="114743" y="49773"/>
                  </a:lnTo>
                  <a:lnTo>
                    <a:pt x="160892" y="35495"/>
                  </a:lnTo>
                  <a:lnTo>
                    <a:pt x="213087" y="23312"/>
                  </a:lnTo>
                  <a:lnTo>
                    <a:pt x="270605" y="13448"/>
                  </a:lnTo>
                  <a:lnTo>
                    <a:pt x="332723" y="6125"/>
                  </a:lnTo>
                  <a:lnTo>
                    <a:pt x="398718" y="1568"/>
                  </a:lnTo>
                  <a:lnTo>
                    <a:pt x="467868" y="0"/>
                  </a:lnTo>
                  <a:lnTo>
                    <a:pt x="537017" y="1568"/>
                  </a:lnTo>
                  <a:lnTo>
                    <a:pt x="603012" y="6125"/>
                  </a:lnTo>
                  <a:lnTo>
                    <a:pt x="665130" y="13448"/>
                  </a:lnTo>
                  <a:lnTo>
                    <a:pt x="722648" y="23312"/>
                  </a:lnTo>
                  <a:lnTo>
                    <a:pt x="774843" y="35495"/>
                  </a:lnTo>
                  <a:lnTo>
                    <a:pt x="820992" y="49773"/>
                  </a:lnTo>
                  <a:lnTo>
                    <a:pt x="860371" y="65923"/>
                  </a:lnTo>
                  <a:lnTo>
                    <a:pt x="915930" y="102947"/>
                  </a:lnTo>
                  <a:lnTo>
                    <a:pt x="935735" y="144779"/>
                  </a:lnTo>
                  <a:lnTo>
                    <a:pt x="930664" y="166185"/>
                  </a:lnTo>
                  <a:lnTo>
                    <a:pt x="892259" y="205837"/>
                  </a:lnTo>
                  <a:lnTo>
                    <a:pt x="820992" y="239786"/>
                  </a:lnTo>
                  <a:lnTo>
                    <a:pt x="774843" y="254064"/>
                  </a:lnTo>
                  <a:lnTo>
                    <a:pt x="722648" y="266247"/>
                  </a:lnTo>
                  <a:lnTo>
                    <a:pt x="665130" y="276111"/>
                  </a:lnTo>
                  <a:lnTo>
                    <a:pt x="603012" y="283434"/>
                  </a:lnTo>
                  <a:lnTo>
                    <a:pt x="537017" y="287991"/>
                  </a:lnTo>
                  <a:lnTo>
                    <a:pt x="467868" y="289559"/>
                  </a:lnTo>
                  <a:lnTo>
                    <a:pt x="398718" y="287991"/>
                  </a:lnTo>
                  <a:lnTo>
                    <a:pt x="332723" y="283434"/>
                  </a:lnTo>
                  <a:lnTo>
                    <a:pt x="270605" y="276111"/>
                  </a:lnTo>
                  <a:lnTo>
                    <a:pt x="213087" y="266247"/>
                  </a:lnTo>
                  <a:lnTo>
                    <a:pt x="160892" y="254064"/>
                  </a:lnTo>
                  <a:lnTo>
                    <a:pt x="114743" y="239786"/>
                  </a:lnTo>
                  <a:lnTo>
                    <a:pt x="75364" y="223636"/>
                  </a:lnTo>
                  <a:lnTo>
                    <a:pt x="19805" y="186612"/>
                  </a:lnTo>
                  <a:lnTo>
                    <a:pt x="0" y="144779"/>
                  </a:lnTo>
                  <a:close/>
                </a:path>
                <a:path w="2525395" h="289560">
                  <a:moveTo>
                    <a:pt x="1589531" y="144779"/>
                  </a:moveTo>
                  <a:lnTo>
                    <a:pt x="1609337" y="102947"/>
                  </a:lnTo>
                  <a:lnTo>
                    <a:pt x="1664896" y="65923"/>
                  </a:lnTo>
                  <a:lnTo>
                    <a:pt x="1704275" y="49773"/>
                  </a:lnTo>
                  <a:lnTo>
                    <a:pt x="1750424" y="35495"/>
                  </a:lnTo>
                  <a:lnTo>
                    <a:pt x="1802619" y="23312"/>
                  </a:lnTo>
                  <a:lnTo>
                    <a:pt x="1860137" y="13448"/>
                  </a:lnTo>
                  <a:lnTo>
                    <a:pt x="1922255" y="6125"/>
                  </a:lnTo>
                  <a:lnTo>
                    <a:pt x="1988250" y="1568"/>
                  </a:lnTo>
                  <a:lnTo>
                    <a:pt x="2057400" y="0"/>
                  </a:lnTo>
                  <a:lnTo>
                    <a:pt x="2126549" y="1568"/>
                  </a:lnTo>
                  <a:lnTo>
                    <a:pt x="2192544" y="6125"/>
                  </a:lnTo>
                  <a:lnTo>
                    <a:pt x="2254662" y="13448"/>
                  </a:lnTo>
                  <a:lnTo>
                    <a:pt x="2312180" y="23312"/>
                  </a:lnTo>
                  <a:lnTo>
                    <a:pt x="2364375" y="35495"/>
                  </a:lnTo>
                  <a:lnTo>
                    <a:pt x="2410524" y="49773"/>
                  </a:lnTo>
                  <a:lnTo>
                    <a:pt x="2449903" y="65923"/>
                  </a:lnTo>
                  <a:lnTo>
                    <a:pt x="2505462" y="102947"/>
                  </a:lnTo>
                  <a:lnTo>
                    <a:pt x="2525268" y="144779"/>
                  </a:lnTo>
                  <a:lnTo>
                    <a:pt x="2520196" y="166185"/>
                  </a:lnTo>
                  <a:lnTo>
                    <a:pt x="2481791" y="205837"/>
                  </a:lnTo>
                  <a:lnTo>
                    <a:pt x="2410524" y="239786"/>
                  </a:lnTo>
                  <a:lnTo>
                    <a:pt x="2364375" y="254064"/>
                  </a:lnTo>
                  <a:lnTo>
                    <a:pt x="2312180" y="266247"/>
                  </a:lnTo>
                  <a:lnTo>
                    <a:pt x="2254662" y="276111"/>
                  </a:lnTo>
                  <a:lnTo>
                    <a:pt x="2192544" y="283434"/>
                  </a:lnTo>
                  <a:lnTo>
                    <a:pt x="2126549" y="287991"/>
                  </a:lnTo>
                  <a:lnTo>
                    <a:pt x="2057400" y="289559"/>
                  </a:lnTo>
                  <a:lnTo>
                    <a:pt x="1988250" y="287991"/>
                  </a:lnTo>
                  <a:lnTo>
                    <a:pt x="1922255" y="283434"/>
                  </a:lnTo>
                  <a:lnTo>
                    <a:pt x="1860137" y="276111"/>
                  </a:lnTo>
                  <a:lnTo>
                    <a:pt x="1802619" y="266247"/>
                  </a:lnTo>
                  <a:lnTo>
                    <a:pt x="1750424" y="254064"/>
                  </a:lnTo>
                  <a:lnTo>
                    <a:pt x="1704275" y="239786"/>
                  </a:lnTo>
                  <a:lnTo>
                    <a:pt x="1664896" y="223636"/>
                  </a:lnTo>
                  <a:lnTo>
                    <a:pt x="1609337" y="186612"/>
                  </a:lnTo>
                  <a:lnTo>
                    <a:pt x="1589531" y="144779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" y="474345"/>
            <a:ext cx="315976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ВПР</a:t>
            </a:r>
            <a:r>
              <a:rPr spc="-20" dirty="0"/>
              <a:t> </a:t>
            </a:r>
            <a:r>
              <a:rPr lang="ru-RU" spc="-20" dirty="0"/>
              <a:t>- </a:t>
            </a:r>
            <a:r>
              <a:rPr dirty="0"/>
              <a:t>202</a:t>
            </a:r>
            <a:r>
              <a:rPr lang="ru-RU" dirty="0"/>
              <a:t>6</a:t>
            </a:r>
            <a:r>
              <a:rPr spc="-35" dirty="0"/>
              <a:t> 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452120" y="1286510"/>
            <a:ext cx="11037570" cy="3281680"/>
          </a:xfrm>
          <a:prstGeom prst="rect">
            <a:avLst/>
          </a:prstGeom>
        </p:spPr>
        <p:txBody>
          <a:bodyPr vert="horz" wrap="square" lIns="0" tIns="97155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Образовательные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организации</a:t>
            </a:r>
            <a:r>
              <a:rPr sz="28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включают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проведение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ВПР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расписание</a:t>
            </a:r>
            <a:r>
              <a:rPr sz="2800"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учебных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занятий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Образовательные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организации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могут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использовать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ct val="120000"/>
              </a:lnSpc>
              <a:spcBef>
                <a:spcPts val="1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проверочные</a:t>
            </a:r>
            <a:r>
              <a:rPr sz="28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2800" b="1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текущего</a:t>
            </a:r>
            <a:r>
              <a:rPr sz="2800" b="1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контроля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успеваемости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5" dirty="0">
                <a:latin typeface="Times New Roman" panose="02020603050405020304"/>
                <a:cs typeface="Times New Roman" panose="02020603050405020304"/>
              </a:rPr>
              <a:t>промежуточной</a:t>
            </a:r>
            <a:r>
              <a:rPr sz="2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аттестации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обучающихся,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проводимых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рамках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реализации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образовательной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программы.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63340" y="143255"/>
            <a:ext cx="5448300" cy="67147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36648" y="691895"/>
            <a:ext cx="9323831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76983" y="260604"/>
            <a:ext cx="10143744" cy="61630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525" y="323215"/>
            <a:ext cx="1035494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br>
              <a:rPr sz="3200" spc="-10" dirty="0"/>
            </a:b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</a:t>
            </a:r>
            <a:r>
              <a:rPr lang="ru-RU" sz="3200" dirty="0"/>
              <a:t>6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35" dirty="0"/>
              <a:t> </a:t>
            </a:r>
            <a:r>
              <a:rPr sz="3200" spc="-25" dirty="0"/>
              <a:t>АНГЛИЙСКОМУ</a:t>
            </a:r>
            <a:r>
              <a:rPr sz="3200" spc="-35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30" dirty="0"/>
              <a:t> </a:t>
            </a:r>
            <a:r>
              <a:rPr sz="3200" dirty="0"/>
              <a:t>7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98525" y="1882140"/>
            <a:ext cx="10113645" cy="27190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Проверочная</a:t>
            </a:r>
            <a:r>
              <a:rPr sz="24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sz="24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содержит</a:t>
            </a:r>
            <a:r>
              <a:rPr sz="2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4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:</a:t>
            </a:r>
            <a:endParaRPr sz="2400" spc="-10" dirty="0">
              <a:latin typeface="Times New Roman" panose="02020603050405020304"/>
              <a:cs typeface="Times New Roman" panose="02020603050405020304"/>
            </a:endParaRPr>
          </a:p>
          <a:p>
            <a:pPr marL="12700" defTabSz="0">
              <a:lnSpc>
                <a:spcPct val="100000"/>
              </a:lnSpc>
              <a:spcBef>
                <a:spcPts val="775"/>
              </a:spcBef>
              <a:tabLst>
                <a:tab pos="3670935" algn="l"/>
              </a:tabLst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400" b="1" dirty="0">
                <a:latin typeface="Times New Roman" panose="02020603050405020304"/>
                <a:cs typeface="Times New Roman" panose="02020603050405020304"/>
                <a:sym typeface="+mn-ea"/>
              </a:rPr>
              <a:t>1. </a:t>
            </a:r>
            <a:r>
              <a:rPr sz="2400" b="1" dirty="0">
                <a:latin typeface="Times New Roman" panose="02020603050405020304"/>
                <a:cs typeface="Times New Roman" panose="02020603050405020304"/>
                <a:sym typeface="+mn-ea"/>
              </a:rPr>
              <a:t>3</a:t>
            </a:r>
            <a:r>
              <a:rPr sz="24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4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  <a:sym typeface="+mn-ea"/>
              </a:rPr>
              <a:t>предполагают</a:t>
            </a:r>
            <a:r>
              <a:rPr sz="24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  <a:sym typeface="+mn-ea"/>
              </a:rPr>
              <a:t>краткий</a:t>
            </a:r>
            <a:r>
              <a:rPr sz="24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sz="24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в</a:t>
            </a:r>
            <a:r>
              <a:rPr sz="24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виде</a:t>
            </a:r>
            <a:r>
              <a:rPr sz="24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  <a:sym typeface="+mn-ea"/>
              </a:rPr>
              <a:t>комбинации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цифр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400" spc="-55" dirty="0">
                <a:latin typeface="Times New Roman" panose="02020603050405020304"/>
                <a:cs typeface="Times New Roman" panose="02020603050405020304"/>
                <a:sym typeface="+mn-ea"/>
              </a:rPr>
              <a:t>2. </a:t>
            </a:r>
            <a:r>
              <a:rPr sz="2400" b="1" dirty="0">
                <a:latin typeface="Times New Roman" panose="02020603050405020304"/>
                <a:cs typeface="Times New Roman" panose="02020603050405020304"/>
                <a:sym typeface="+mn-ea"/>
              </a:rPr>
              <a:t>1</a:t>
            </a:r>
            <a:r>
              <a:rPr sz="2400" b="1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задание</a:t>
            </a:r>
            <a:r>
              <a:rPr sz="2400" b="1"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–</a:t>
            </a:r>
            <a:r>
              <a:rPr sz="24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  <a:sym typeface="+mn-ea"/>
              </a:rPr>
              <a:t>развернутый</a:t>
            </a:r>
            <a:r>
              <a:rPr sz="2400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lang="ru-RU" altLang="en-US" sz="2400" spc="-10" dirty="0">
                <a:latin typeface="Times New Roman" panose="02020603050405020304"/>
                <a:cs typeface="Times New Roman" panose="02020603050405020304"/>
                <a:sym typeface="+mn-ea"/>
              </a:rPr>
              <a:t> (письмо)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942594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045" y="1267460"/>
            <a:ext cx="110331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считается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выполненным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верно,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если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указана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последовательность</a:t>
            </a:r>
            <a:r>
              <a:rPr sz="1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цифр.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заданиях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установленное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соответствие.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1940"/>
              </a:lnSpc>
              <a:spcBef>
                <a:spcPts val="1040"/>
              </a:spcBef>
            </a:pP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выполнение каждого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этих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баллов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(по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баллу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каждый правильный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ответ).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3246755">
              <a:lnSpc>
                <a:spcPts val="2940"/>
              </a:lnSpc>
              <a:spcBef>
                <a:spcPts val="8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оценивается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критериями. Максимальный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первичный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25.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02892" y="4366259"/>
            <a:ext cx="9663684" cy="16565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2720" y="260604"/>
            <a:ext cx="8498205" cy="6440805"/>
            <a:chOff x="2712720" y="260604"/>
            <a:chExt cx="8498205" cy="64408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12720" y="260604"/>
              <a:ext cx="8497824" cy="6440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22370" y="3070098"/>
              <a:ext cx="7272655" cy="2231390"/>
            </a:xfrm>
            <a:custGeom>
              <a:avLst/>
              <a:gdLst/>
              <a:ahLst/>
              <a:cxnLst/>
              <a:rect l="l" t="t" r="r" b="b"/>
              <a:pathLst>
                <a:path w="7272655" h="2231390">
                  <a:moveTo>
                    <a:pt x="3959352" y="144017"/>
                  </a:moveTo>
                  <a:lnTo>
                    <a:pt x="3989222" y="116661"/>
                  </a:lnTo>
                  <a:lnTo>
                    <a:pt x="4025519" y="103600"/>
                  </a:lnTo>
                  <a:lnTo>
                    <a:pt x="4075132" y="91033"/>
                  </a:lnTo>
                  <a:lnTo>
                    <a:pt x="4137366" y="79018"/>
                  </a:lnTo>
                  <a:lnTo>
                    <a:pt x="4211527" y="67617"/>
                  </a:lnTo>
                  <a:lnTo>
                    <a:pt x="4252863" y="62165"/>
                  </a:lnTo>
                  <a:lnTo>
                    <a:pt x="4296921" y="56890"/>
                  </a:lnTo>
                  <a:lnTo>
                    <a:pt x="4343613" y="51798"/>
                  </a:lnTo>
                  <a:lnTo>
                    <a:pt x="4392854" y="46897"/>
                  </a:lnTo>
                  <a:lnTo>
                    <a:pt x="4444555" y="42195"/>
                  </a:lnTo>
                  <a:lnTo>
                    <a:pt x="4498631" y="37700"/>
                  </a:lnTo>
                  <a:lnTo>
                    <a:pt x="4554994" y="33418"/>
                  </a:lnTo>
                  <a:lnTo>
                    <a:pt x="4613558" y="29358"/>
                  </a:lnTo>
                  <a:lnTo>
                    <a:pt x="4674236" y="25526"/>
                  </a:lnTo>
                  <a:lnTo>
                    <a:pt x="4736941" y="21932"/>
                  </a:lnTo>
                  <a:lnTo>
                    <a:pt x="4801587" y="18581"/>
                  </a:lnTo>
                  <a:lnTo>
                    <a:pt x="4868086" y="15482"/>
                  </a:lnTo>
                  <a:lnTo>
                    <a:pt x="4936352" y="12643"/>
                  </a:lnTo>
                  <a:lnTo>
                    <a:pt x="5006299" y="10070"/>
                  </a:lnTo>
                  <a:lnTo>
                    <a:pt x="5077838" y="7771"/>
                  </a:lnTo>
                  <a:lnTo>
                    <a:pt x="5150884" y="5755"/>
                  </a:lnTo>
                  <a:lnTo>
                    <a:pt x="5225350" y="4028"/>
                  </a:lnTo>
                  <a:lnTo>
                    <a:pt x="5301149" y="2598"/>
                  </a:lnTo>
                  <a:lnTo>
                    <a:pt x="5378194" y="1472"/>
                  </a:lnTo>
                  <a:lnTo>
                    <a:pt x="5456399" y="659"/>
                  </a:lnTo>
                  <a:lnTo>
                    <a:pt x="5535676" y="166"/>
                  </a:lnTo>
                  <a:lnTo>
                    <a:pt x="5615939" y="0"/>
                  </a:lnTo>
                  <a:lnTo>
                    <a:pt x="5696203" y="166"/>
                  </a:lnTo>
                  <a:lnTo>
                    <a:pt x="5775480" y="659"/>
                  </a:lnTo>
                  <a:lnTo>
                    <a:pt x="5853685" y="1472"/>
                  </a:lnTo>
                  <a:lnTo>
                    <a:pt x="5930730" y="2598"/>
                  </a:lnTo>
                  <a:lnTo>
                    <a:pt x="6006529" y="4028"/>
                  </a:lnTo>
                  <a:lnTo>
                    <a:pt x="6080995" y="5755"/>
                  </a:lnTo>
                  <a:lnTo>
                    <a:pt x="6154041" y="7771"/>
                  </a:lnTo>
                  <a:lnTo>
                    <a:pt x="6225580" y="10070"/>
                  </a:lnTo>
                  <a:lnTo>
                    <a:pt x="6295527" y="12643"/>
                  </a:lnTo>
                  <a:lnTo>
                    <a:pt x="6363793" y="15482"/>
                  </a:lnTo>
                  <a:lnTo>
                    <a:pt x="6430292" y="18581"/>
                  </a:lnTo>
                  <a:lnTo>
                    <a:pt x="6494938" y="21932"/>
                  </a:lnTo>
                  <a:lnTo>
                    <a:pt x="6557643" y="25526"/>
                  </a:lnTo>
                  <a:lnTo>
                    <a:pt x="6618321" y="29358"/>
                  </a:lnTo>
                  <a:lnTo>
                    <a:pt x="6676885" y="33418"/>
                  </a:lnTo>
                  <a:lnTo>
                    <a:pt x="6733248" y="37700"/>
                  </a:lnTo>
                  <a:lnTo>
                    <a:pt x="6787324" y="42195"/>
                  </a:lnTo>
                  <a:lnTo>
                    <a:pt x="6839025" y="46897"/>
                  </a:lnTo>
                  <a:lnTo>
                    <a:pt x="6888266" y="51798"/>
                  </a:lnTo>
                  <a:lnTo>
                    <a:pt x="6934958" y="56890"/>
                  </a:lnTo>
                  <a:lnTo>
                    <a:pt x="6979016" y="62165"/>
                  </a:lnTo>
                  <a:lnTo>
                    <a:pt x="7020352" y="67617"/>
                  </a:lnTo>
                  <a:lnTo>
                    <a:pt x="7058880" y="73237"/>
                  </a:lnTo>
                  <a:lnTo>
                    <a:pt x="7127164" y="84952"/>
                  </a:lnTo>
                  <a:lnTo>
                    <a:pt x="7183174" y="97251"/>
                  </a:lnTo>
                  <a:lnTo>
                    <a:pt x="7226216" y="110073"/>
                  </a:lnTo>
                  <a:lnTo>
                    <a:pt x="7264944" y="130153"/>
                  </a:lnTo>
                  <a:lnTo>
                    <a:pt x="7272528" y="144017"/>
                  </a:lnTo>
                  <a:lnTo>
                    <a:pt x="7270617" y="150992"/>
                  </a:lnTo>
                  <a:lnTo>
                    <a:pt x="7226216" y="177962"/>
                  </a:lnTo>
                  <a:lnTo>
                    <a:pt x="7183174" y="190784"/>
                  </a:lnTo>
                  <a:lnTo>
                    <a:pt x="7127164" y="203083"/>
                  </a:lnTo>
                  <a:lnTo>
                    <a:pt x="7058880" y="214798"/>
                  </a:lnTo>
                  <a:lnTo>
                    <a:pt x="7020352" y="220418"/>
                  </a:lnTo>
                  <a:lnTo>
                    <a:pt x="6979016" y="225870"/>
                  </a:lnTo>
                  <a:lnTo>
                    <a:pt x="6934958" y="231145"/>
                  </a:lnTo>
                  <a:lnTo>
                    <a:pt x="6888266" y="236237"/>
                  </a:lnTo>
                  <a:lnTo>
                    <a:pt x="6839025" y="241138"/>
                  </a:lnTo>
                  <a:lnTo>
                    <a:pt x="6787324" y="245840"/>
                  </a:lnTo>
                  <a:lnTo>
                    <a:pt x="6733248" y="250335"/>
                  </a:lnTo>
                  <a:lnTo>
                    <a:pt x="6676885" y="254617"/>
                  </a:lnTo>
                  <a:lnTo>
                    <a:pt x="6618321" y="258677"/>
                  </a:lnTo>
                  <a:lnTo>
                    <a:pt x="6557643" y="262509"/>
                  </a:lnTo>
                  <a:lnTo>
                    <a:pt x="6494938" y="266103"/>
                  </a:lnTo>
                  <a:lnTo>
                    <a:pt x="6430292" y="269454"/>
                  </a:lnTo>
                  <a:lnTo>
                    <a:pt x="6363793" y="272553"/>
                  </a:lnTo>
                  <a:lnTo>
                    <a:pt x="6295527" y="275392"/>
                  </a:lnTo>
                  <a:lnTo>
                    <a:pt x="6225580" y="277965"/>
                  </a:lnTo>
                  <a:lnTo>
                    <a:pt x="6154041" y="280264"/>
                  </a:lnTo>
                  <a:lnTo>
                    <a:pt x="6080995" y="282280"/>
                  </a:lnTo>
                  <a:lnTo>
                    <a:pt x="6006529" y="284007"/>
                  </a:lnTo>
                  <a:lnTo>
                    <a:pt x="5930730" y="285437"/>
                  </a:lnTo>
                  <a:lnTo>
                    <a:pt x="5853685" y="286563"/>
                  </a:lnTo>
                  <a:lnTo>
                    <a:pt x="5775480" y="287376"/>
                  </a:lnTo>
                  <a:lnTo>
                    <a:pt x="5696203" y="287869"/>
                  </a:lnTo>
                  <a:lnTo>
                    <a:pt x="5615939" y="288036"/>
                  </a:lnTo>
                  <a:lnTo>
                    <a:pt x="5535676" y="287869"/>
                  </a:lnTo>
                  <a:lnTo>
                    <a:pt x="5456399" y="287376"/>
                  </a:lnTo>
                  <a:lnTo>
                    <a:pt x="5378194" y="286563"/>
                  </a:lnTo>
                  <a:lnTo>
                    <a:pt x="5301149" y="285437"/>
                  </a:lnTo>
                  <a:lnTo>
                    <a:pt x="5225350" y="284007"/>
                  </a:lnTo>
                  <a:lnTo>
                    <a:pt x="5150884" y="282280"/>
                  </a:lnTo>
                  <a:lnTo>
                    <a:pt x="5077838" y="280264"/>
                  </a:lnTo>
                  <a:lnTo>
                    <a:pt x="5006299" y="277965"/>
                  </a:lnTo>
                  <a:lnTo>
                    <a:pt x="4936352" y="275392"/>
                  </a:lnTo>
                  <a:lnTo>
                    <a:pt x="4868086" y="272553"/>
                  </a:lnTo>
                  <a:lnTo>
                    <a:pt x="4801587" y="269454"/>
                  </a:lnTo>
                  <a:lnTo>
                    <a:pt x="4736941" y="266103"/>
                  </a:lnTo>
                  <a:lnTo>
                    <a:pt x="4674236" y="262509"/>
                  </a:lnTo>
                  <a:lnTo>
                    <a:pt x="4613558" y="258677"/>
                  </a:lnTo>
                  <a:lnTo>
                    <a:pt x="4554994" y="254617"/>
                  </a:lnTo>
                  <a:lnTo>
                    <a:pt x="4498631" y="250335"/>
                  </a:lnTo>
                  <a:lnTo>
                    <a:pt x="4444555" y="245840"/>
                  </a:lnTo>
                  <a:lnTo>
                    <a:pt x="4392854" y="241138"/>
                  </a:lnTo>
                  <a:lnTo>
                    <a:pt x="4343613" y="236237"/>
                  </a:lnTo>
                  <a:lnTo>
                    <a:pt x="4296921" y="231145"/>
                  </a:lnTo>
                  <a:lnTo>
                    <a:pt x="4252863" y="225870"/>
                  </a:lnTo>
                  <a:lnTo>
                    <a:pt x="4211527" y="220418"/>
                  </a:lnTo>
                  <a:lnTo>
                    <a:pt x="4172999" y="214798"/>
                  </a:lnTo>
                  <a:lnTo>
                    <a:pt x="4104715" y="203083"/>
                  </a:lnTo>
                  <a:lnTo>
                    <a:pt x="4048705" y="190784"/>
                  </a:lnTo>
                  <a:lnTo>
                    <a:pt x="4005663" y="177962"/>
                  </a:lnTo>
                  <a:lnTo>
                    <a:pt x="3966935" y="157882"/>
                  </a:lnTo>
                  <a:lnTo>
                    <a:pt x="3959352" y="144017"/>
                  </a:lnTo>
                  <a:close/>
                </a:path>
                <a:path w="7272655" h="2231390">
                  <a:moveTo>
                    <a:pt x="0" y="2052065"/>
                  </a:moveTo>
                  <a:lnTo>
                    <a:pt x="36086" y="2024787"/>
                  </a:lnTo>
                  <a:lnTo>
                    <a:pt x="80198" y="2011614"/>
                  </a:lnTo>
                  <a:lnTo>
                    <a:pt x="118810" y="2003030"/>
                  </a:lnTo>
                  <a:lnTo>
                    <a:pt x="164556" y="1994619"/>
                  </a:lnTo>
                  <a:lnTo>
                    <a:pt x="217238" y="1986390"/>
                  </a:lnTo>
                  <a:lnTo>
                    <a:pt x="276661" y="1978356"/>
                  </a:lnTo>
                  <a:lnTo>
                    <a:pt x="342627" y="1970528"/>
                  </a:lnTo>
                  <a:lnTo>
                    <a:pt x="414939" y="1962916"/>
                  </a:lnTo>
                  <a:lnTo>
                    <a:pt x="453414" y="1959195"/>
                  </a:lnTo>
                  <a:lnTo>
                    <a:pt x="493401" y="1955533"/>
                  </a:lnTo>
                  <a:lnTo>
                    <a:pt x="534877" y="1951930"/>
                  </a:lnTo>
                  <a:lnTo>
                    <a:pt x="577816" y="1948389"/>
                  </a:lnTo>
                  <a:lnTo>
                    <a:pt x="622194" y="1944910"/>
                  </a:lnTo>
                  <a:lnTo>
                    <a:pt x="667987" y="1941495"/>
                  </a:lnTo>
                  <a:lnTo>
                    <a:pt x="715169" y="1938146"/>
                  </a:lnTo>
                  <a:lnTo>
                    <a:pt x="763717" y="1934863"/>
                  </a:lnTo>
                  <a:lnTo>
                    <a:pt x="813605" y="1931649"/>
                  </a:lnTo>
                  <a:lnTo>
                    <a:pt x="864809" y="1928504"/>
                  </a:lnTo>
                  <a:lnTo>
                    <a:pt x="917305" y="1925431"/>
                  </a:lnTo>
                  <a:lnTo>
                    <a:pt x="971067" y="1922430"/>
                  </a:lnTo>
                  <a:lnTo>
                    <a:pt x="1026072" y="1919502"/>
                  </a:lnTo>
                  <a:lnTo>
                    <a:pt x="1082294" y="1916650"/>
                  </a:lnTo>
                  <a:lnTo>
                    <a:pt x="1139709" y="1913875"/>
                  </a:lnTo>
                  <a:lnTo>
                    <a:pt x="1198293" y="1911178"/>
                  </a:lnTo>
                  <a:lnTo>
                    <a:pt x="1258020" y="1908560"/>
                  </a:lnTo>
                  <a:lnTo>
                    <a:pt x="1318867" y="1906023"/>
                  </a:lnTo>
                  <a:lnTo>
                    <a:pt x="1380808" y="1903569"/>
                  </a:lnTo>
                  <a:lnTo>
                    <a:pt x="1443820" y="1901198"/>
                  </a:lnTo>
                  <a:lnTo>
                    <a:pt x="1507876" y="1898912"/>
                  </a:lnTo>
                  <a:lnTo>
                    <a:pt x="1572954" y="1896713"/>
                  </a:lnTo>
                  <a:lnTo>
                    <a:pt x="1639027" y="1894601"/>
                  </a:lnTo>
                  <a:lnTo>
                    <a:pt x="1706073" y="1892579"/>
                  </a:lnTo>
                  <a:lnTo>
                    <a:pt x="1774065" y="1890648"/>
                  </a:lnTo>
                  <a:lnTo>
                    <a:pt x="1842980" y="1888808"/>
                  </a:lnTo>
                  <a:lnTo>
                    <a:pt x="1912792" y="1887063"/>
                  </a:lnTo>
                  <a:lnTo>
                    <a:pt x="1983478" y="1885412"/>
                  </a:lnTo>
                  <a:lnTo>
                    <a:pt x="2055012" y="1883857"/>
                  </a:lnTo>
                  <a:lnTo>
                    <a:pt x="2127370" y="1882401"/>
                  </a:lnTo>
                  <a:lnTo>
                    <a:pt x="2200528" y="1881043"/>
                  </a:lnTo>
                  <a:lnTo>
                    <a:pt x="2274461" y="1879786"/>
                  </a:lnTo>
                  <a:lnTo>
                    <a:pt x="2349143" y="1878631"/>
                  </a:lnTo>
                  <a:lnTo>
                    <a:pt x="2424552" y="1877579"/>
                  </a:lnTo>
                  <a:lnTo>
                    <a:pt x="2500661" y="1876632"/>
                  </a:lnTo>
                  <a:lnTo>
                    <a:pt x="2577447" y="1875791"/>
                  </a:lnTo>
                  <a:lnTo>
                    <a:pt x="2654884" y="1875058"/>
                  </a:lnTo>
                  <a:lnTo>
                    <a:pt x="2732949" y="1874434"/>
                  </a:lnTo>
                  <a:lnTo>
                    <a:pt x="2811616" y="1873920"/>
                  </a:lnTo>
                  <a:lnTo>
                    <a:pt x="2890862" y="1873517"/>
                  </a:lnTo>
                  <a:lnTo>
                    <a:pt x="2970660" y="1873228"/>
                  </a:lnTo>
                  <a:lnTo>
                    <a:pt x="3050988" y="1873054"/>
                  </a:lnTo>
                  <a:lnTo>
                    <a:pt x="3131820" y="1872995"/>
                  </a:lnTo>
                  <a:lnTo>
                    <a:pt x="3212651" y="1873054"/>
                  </a:lnTo>
                  <a:lnTo>
                    <a:pt x="3292979" y="1873228"/>
                  </a:lnTo>
                  <a:lnTo>
                    <a:pt x="3372777" y="1873517"/>
                  </a:lnTo>
                  <a:lnTo>
                    <a:pt x="3452023" y="1873920"/>
                  </a:lnTo>
                  <a:lnTo>
                    <a:pt x="3530690" y="1874434"/>
                  </a:lnTo>
                  <a:lnTo>
                    <a:pt x="3608755" y="1875058"/>
                  </a:lnTo>
                  <a:lnTo>
                    <a:pt x="3686192" y="1875791"/>
                  </a:lnTo>
                  <a:lnTo>
                    <a:pt x="3762978" y="1876632"/>
                  </a:lnTo>
                  <a:lnTo>
                    <a:pt x="3839087" y="1877579"/>
                  </a:lnTo>
                  <a:lnTo>
                    <a:pt x="3914496" y="1878631"/>
                  </a:lnTo>
                  <a:lnTo>
                    <a:pt x="3989178" y="1879786"/>
                  </a:lnTo>
                  <a:lnTo>
                    <a:pt x="4063111" y="1881043"/>
                  </a:lnTo>
                  <a:lnTo>
                    <a:pt x="4136269" y="1882401"/>
                  </a:lnTo>
                  <a:lnTo>
                    <a:pt x="4208627" y="1883857"/>
                  </a:lnTo>
                  <a:lnTo>
                    <a:pt x="4280161" y="1885412"/>
                  </a:lnTo>
                  <a:lnTo>
                    <a:pt x="4350847" y="1887063"/>
                  </a:lnTo>
                  <a:lnTo>
                    <a:pt x="4420659" y="1888808"/>
                  </a:lnTo>
                  <a:lnTo>
                    <a:pt x="4489574" y="1890648"/>
                  </a:lnTo>
                  <a:lnTo>
                    <a:pt x="4557566" y="1892579"/>
                  </a:lnTo>
                  <a:lnTo>
                    <a:pt x="4624612" y="1894601"/>
                  </a:lnTo>
                  <a:lnTo>
                    <a:pt x="4690685" y="1896713"/>
                  </a:lnTo>
                  <a:lnTo>
                    <a:pt x="4755763" y="1898912"/>
                  </a:lnTo>
                  <a:lnTo>
                    <a:pt x="4819819" y="1901198"/>
                  </a:lnTo>
                  <a:lnTo>
                    <a:pt x="4882831" y="1903569"/>
                  </a:lnTo>
                  <a:lnTo>
                    <a:pt x="4944772" y="1906023"/>
                  </a:lnTo>
                  <a:lnTo>
                    <a:pt x="5005619" y="1908560"/>
                  </a:lnTo>
                  <a:lnTo>
                    <a:pt x="5065346" y="1911178"/>
                  </a:lnTo>
                  <a:lnTo>
                    <a:pt x="5123930" y="1913875"/>
                  </a:lnTo>
                  <a:lnTo>
                    <a:pt x="5181345" y="1916650"/>
                  </a:lnTo>
                  <a:lnTo>
                    <a:pt x="5237567" y="1919502"/>
                  </a:lnTo>
                  <a:lnTo>
                    <a:pt x="5292572" y="1922430"/>
                  </a:lnTo>
                  <a:lnTo>
                    <a:pt x="5346334" y="1925431"/>
                  </a:lnTo>
                  <a:lnTo>
                    <a:pt x="5398830" y="1928504"/>
                  </a:lnTo>
                  <a:lnTo>
                    <a:pt x="5450034" y="1931649"/>
                  </a:lnTo>
                  <a:lnTo>
                    <a:pt x="5499922" y="1934863"/>
                  </a:lnTo>
                  <a:lnTo>
                    <a:pt x="5548470" y="1938146"/>
                  </a:lnTo>
                  <a:lnTo>
                    <a:pt x="5595652" y="1941495"/>
                  </a:lnTo>
                  <a:lnTo>
                    <a:pt x="5641445" y="1944910"/>
                  </a:lnTo>
                  <a:lnTo>
                    <a:pt x="5685823" y="1948389"/>
                  </a:lnTo>
                  <a:lnTo>
                    <a:pt x="5728762" y="1951930"/>
                  </a:lnTo>
                  <a:lnTo>
                    <a:pt x="5770238" y="1955533"/>
                  </a:lnTo>
                  <a:lnTo>
                    <a:pt x="5810225" y="1959195"/>
                  </a:lnTo>
                  <a:lnTo>
                    <a:pt x="5848700" y="1962916"/>
                  </a:lnTo>
                  <a:lnTo>
                    <a:pt x="5921012" y="1970528"/>
                  </a:lnTo>
                  <a:lnTo>
                    <a:pt x="5986978" y="1978356"/>
                  </a:lnTo>
                  <a:lnTo>
                    <a:pt x="6046401" y="1986390"/>
                  </a:lnTo>
                  <a:lnTo>
                    <a:pt x="6099083" y="1994619"/>
                  </a:lnTo>
                  <a:lnTo>
                    <a:pt x="6144829" y="2003030"/>
                  </a:lnTo>
                  <a:lnTo>
                    <a:pt x="6183441" y="2011614"/>
                  </a:lnTo>
                  <a:lnTo>
                    <a:pt x="6227553" y="2024787"/>
                  </a:lnTo>
                  <a:lnTo>
                    <a:pt x="6262617" y="2047442"/>
                  </a:lnTo>
                  <a:lnTo>
                    <a:pt x="6263639" y="2052065"/>
                  </a:lnTo>
                  <a:lnTo>
                    <a:pt x="6262617" y="2056689"/>
                  </a:lnTo>
                  <a:lnTo>
                    <a:pt x="6227553" y="2079344"/>
                  </a:lnTo>
                  <a:lnTo>
                    <a:pt x="6183441" y="2092517"/>
                  </a:lnTo>
                  <a:lnTo>
                    <a:pt x="6144829" y="2101101"/>
                  </a:lnTo>
                  <a:lnTo>
                    <a:pt x="6099083" y="2109512"/>
                  </a:lnTo>
                  <a:lnTo>
                    <a:pt x="6046401" y="2117741"/>
                  </a:lnTo>
                  <a:lnTo>
                    <a:pt x="5986978" y="2125775"/>
                  </a:lnTo>
                  <a:lnTo>
                    <a:pt x="5921012" y="2133603"/>
                  </a:lnTo>
                  <a:lnTo>
                    <a:pt x="5848700" y="2141215"/>
                  </a:lnTo>
                  <a:lnTo>
                    <a:pt x="5810225" y="2144936"/>
                  </a:lnTo>
                  <a:lnTo>
                    <a:pt x="5770238" y="2148598"/>
                  </a:lnTo>
                  <a:lnTo>
                    <a:pt x="5728762" y="2152201"/>
                  </a:lnTo>
                  <a:lnTo>
                    <a:pt x="5685823" y="2155742"/>
                  </a:lnTo>
                  <a:lnTo>
                    <a:pt x="5641445" y="2159221"/>
                  </a:lnTo>
                  <a:lnTo>
                    <a:pt x="5595652" y="2162636"/>
                  </a:lnTo>
                  <a:lnTo>
                    <a:pt x="5548470" y="2165985"/>
                  </a:lnTo>
                  <a:lnTo>
                    <a:pt x="5499922" y="2169268"/>
                  </a:lnTo>
                  <a:lnTo>
                    <a:pt x="5450034" y="2172482"/>
                  </a:lnTo>
                  <a:lnTo>
                    <a:pt x="5398830" y="2175627"/>
                  </a:lnTo>
                  <a:lnTo>
                    <a:pt x="5346334" y="2178700"/>
                  </a:lnTo>
                  <a:lnTo>
                    <a:pt x="5292572" y="2181701"/>
                  </a:lnTo>
                  <a:lnTo>
                    <a:pt x="5237567" y="2184629"/>
                  </a:lnTo>
                  <a:lnTo>
                    <a:pt x="5181345" y="2187481"/>
                  </a:lnTo>
                  <a:lnTo>
                    <a:pt x="5123930" y="2190256"/>
                  </a:lnTo>
                  <a:lnTo>
                    <a:pt x="5065346" y="2192953"/>
                  </a:lnTo>
                  <a:lnTo>
                    <a:pt x="5005619" y="2195571"/>
                  </a:lnTo>
                  <a:lnTo>
                    <a:pt x="4944772" y="2198108"/>
                  </a:lnTo>
                  <a:lnTo>
                    <a:pt x="4882831" y="2200562"/>
                  </a:lnTo>
                  <a:lnTo>
                    <a:pt x="4819819" y="2202933"/>
                  </a:lnTo>
                  <a:lnTo>
                    <a:pt x="4755763" y="2205219"/>
                  </a:lnTo>
                  <a:lnTo>
                    <a:pt x="4690685" y="2207418"/>
                  </a:lnTo>
                  <a:lnTo>
                    <a:pt x="4624612" y="2209530"/>
                  </a:lnTo>
                  <a:lnTo>
                    <a:pt x="4557566" y="2211552"/>
                  </a:lnTo>
                  <a:lnTo>
                    <a:pt x="4489574" y="2213483"/>
                  </a:lnTo>
                  <a:lnTo>
                    <a:pt x="4420659" y="2215323"/>
                  </a:lnTo>
                  <a:lnTo>
                    <a:pt x="4350847" y="2217068"/>
                  </a:lnTo>
                  <a:lnTo>
                    <a:pt x="4280161" y="2218719"/>
                  </a:lnTo>
                  <a:lnTo>
                    <a:pt x="4208627" y="2220274"/>
                  </a:lnTo>
                  <a:lnTo>
                    <a:pt x="4136269" y="2221730"/>
                  </a:lnTo>
                  <a:lnTo>
                    <a:pt x="4063111" y="2223088"/>
                  </a:lnTo>
                  <a:lnTo>
                    <a:pt x="3989178" y="2224345"/>
                  </a:lnTo>
                  <a:lnTo>
                    <a:pt x="3914496" y="2225500"/>
                  </a:lnTo>
                  <a:lnTo>
                    <a:pt x="3839087" y="2226552"/>
                  </a:lnTo>
                  <a:lnTo>
                    <a:pt x="3762978" y="2227499"/>
                  </a:lnTo>
                  <a:lnTo>
                    <a:pt x="3686192" y="2228340"/>
                  </a:lnTo>
                  <a:lnTo>
                    <a:pt x="3608755" y="2229073"/>
                  </a:lnTo>
                  <a:lnTo>
                    <a:pt x="3530690" y="2229697"/>
                  </a:lnTo>
                  <a:lnTo>
                    <a:pt x="3452023" y="2230211"/>
                  </a:lnTo>
                  <a:lnTo>
                    <a:pt x="3372777" y="2230614"/>
                  </a:lnTo>
                  <a:lnTo>
                    <a:pt x="3292979" y="2230903"/>
                  </a:lnTo>
                  <a:lnTo>
                    <a:pt x="3212651" y="2231077"/>
                  </a:lnTo>
                  <a:lnTo>
                    <a:pt x="3131820" y="2231136"/>
                  </a:lnTo>
                  <a:lnTo>
                    <a:pt x="3050988" y="2231077"/>
                  </a:lnTo>
                  <a:lnTo>
                    <a:pt x="2970660" y="2230903"/>
                  </a:lnTo>
                  <a:lnTo>
                    <a:pt x="2890862" y="2230614"/>
                  </a:lnTo>
                  <a:lnTo>
                    <a:pt x="2811616" y="2230211"/>
                  </a:lnTo>
                  <a:lnTo>
                    <a:pt x="2732949" y="2229697"/>
                  </a:lnTo>
                  <a:lnTo>
                    <a:pt x="2654884" y="2229073"/>
                  </a:lnTo>
                  <a:lnTo>
                    <a:pt x="2577447" y="2228340"/>
                  </a:lnTo>
                  <a:lnTo>
                    <a:pt x="2500661" y="2227499"/>
                  </a:lnTo>
                  <a:lnTo>
                    <a:pt x="2424552" y="2226552"/>
                  </a:lnTo>
                  <a:lnTo>
                    <a:pt x="2349143" y="2225500"/>
                  </a:lnTo>
                  <a:lnTo>
                    <a:pt x="2274461" y="2224345"/>
                  </a:lnTo>
                  <a:lnTo>
                    <a:pt x="2200528" y="2223088"/>
                  </a:lnTo>
                  <a:lnTo>
                    <a:pt x="2127370" y="2221730"/>
                  </a:lnTo>
                  <a:lnTo>
                    <a:pt x="2055012" y="2220274"/>
                  </a:lnTo>
                  <a:lnTo>
                    <a:pt x="1983478" y="2218719"/>
                  </a:lnTo>
                  <a:lnTo>
                    <a:pt x="1912792" y="2217068"/>
                  </a:lnTo>
                  <a:lnTo>
                    <a:pt x="1842980" y="2215323"/>
                  </a:lnTo>
                  <a:lnTo>
                    <a:pt x="1774065" y="2213483"/>
                  </a:lnTo>
                  <a:lnTo>
                    <a:pt x="1706073" y="2211552"/>
                  </a:lnTo>
                  <a:lnTo>
                    <a:pt x="1639027" y="2209530"/>
                  </a:lnTo>
                  <a:lnTo>
                    <a:pt x="1572954" y="2207418"/>
                  </a:lnTo>
                  <a:lnTo>
                    <a:pt x="1507876" y="2205219"/>
                  </a:lnTo>
                  <a:lnTo>
                    <a:pt x="1443820" y="2202933"/>
                  </a:lnTo>
                  <a:lnTo>
                    <a:pt x="1380808" y="2200562"/>
                  </a:lnTo>
                  <a:lnTo>
                    <a:pt x="1318867" y="2198108"/>
                  </a:lnTo>
                  <a:lnTo>
                    <a:pt x="1258020" y="2195571"/>
                  </a:lnTo>
                  <a:lnTo>
                    <a:pt x="1198293" y="2192953"/>
                  </a:lnTo>
                  <a:lnTo>
                    <a:pt x="1139709" y="2190256"/>
                  </a:lnTo>
                  <a:lnTo>
                    <a:pt x="1082294" y="2187481"/>
                  </a:lnTo>
                  <a:lnTo>
                    <a:pt x="1026072" y="2184629"/>
                  </a:lnTo>
                  <a:lnTo>
                    <a:pt x="971067" y="2181701"/>
                  </a:lnTo>
                  <a:lnTo>
                    <a:pt x="917305" y="2178700"/>
                  </a:lnTo>
                  <a:lnTo>
                    <a:pt x="864809" y="2175627"/>
                  </a:lnTo>
                  <a:lnTo>
                    <a:pt x="813605" y="2172482"/>
                  </a:lnTo>
                  <a:lnTo>
                    <a:pt x="763717" y="2169268"/>
                  </a:lnTo>
                  <a:lnTo>
                    <a:pt x="715169" y="2165985"/>
                  </a:lnTo>
                  <a:lnTo>
                    <a:pt x="667987" y="2162636"/>
                  </a:lnTo>
                  <a:lnTo>
                    <a:pt x="622194" y="2159221"/>
                  </a:lnTo>
                  <a:lnTo>
                    <a:pt x="577816" y="2155742"/>
                  </a:lnTo>
                  <a:lnTo>
                    <a:pt x="534877" y="2152201"/>
                  </a:lnTo>
                  <a:lnTo>
                    <a:pt x="493401" y="2148598"/>
                  </a:lnTo>
                  <a:lnTo>
                    <a:pt x="453414" y="2144936"/>
                  </a:lnTo>
                  <a:lnTo>
                    <a:pt x="414939" y="2141215"/>
                  </a:lnTo>
                  <a:lnTo>
                    <a:pt x="342627" y="2133603"/>
                  </a:lnTo>
                  <a:lnTo>
                    <a:pt x="276661" y="2125775"/>
                  </a:lnTo>
                  <a:lnTo>
                    <a:pt x="217238" y="2117741"/>
                  </a:lnTo>
                  <a:lnTo>
                    <a:pt x="164556" y="2109512"/>
                  </a:lnTo>
                  <a:lnTo>
                    <a:pt x="118810" y="2101101"/>
                  </a:lnTo>
                  <a:lnTo>
                    <a:pt x="80198" y="2092517"/>
                  </a:lnTo>
                  <a:lnTo>
                    <a:pt x="36086" y="2079344"/>
                  </a:lnTo>
                  <a:lnTo>
                    <a:pt x="1022" y="2056689"/>
                  </a:lnTo>
                  <a:lnTo>
                    <a:pt x="0" y="205206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245" y="474345"/>
            <a:ext cx="927417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558165" y="1537970"/>
            <a:ext cx="5323840" cy="351472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аудированию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проверяется сформированность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умения</a:t>
            </a:r>
            <a:r>
              <a:rPr sz="2800" b="1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понимать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прослушанном</a:t>
            </a:r>
            <a:r>
              <a:rPr sz="2800" b="1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тексте запрашиваемую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информацию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5365" y="1418590"/>
            <a:ext cx="4973320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48611" y="836675"/>
            <a:ext cx="8991600" cy="4343400"/>
            <a:chOff x="1848611" y="836675"/>
            <a:chExt cx="8991600" cy="43434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48611" y="1405127"/>
              <a:ext cx="5917692" cy="3608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6303" y="836675"/>
              <a:ext cx="1682496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4552" y="3020568"/>
              <a:ext cx="3375659" cy="21595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405" y="474345"/>
            <a:ext cx="926401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990600"/>
            <a:ext cx="5306695" cy="50653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грамматике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проверяется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навык оперирования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88582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изученными грамматическими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формами</a:t>
            </a:r>
            <a:r>
              <a:rPr sz="2800" b="1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коммуникативно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363855" algn="just">
              <a:lnSpc>
                <a:spcPct val="100000"/>
              </a:lnSpc>
              <a:spcBef>
                <a:spcPts val="1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значимом</a:t>
            </a:r>
            <a:r>
              <a:rPr sz="28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контексте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основе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предложенного связного</a:t>
            </a:r>
            <a:r>
              <a:rPr sz="28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текста</a:t>
            </a:r>
            <a:r>
              <a:rPr sz="40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24371" y="1844039"/>
            <a:ext cx="5733287" cy="35798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369308" y="620268"/>
            <a:ext cx="7181215" cy="5029200"/>
            <a:chOff x="4369308" y="620268"/>
            <a:chExt cx="7181215" cy="50292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69308" y="620268"/>
              <a:ext cx="7181088" cy="5029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54873" y="2277618"/>
              <a:ext cx="2592705" cy="288290"/>
            </a:xfrm>
            <a:custGeom>
              <a:avLst/>
              <a:gdLst/>
              <a:ahLst/>
              <a:cxnLst/>
              <a:rect l="l" t="t" r="r" b="b"/>
              <a:pathLst>
                <a:path w="2592704" h="288289">
                  <a:moveTo>
                    <a:pt x="0" y="144018"/>
                  </a:moveTo>
                  <a:lnTo>
                    <a:pt x="19779" y="102437"/>
                  </a:lnTo>
                  <a:lnTo>
                    <a:pt x="75263" y="65615"/>
                  </a:lnTo>
                  <a:lnTo>
                    <a:pt x="114586" y="49546"/>
                  </a:lnTo>
                  <a:lnTo>
                    <a:pt x="160665" y="35337"/>
                  </a:lnTo>
                  <a:lnTo>
                    <a:pt x="212778" y="23211"/>
                  </a:lnTo>
                  <a:lnTo>
                    <a:pt x="270202" y="13391"/>
                  </a:lnTo>
                  <a:lnTo>
                    <a:pt x="332213" y="6100"/>
                  </a:lnTo>
                  <a:lnTo>
                    <a:pt x="398089" y="1562"/>
                  </a:lnTo>
                  <a:lnTo>
                    <a:pt x="467105" y="0"/>
                  </a:lnTo>
                  <a:lnTo>
                    <a:pt x="536122" y="1562"/>
                  </a:lnTo>
                  <a:lnTo>
                    <a:pt x="601998" y="6100"/>
                  </a:lnTo>
                  <a:lnTo>
                    <a:pt x="664009" y="13391"/>
                  </a:lnTo>
                  <a:lnTo>
                    <a:pt x="721433" y="23211"/>
                  </a:lnTo>
                  <a:lnTo>
                    <a:pt x="773546" y="35337"/>
                  </a:lnTo>
                  <a:lnTo>
                    <a:pt x="819625" y="49546"/>
                  </a:lnTo>
                  <a:lnTo>
                    <a:pt x="858948" y="65615"/>
                  </a:lnTo>
                  <a:lnTo>
                    <a:pt x="914432" y="102437"/>
                  </a:lnTo>
                  <a:lnTo>
                    <a:pt x="934211" y="144018"/>
                  </a:lnTo>
                  <a:lnTo>
                    <a:pt x="929146" y="165291"/>
                  </a:lnTo>
                  <a:lnTo>
                    <a:pt x="890791" y="204716"/>
                  </a:lnTo>
                  <a:lnTo>
                    <a:pt x="819625" y="238489"/>
                  </a:lnTo>
                  <a:lnTo>
                    <a:pt x="773546" y="252698"/>
                  </a:lnTo>
                  <a:lnTo>
                    <a:pt x="721433" y="264824"/>
                  </a:lnTo>
                  <a:lnTo>
                    <a:pt x="664009" y="274644"/>
                  </a:lnTo>
                  <a:lnTo>
                    <a:pt x="601998" y="281935"/>
                  </a:lnTo>
                  <a:lnTo>
                    <a:pt x="536122" y="286473"/>
                  </a:lnTo>
                  <a:lnTo>
                    <a:pt x="467105" y="288036"/>
                  </a:lnTo>
                  <a:lnTo>
                    <a:pt x="398089" y="286473"/>
                  </a:lnTo>
                  <a:lnTo>
                    <a:pt x="332213" y="281935"/>
                  </a:lnTo>
                  <a:lnTo>
                    <a:pt x="270202" y="274644"/>
                  </a:lnTo>
                  <a:lnTo>
                    <a:pt x="212778" y="264824"/>
                  </a:lnTo>
                  <a:lnTo>
                    <a:pt x="160665" y="252698"/>
                  </a:lnTo>
                  <a:lnTo>
                    <a:pt x="114586" y="238489"/>
                  </a:lnTo>
                  <a:lnTo>
                    <a:pt x="75263" y="222420"/>
                  </a:lnTo>
                  <a:lnTo>
                    <a:pt x="19779" y="185598"/>
                  </a:lnTo>
                  <a:lnTo>
                    <a:pt x="0" y="144018"/>
                  </a:lnTo>
                  <a:close/>
                </a:path>
                <a:path w="2592704" h="288289">
                  <a:moveTo>
                    <a:pt x="1655064" y="144018"/>
                  </a:moveTo>
                  <a:lnTo>
                    <a:pt x="1674904" y="102437"/>
                  </a:lnTo>
                  <a:lnTo>
                    <a:pt x="1730560" y="65615"/>
                  </a:lnTo>
                  <a:lnTo>
                    <a:pt x="1770008" y="49546"/>
                  </a:lnTo>
                  <a:lnTo>
                    <a:pt x="1816234" y="35337"/>
                  </a:lnTo>
                  <a:lnTo>
                    <a:pt x="1868516" y="23211"/>
                  </a:lnTo>
                  <a:lnTo>
                    <a:pt x="1926127" y="13391"/>
                  </a:lnTo>
                  <a:lnTo>
                    <a:pt x="1988344" y="6100"/>
                  </a:lnTo>
                  <a:lnTo>
                    <a:pt x="2054441" y="1562"/>
                  </a:lnTo>
                  <a:lnTo>
                    <a:pt x="2123694" y="0"/>
                  </a:lnTo>
                  <a:lnTo>
                    <a:pt x="2192946" y="1562"/>
                  </a:lnTo>
                  <a:lnTo>
                    <a:pt x="2259043" y="6100"/>
                  </a:lnTo>
                  <a:lnTo>
                    <a:pt x="2321260" y="13391"/>
                  </a:lnTo>
                  <a:lnTo>
                    <a:pt x="2378871" y="23211"/>
                  </a:lnTo>
                  <a:lnTo>
                    <a:pt x="2431153" y="35337"/>
                  </a:lnTo>
                  <a:lnTo>
                    <a:pt x="2477379" y="49546"/>
                  </a:lnTo>
                  <a:lnTo>
                    <a:pt x="2516827" y="65615"/>
                  </a:lnTo>
                  <a:lnTo>
                    <a:pt x="2572483" y="102437"/>
                  </a:lnTo>
                  <a:lnTo>
                    <a:pt x="2592324" y="144018"/>
                  </a:lnTo>
                  <a:lnTo>
                    <a:pt x="2587243" y="165291"/>
                  </a:lnTo>
                  <a:lnTo>
                    <a:pt x="2548769" y="204716"/>
                  </a:lnTo>
                  <a:lnTo>
                    <a:pt x="2477379" y="238489"/>
                  </a:lnTo>
                  <a:lnTo>
                    <a:pt x="2431153" y="252698"/>
                  </a:lnTo>
                  <a:lnTo>
                    <a:pt x="2378871" y="264824"/>
                  </a:lnTo>
                  <a:lnTo>
                    <a:pt x="2321260" y="274644"/>
                  </a:lnTo>
                  <a:lnTo>
                    <a:pt x="2259043" y="281935"/>
                  </a:lnTo>
                  <a:lnTo>
                    <a:pt x="2192946" y="286473"/>
                  </a:lnTo>
                  <a:lnTo>
                    <a:pt x="2123694" y="288036"/>
                  </a:lnTo>
                  <a:lnTo>
                    <a:pt x="2054441" y="286473"/>
                  </a:lnTo>
                  <a:lnTo>
                    <a:pt x="1988344" y="281935"/>
                  </a:lnTo>
                  <a:lnTo>
                    <a:pt x="1926127" y="274644"/>
                  </a:lnTo>
                  <a:lnTo>
                    <a:pt x="1868516" y="264824"/>
                  </a:lnTo>
                  <a:lnTo>
                    <a:pt x="1816234" y="252698"/>
                  </a:lnTo>
                  <a:lnTo>
                    <a:pt x="1770008" y="238489"/>
                  </a:lnTo>
                  <a:lnTo>
                    <a:pt x="1730560" y="222420"/>
                  </a:lnTo>
                  <a:lnTo>
                    <a:pt x="1674904" y="185598"/>
                  </a:lnTo>
                  <a:lnTo>
                    <a:pt x="1655064" y="14401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474345"/>
            <a:ext cx="302831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ВПР</a:t>
            </a:r>
            <a:r>
              <a:rPr spc="-20" dirty="0"/>
              <a:t> </a:t>
            </a:r>
            <a:r>
              <a:rPr lang="ru-RU" spc="-20" dirty="0"/>
              <a:t>- </a:t>
            </a:r>
            <a:r>
              <a:rPr dirty="0"/>
              <a:t>202</a:t>
            </a:r>
            <a:r>
              <a:rPr lang="ru-RU" dirty="0"/>
              <a:t>6</a:t>
            </a:r>
            <a:r>
              <a:rPr spc="-35" dirty="0"/>
              <a:t> </a:t>
            </a:r>
            <a:r>
              <a:rPr spc="-55" dirty="0"/>
              <a:t>г.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396240" y="1363980"/>
            <a:ext cx="10928985" cy="4094480"/>
          </a:xfrm>
          <a:prstGeom prst="rect">
            <a:avLst/>
          </a:prstGeom>
        </p:spPr>
        <p:txBody>
          <a:bodyPr vert="horz" wrap="square" lIns="0" tIns="55244" rIns="0" bIns="0" rtlCol="0">
            <a:no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5"/>
              </a:spcBef>
            </a:pPr>
            <a:r>
              <a:rPr lang="ru-RU" altLang="" sz="2800" spc="-2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Тексты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проверочных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целом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соответствуют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формулировкам,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принятым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учебниках,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включенных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федеральный</a:t>
            </a:r>
            <a:r>
              <a:rPr sz="2800" b="1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перечень</a:t>
            </a:r>
            <a:r>
              <a:rPr sz="2800" b="1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учебников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80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допущенных Министерством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просвещения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Российской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Федерации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к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использованию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при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реализации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имеющих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государственную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аккредитацию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образовательных</a:t>
            </a:r>
            <a:r>
              <a:rPr lang="ru-RU" altLang=""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программ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начального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общего</a:t>
            </a:r>
            <a:r>
              <a:rPr sz="28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основного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общего образования.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48611" y="405384"/>
            <a:ext cx="9837420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245" y="323215"/>
            <a:ext cx="1056322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</a:t>
            </a:r>
            <a:r>
              <a:rPr lang="ru-RU" sz="3200" dirty="0"/>
              <a:t>6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35" dirty="0"/>
              <a:t> </a:t>
            </a:r>
            <a:r>
              <a:rPr sz="3200" spc="-25" dirty="0"/>
              <a:t>АНГЛИЙСКОМУ</a:t>
            </a:r>
            <a:r>
              <a:rPr sz="3200" spc="-35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15" dirty="0"/>
              <a:t> </a:t>
            </a:r>
            <a:r>
              <a:rPr sz="3200" dirty="0"/>
              <a:t>8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30145" y="1882101"/>
            <a:ext cx="9081770" cy="31343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Проверочная</a:t>
            </a:r>
            <a:r>
              <a:rPr sz="2800" spc="-9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работа</a:t>
            </a:r>
            <a:r>
              <a:rPr sz="2800" spc="-9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содержит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4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:</a:t>
            </a:r>
            <a:endParaRPr sz="2800" spc="-1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800" b="1" dirty="0">
                <a:latin typeface="Times New Roman" panose="02020603050405020304"/>
                <a:cs typeface="Times New Roman" panose="02020603050405020304"/>
                <a:sym typeface="+mn-ea"/>
              </a:rPr>
              <a:t>1.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3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предполагают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краткий</a:t>
            </a:r>
            <a:r>
              <a:rPr sz="28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в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виде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комбинации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цифр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R="141605">
              <a:lnSpc>
                <a:spcPct val="120000"/>
              </a:lnSpc>
              <a:spcBef>
                <a:spcPts val="20"/>
              </a:spcBef>
            </a:pPr>
            <a:r>
              <a:rPr lang="ru-RU" altLang="en-US" sz="2800" spc="-55" dirty="0">
                <a:latin typeface="Times New Roman" panose="02020603050405020304"/>
                <a:cs typeface="Times New Roman" panose="02020603050405020304"/>
                <a:sym typeface="+mn-ea"/>
              </a:rPr>
              <a:t>2.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1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задание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–</a:t>
            </a:r>
            <a:r>
              <a:rPr sz="2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развернутый</a:t>
            </a:r>
            <a:r>
              <a:rPr sz="2800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ответ</a:t>
            </a:r>
            <a:r>
              <a:rPr lang="ru-RU" altLang="en-US"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 (письмо)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65" y="474345"/>
            <a:ext cx="960945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685" y="1247775"/>
            <a:ext cx="10450195" cy="43218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правильно преобразованное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слово.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190"/>
              </a:lnSpc>
              <a:spcBef>
                <a:spcPts val="620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Ответы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считаются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неверными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если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55600" marR="665480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грамматическая</a:t>
            </a:r>
            <a:r>
              <a:rPr sz="28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форма</a:t>
            </a:r>
            <a:r>
              <a:rPr sz="28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содержит</a:t>
            </a:r>
            <a:r>
              <a:rPr sz="28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орфографическую 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ошибку,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но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при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этом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допускается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слитное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написание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составных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(аналитических)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грамматических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форм.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55600" marR="200660" indent="-342900">
              <a:lnSpc>
                <a:spcPct val="90000"/>
              </a:lnSpc>
              <a:spcBef>
                <a:spcPts val="99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каждого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этих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заданий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выставляется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баллов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(по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баллу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каждый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правильный</a:t>
            </a:r>
            <a:r>
              <a:rPr sz="28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ответ).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55600" marR="347345" indent="-342900">
              <a:lnSpc>
                <a:spcPts val="3030"/>
              </a:lnSpc>
              <a:spcBef>
                <a:spcPts val="103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оценивается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учётом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правильности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полноты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ответа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критериями.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4204" y="620268"/>
            <a:ext cx="7663180" cy="5271770"/>
            <a:chOff x="2394204" y="620268"/>
            <a:chExt cx="7663180" cy="52717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24684" y="620268"/>
              <a:ext cx="7632192" cy="1757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4204" y="2377440"/>
              <a:ext cx="7632192" cy="35143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43194" y="3821429"/>
              <a:ext cx="4171315" cy="289560"/>
            </a:xfrm>
            <a:custGeom>
              <a:avLst/>
              <a:gdLst/>
              <a:ahLst/>
              <a:cxnLst/>
              <a:rect l="l" t="t" r="r" b="b"/>
              <a:pathLst>
                <a:path w="4171315" h="289560">
                  <a:moveTo>
                    <a:pt x="0" y="144780"/>
                  </a:moveTo>
                  <a:lnTo>
                    <a:pt x="27673" y="108215"/>
                  </a:lnTo>
                  <a:lnTo>
                    <a:pt x="74716" y="85683"/>
                  </a:lnTo>
                  <a:lnTo>
                    <a:pt x="142220" y="65030"/>
                  </a:lnTo>
                  <a:lnTo>
                    <a:pt x="182999" y="55517"/>
                  </a:lnTo>
                  <a:lnTo>
                    <a:pt x="228116" y="46604"/>
                  </a:lnTo>
                  <a:lnTo>
                    <a:pt x="277315" y="38334"/>
                  </a:lnTo>
                  <a:lnTo>
                    <a:pt x="330335" y="30751"/>
                  </a:lnTo>
                  <a:lnTo>
                    <a:pt x="386919" y="23897"/>
                  </a:lnTo>
                  <a:lnTo>
                    <a:pt x="446808" y="17817"/>
                  </a:lnTo>
                  <a:lnTo>
                    <a:pt x="509743" y="12553"/>
                  </a:lnTo>
                  <a:lnTo>
                    <a:pt x="575466" y="8149"/>
                  </a:lnTo>
                  <a:lnTo>
                    <a:pt x="643717" y="4649"/>
                  </a:lnTo>
                  <a:lnTo>
                    <a:pt x="714239" y="2095"/>
                  </a:lnTo>
                  <a:lnTo>
                    <a:pt x="786773" y="531"/>
                  </a:lnTo>
                  <a:lnTo>
                    <a:pt x="861059" y="0"/>
                  </a:lnTo>
                  <a:lnTo>
                    <a:pt x="935346" y="531"/>
                  </a:lnTo>
                  <a:lnTo>
                    <a:pt x="1007880" y="2095"/>
                  </a:lnTo>
                  <a:lnTo>
                    <a:pt x="1078402" y="4649"/>
                  </a:lnTo>
                  <a:lnTo>
                    <a:pt x="1146653" y="8149"/>
                  </a:lnTo>
                  <a:lnTo>
                    <a:pt x="1212376" y="12553"/>
                  </a:lnTo>
                  <a:lnTo>
                    <a:pt x="1275311" y="17817"/>
                  </a:lnTo>
                  <a:lnTo>
                    <a:pt x="1335200" y="23897"/>
                  </a:lnTo>
                  <a:lnTo>
                    <a:pt x="1391784" y="30751"/>
                  </a:lnTo>
                  <a:lnTo>
                    <a:pt x="1444804" y="38334"/>
                  </a:lnTo>
                  <a:lnTo>
                    <a:pt x="1494003" y="46604"/>
                  </a:lnTo>
                  <a:lnTo>
                    <a:pt x="1539120" y="55517"/>
                  </a:lnTo>
                  <a:lnTo>
                    <a:pt x="1579899" y="65030"/>
                  </a:lnTo>
                  <a:lnTo>
                    <a:pt x="1647403" y="85683"/>
                  </a:lnTo>
                  <a:lnTo>
                    <a:pt x="1694446" y="108215"/>
                  </a:lnTo>
                  <a:lnTo>
                    <a:pt x="1722120" y="144780"/>
                  </a:lnTo>
                  <a:lnTo>
                    <a:pt x="1718958" y="157279"/>
                  </a:lnTo>
                  <a:lnTo>
                    <a:pt x="1673611" y="192824"/>
                  </a:lnTo>
                  <a:lnTo>
                    <a:pt x="1616079" y="214459"/>
                  </a:lnTo>
                  <a:lnTo>
                    <a:pt x="1539120" y="234042"/>
                  </a:lnTo>
                  <a:lnTo>
                    <a:pt x="1494003" y="242955"/>
                  </a:lnTo>
                  <a:lnTo>
                    <a:pt x="1444804" y="251225"/>
                  </a:lnTo>
                  <a:lnTo>
                    <a:pt x="1391784" y="258808"/>
                  </a:lnTo>
                  <a:lnTo>
                    <a:pt x="1335200" y="265662"/>
                  </a:lnTo>
                  <a:lnTo>
                    <a:pt x="1275311" y="271742"/>
                  </a:lnTo>
                  <a:lnTo>
                    <a:pt x="1212376" y="277006"/>
                  </a:lnTo>
                  <a:lnTo>
                    <a:pt x="1146653" y="281410"/>
                  </a:lnTo>
                  <a:lnTo>
                    <a:pt x="1078402" y="284910"/>
                  </a:lnTo>
                  <a:lnTo>
                    <a:pt x="1007880" y="287464"/>
                  </a:lnTo>
                  <a:lnTo>
                    <a:pt x="935346" y="289028"/>
                  </a:lnTo>
                  <a:lnTo>
                    <a:pt x="861059" y="289560"/>
                  </a:lnTo>
                  <a:lnTo>
                    <a:pt x="786773" y="289028"/>
                  </a:lnTo>
                  <a:lnTo>
                    <a:pt x="714239" y="287464"/>
                  </a:lnTo>
                  <a:lnTo>
                    <a:pt x="643717" y="284910"/>
                  </a:lnTo>
                  <a:lnTo>
                    <a:pt x="575466" y="281410"/>
                  </a:lnTo>
                  <a:lnTo>
                    <a:pt x="509743" y="277006"/>
                  </a:lnTo>
                  <a:lnTo>
                    <a:pt x="446808" y="271742"/>
                  </a:lnTo>
                  <a:lnTo>
                    <a:pt x="386919" y="265662"/>
                  </a:lnTo>
                  <a:lnTo>
                    <a:pt x="330335" y="258808"/>
                  </a:lnTo>
                  <a:lnTo>
                    <a:pt x="277315" y="251225"/>
                  </a:lnTo>
                  <a:lnTo>
                    <a:pt x="228116" y="242955"/>
                  </a:lnTo>
                  <a:lnTo>
                    <a:pt x="182999" y="234042"/>
                  </a:lnTo>
                  <a:lnTo>
                    <a:pt x="142220" y="224529"/>
                  </a:lnTo>
                  <a:lnTo>
                    <a:pt x="74716" y="203876"/>
                  </a:lnTo>
                  <a:lnTo>
                    <a:pt x="27673" y="181344"/>
                  </a:lnTo>
                  <a:lnTo>
                    <a:pt x="0" y="144780"/>
                  </a:lnTo>
                  <a:close/>
                </a:path>
                <a:path w="4171315" h="289560">
                  <a:moveTo>
                    <a:pt x="3235452" y="144780"/>
                  </a:moveTo>
                  <a:lnTo>
                    <a:pt x="3255257" y="102947"/>
                  </a:lnTo>
                  <a:lnTo>
                    <a:pt x="3310816" y="65923"/>
                  </a:lnTo>
                  <a:lnTo>
                    <a:pt x="3350195" y="49773"/>
                  </a:lnTo>
                  <a:lnTo>
                    <a:pt x="3396344" y="35495"/>
                  </a:lnTo>
                  <a:lnTo>
                    <a:pt x="3448539" y="23312"/>
                  </a:lnTo>
                  <a:lnTo>
                    <a:pt x="3506057" y="13448"/>
                  </a:lnTo>
                  <a:lnTo>
                    <a:pt x="3568175" y="6125"/>
                  </a:lnTo>
                  <a:lnTo>
                    <a:pt x="3634170" y="1568"/>
                  </a:lnTo>
                  <a:lnTo>
                    <a:pt x="3703320" y="0"/>
                  </a:lnTo>
                  <a:lnTo>
                    <a:pt x="3772469" y="1568"/>
                  </a:lnTo>
                  <a:lnTo>
                    <a:pt x="3838464" y="6125"/>
                  </a:lnTo>
                  <a:lnTo>
                    <a:pt x="3900582" y="13448"/>
                  </a:lnTo>
                  <a:lnTo>
                    <a:pt x="3958100" y="23312"/>
                  </a:lnTo>
                  <a:lnTo>
                    <a:pt x="4010295" y="35495"/>
                  </a:lnTo>
                  <a:lnTo>
                    <a:pt x="4056444" y="49773"/>
                  </a:lnTo>
                  <a:lnTo>
                    <a:pt x="4095823" y="65923"/>
                  </a:lnTo>
                  <a:lnTo>
                    <a:pt x="4151382" y="102947"/>
                  </a:lnTo>
                  <a:lnTo>
                    <a:pt x="4171187" y="144780"/>
                  </a:lnTo>
                  <a:lnTo>
                    <a:pt x="4166116" y="166185"/>
                  </a:lnTo>
                  <a:lnTo>
                    <a:pt x="4127711" y="205837"/>
                  </a:lnTo>
                  <a:lnTo>
                    <a:pt x="4056444" y="239786"/>
                  </a:lnTo>
                  <a:lnTo>
                    <a:pt x="4010295" y="254064"/>
                  </a:lnTo>
                  <a:lnTo>
                    <a:pt x="3958100" y="266247"/>
                  </a:lnTo>
                  <a:lnTo>
                    <a:pt x="3900582" y="276111"/>
                  </a:lnTo>
                  <a:lnTo>
                    <a:pt x="3838464" y="283434"/>
                  </a:lnTo>
                  <a:lnTo>
                    <a:pt x="3772469" y="287991"/>
                  </a:lnTo>
                  <a:lnTo>
                    <a:pt x="3703320" y="289560"/>
                  </a:lnTo>
                  <a:lnTo>
                    <a:pt x="3634170" y="287991"/>
                  </a:lnTo>
                  <a:lnTo>
                    <a:pt x="3568175" y="283434"/>
                  </a:lnTo>
                  <a:lnTo>
                    <a:pt x="3506057" y="276111"/>
                  </a:lnTo>
                  <a:lnTo>
                    <a:pt x="3448539" y="266247"/>
                  </a:lnTo>
                  <a:lnTo>
                    <a:pt x="3396344" y="254064"/>
                  </a:lnTo>
                  <a:lnTo>
                    <a:pt x="3350195" y="239786"/>
                  </a:lnTo>
                  <a:lnTo>
                    <a:pt x="3310816" y="223636"/>
                  </a:lnTo>
                  <a:lnTo>
                    <a:pt x="3255257" y="186612"/>
                  </a:lnTo>
                  <a:lnTo>
                    <a:pt x="3235452" y="14478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45" y="474345"/>
            <a:ext cx="957897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427355" y="1235710"/>
            <a:ext cx="5454650" cy="311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аудированию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проверяется сформированность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умения</a:t>
            </a:r>
            <a:r>
              <a:rPr sz="2800" b="1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понимать</a:t>
            </a:r>
            <a:r>
              <a:rPr sz="2800" b="1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прослушанном</a:t>
            </a:r>
            <a:r>
              <a:rPr sz="2800" b="1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тексте запрашиваемую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информацию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85559" y="1126236"/>
            <a:ext cx="4346447" cy="45186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78280" y="1403603"/>
            <a:ext cx="5119116" cy="381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1631" y="1386839"/>
            <a:ext cx="3671316" cy="1813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5223" y="3419855"/>
            <a:ext cx="3817620" cy="179374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474345"/>
            <a:ext cx="959993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64490" y="1722120"/>
            <a:ext cx="5411470" cy="204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грамматике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проверяется</a:t>
            </a:r>
            <a:r>
              <a:rPr sz="20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навык оперирования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88582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изученными грамматическими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формами</a:t>
            </a:r>
            <a:r>
              <a:rPr lang="ru-RU" altLang="" sz="20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altLang=""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коммуникативно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363855" algn="just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значимом</a:t>
            </a:r>
            <a:r>
              <a:rPr sz="20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контексте</a:t>
            </a:r>
            <a:r>
              <a:rPr sz="20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основе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предложенного связного</a:t>
            </a:r>
            <a:r>
              <a:rPr sz="20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текста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3200" spc="-1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79591" y="1731264"/>
            <a:ext cx="5806440" cy="306171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224528" y="891539"/>
            <a:ext cx="7230109" cy="4592320"/>
            <a:chOff x="4224528" y="891539"/>
            <a:chExt cx="7230109" cy="459232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224528" y="891539"/>
              <a:ext cx="7229856" cy="45918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0094" y="2637282"/>
              <a:ext cx="2664460" cy="288290"/>
            </a:xfrm>
            <a:custGeom>
              <a:avLst/>
              <a:gdLst/>
              <a:ahLst/>
              <a:cxnLst/>
              <a:rect l="l" t="t" r="r" b="b"/>
              <a:pathLst>
                <a:path w="2664459" h="288289">
                  <a:moveTo>
                    <a:pt x="0" y="144017"/>
                  </a:moveTo>
                  <a:lnTo>
                    <a:pt x="19805" y="102437"/>
                  </a:lnTo>
                  <a:lnTo>
                    <a:pt x="75364" y="65615"/>
                  </a:lnTo>
                  <a:lnTo>
                    <a:pt x="114743" y="49546"/>
                  </a:lnTo>
                  <a:lnTo>
                    <a:pt x="160892" y="35337"/>
                  </a:lnTo>
                  <a:lnTo>
                    <a:pt x="213087" y="23211"/>
                  </a:lnTo>
                  <a:lnTo>
                    <a:pt x="270605" y="13391"/>
                  </a:lnTo>
                  <a:lnTo>
                    <a:pt x="332723" y="6100"/>
                  </a:lnTo>
                  <a:lnTo>
                    <a:pt x="398718" y="1562"/>
                  </a:lnTo>
                  <a:lnTo>
                    <a:pt x="467867" y="0"/>
                  </a:lnTo>
                  <a:lnTo>
                    <a:pt x="537017" y="1562"/>
                  </a:lnTo>
                  <a:lnTo>
                    <a:pt x="603012" y="6100"/>
                  </a:lnTo>
                  <a:lnTo>
                    <a:pt x="665130" y="13391"/>
                  </a:lnTo>
                  <a:lnTo>
                    <a:pt x="722648" y="23211"/>
                  </a:lnTo>
                  <a:lnTo>
                    <a:pt x="774843" y="35337"/>
                  </a:lnTo>
                  <a:lnTo>
                    <a:pt x="820992" y="49546"/>
                  </a:lnTo>
                  <a:lnTo>
                    <a:pt x="860371" y="65615"/>
                  </a:lnTo>
                  <a:lnTo>
                    <a:pt x="915930" y="102437"/>
                  </a:lnTo>
                  <a:lnTo>
                    <a:pt x="935735" y="144017"/>
                  </a:lnTo>
                  <a:lnTo>
                    <a:pt x="930664" y="165291"/>
                  </a:lnTo>
                  <a:lnTo>
                    <a:pt x="892259" y="204716"/>
                  </a:lnTo>
                  <a:lnTo>
                    <a:pt x="820992" y="238489"/>
                  </a:lnTo>
                  <a:lnTo>
                    <a:pt x="774843" y="252698"/>
                  </a:lnTo>
                  <a:lnTo>
                    <a:pt x="722648" y="264824"/>
                  </a:lnTo>
                  <a:lnTo>
                    <a:pt x="665130" y="274644"/>
                  </a:lnTo>
                  <a:lnTo>
                    <a:pt x="603012" y="281935"/>
                  </a:lnTo>
                  <a:lnTo>
                    <a:pt x="537017" y="286473"/>
                  </a:lnTo>
                  <a:lnTo>
                    <a:pt x="467867" y="288035"/>
                  </a:lnTo>
                  <a:lnTo>
                    <a:pt x="398718" y="286473"/>
                  </a:lnTo>
                  <a:lnTo>
                    <a:pt x="332723" y="281935"/>
                  </a:lnTo>
                  <a:lnTo>
                    <a:pt x="270605" y="274644"/>
                  </a:lnTo>
                  <a:lnTo>
                    <a:pt x="213087" y="264824"/>
                  </a:lnTo>
                  <a:lnTo>
                    <a:pt x="160892" y="252698"/>
                  </a:lnTo>
                  <a:lnTo>
                    <a:pt x="114743" y="238489"/>
                  </a:lnTo>
                  <a:lnTo>
                    <a:pt x="75364" y="222420"/>
                  </a:lnTo>
                  <a:lnTo>
                    <a:pt x="19805" y="185598"/>
                  </a:lnTo>
                  <a:lnTo>
                    <a:pt x="0" y="144017"/>
                  </a:lnTo>
                  <a:close/>
                </a:path>
                <a:path w="2664459" h="288289">
                  <a:moveTo>
                    <a:pt x="1728215" y="144017"/>
                  </a:moveTo>
                  <a:lnTo>
                    <a:pt x="1748021" y="102437"/>
                  </a:lnTo>
                  <a:lnTo>
                    <a:pt x="1803580" y="65615"/>
                  </a:lnTo>
                  <a:lnTo>
                    <a:pt x="1842959" y="49546"/>
                  </a:lnTo>
                  <a:lnTo>
                    <a:pt x="1889108" y="35337"/>
                  </a:lnTo>
                  <a:lnTo>
                    <a:pt x="1941303" y="23211"/>
                  </a:lnTo>
                  <a:lnTo>
                    <a:pt x="1998821" y="13391"/>
                  </a:lnTo>
                  <a:lnTo>
                    <a:pt x="2060939" y="6100"/>
                  </a:lnTo>
                  <a:lnTo>
                    <a:pt x="2126934" y="1562"/>
                  </a:lnTo>
                  <a:lnTo>
                    <a:pt x="2196083" y="0"/>
                  </a:lnTo>
                  <a:lnTo>
                    <a:pt x="2265233" y="1562"/>
                  </a:lnTo>
                  <a:lnTo>
                    <a:pt x="2331228" y="6100"/>
                  </a:lnTo>
                  <a:lnTo>
                    <a:pt x="2393346" y="13391"/>
                  </a:lnTo>
                  <a:lnTo>
                    <a:pt x="2450864" y="23211"/>
                  </a:lnTo>
                  <a:lnTo>
                    <a:pt x="2503059" y="35337"/>
                  </a:lnTo>
                  <a:lnTo>
                    <a:pt x="2549208" y="49546"/>
                  </a:lnTo>
                  <a:lnTo>
                    <a:pt x="2588587" y="65615"/>
                  </a:lnTo>
                  <a:lnTo>
                    <a:pt x="2644146" y="102437"/>
                  </a:lnTo>
                  <a:lnTo>
                    <a:pt x="2663952" y="144017"/>
                  </a:lnTo>
                  <a:lnTo>
                    <a:pt x="2658880" y="165291"/>
                  </a:lnTo>
                  <a:lnTo>
                    <a:pt x="2620475" y="204716"/>
                  </a:lnTo>
                  <a:lnTo>
                    <a:pt x="2549208" y="238489"/>
                  </a:lnTo>
                  <a:lnTo>
                    <a:pt x="2503059" y="252698"/>
                  </a:lnTo>
                  <a:lnTo>
                    <a:pt x="2450864" y="264824"/>
                  </a:lnTo>
                  <a:lnTo>
                    <a:pt x="2393346" y="274644"/>
                  </a:lnTo>
                  <a:lnTo>
                    <a:pt x="2331228" y="281935"/>
                  </a:lnTo>
                  <a:lnTo>
                    <a:pt x="2265233" y="286473"/>
                  </a:lnTo>
                  <a:lnTo>
                    <a:pt x="2196083" y="288035"/>
                  </a:lnTo>
                  <a:lnTo>
                    <a:pt x="2126934" y="286473"/>
                  </a:lnTo>
                  <a:lnTo>
                    <a:pt x="2060939" y="281935"/>
                  </a:lnTo>
                  <a:lnTo>
                    <a:pt x="1998821" y="274644"/>
                  </a:lnTo>
                  <a:lnTo>
                    <a:pt x="1941303" y="264824"/>
                  </a:lnTo>
                  <a:lnTo>
                    <a:pt x="1889108" y="252698"/>
                  </a:lnTo>
                  <a:lnTo>
                    <a:pt x="1842959" y="238489"/>
                  </a:lnTo>
                  <a:lnTo>
                    <a:pt x="1803580" y="222420"/>
                  </a:lnTo>
                  <a:lnTo>
                    <a:pt x="1748021" y="185598"/>
                  </a:lnTo>
                  <a:lnTo>
                    <a:pt x="1728215" y="144017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20" y="323215"/>
            <a:ext cx="1034415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</a:t>
            </a:r>
            <a:r>
              <a:rPr lang="ru-RU" sz="3200" dirty="0"/>
              <a:t>6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40" dirty="0"/>
              <a:t> </a:t>
            </a:r>
            <a:r>
              <a:rPr sz="3200" spc="-25" dirty="0"/>
              <a:t>АНГЛИЙСКОМУ</a:t>
            </a:r>
            <a:r>
              <a:rPr sz="3200" spc="-40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25" dirty="0"/>
              <a:t> </a:t>
            </a:r>
            <a:r>
              <a:rPr sz="3200" dirty="0"/>
              <a:t>10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3280" y="2002155"/>
            <a:ext cx="10252075" cy="2745740"/>
          </a:xfrm>
          <a:prstGeom prst="rect">
            <a:avLst/>
          </a:prstGeom>
        </p:spPr>
        <p:txBody>
          <a:bodyPr vert="horz" wrap="square" lIns="0" tIns="59690" rIns="0" bIns="0" rtlCol="0">
            <a:no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Проверочная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состоит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двух</a:t>
            </a:r>
            <a:r>
              <a:rPr sz="28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частей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включает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себя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lang="ru-RU" altLang="" sz="28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: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endParaRPr sz="2800" spc="-70" dirty="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3030"/>
              </a:lnSpc>
              <a:spcBef>
                <a:spcPts val="470"/>
              </a:spcBef>
            </a:pPr>
            <a:r>
              <a:rPr lang="ru-RU" altLang="" sz="2800" spc="-70" dirty="0">
                <a:latin typeface="Times New Roman" panose="02020603050405020304"/>
                <a:cs typeface="Times New Roman" panose="02020603050405020304"/>
              </a:rPr>
              <a:t>1.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кратким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ответом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endParaRPr sz="2800" spc="-60" dirty="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3030"/>
              </a:lnSpc>
              <a:spcBef>
                <a:spcPts val="470"/>
              </a:spcBef>
            </a:pPr>
            <a:r>
              <a:rPr lang="ru-RU" altLang="" sz="2800" spc="-60" dirty="0">
                <a:latin typeface="Times New Roman" panose="02020603050405020304"/>
                <a:cs typeface="Times New Roman" panose="02020603050405020304"/>
              </a:rPr>
              <a:t>2.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задание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развернутым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ответом.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части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содержатся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1–4;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части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5–7.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600" y="490855"/>
            <a:ext cx="640778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850" y="1161415"/>
            <a:ext cx="10629900" cy="311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4060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заданиях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1–4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каждое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установленное</a:t>
            </a:r>
            <a:r>
              <a:rPr sz="28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соответствие.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459740">
              <a:lnSpc>
                <a:spcPts val="4020"/>
              </a:lnSpc>
              <a:spcBef>
                <a:spcPts val="24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1–4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5" dirty="0">
                <a:latin typeface="Times New Roman" panose="02020603050405020304"/>
                <a:cs typeface="Times New Roman" panose="02020603050405020304"/>
              </a:rPr>
              <a:t>26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баллов.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ts val="4020"/>
              </a:lnSpc>
              <a:spcBef>
                <a:spcPts val="1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каждую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правильно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образованную</a:t>
            </a:r>
            <a:r>
              <a:rPr sz="2800" spc="-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форму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слова.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баллов.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760" y="323215"/>
            <a:ext cx="1109345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Описание</a:t>
            </a:r>
            <a:r>
              <a:rPr sz="3200" spc="-114" dirty="0"/>
              <a:t> </a:t>
            </a:r>
            <a:r>
              <a:rPr sz="3200" spc="-10" dirty="0"/>
              <a:t>контрольных</a:t>
            </a:r>
            <a:r>
              <a:rPr sz="3200" spc="-75" dirty="0"/>
              <a:t> </a:t>
            </a:r>
            <a:r>
              <a:rPr sz="3200" dirty="0"/>
              <a:t>измерительных</a:t>
            </a:r>
            <a:r>
              <a:rPr sz="3200" spc="-65" dirty="0"/>
              <a:t> </a:t>
            </a:r>
            <a:r>
              <a:rPr sz="3200" spc="-10" dirty="0"/>
              <a:t>материалов </a:t>
            </a:r>
            <a:br>
              <a:rPr sz="3200" spc="-10" dirty="0"/>
            </a:b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dirty="0"/>
              <a:t>проведения</a:t>
            </a:r>
            <a:r>
              <a:rPr sz="3200" spc="-7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dirty="0"/>
              <a:t>2025</a:t>
            </a:r>
            <a:r>
              <a:rPr sz="3200" spc="-80" dirty="0"/>
              <a:t> </a:t>
            </a:r>
            <a:r>
              <a:rPr sz="3200" spc="-10" dirty="0"/>
              <a:t>году</a:t>
            </a:r>
            <a:r>
              <a:rPr sz="3200" spc="-80" dirty="0"/>
              <a:t> </a:t>
            </a:r>
            <a:r>
              <a:rPr sz="3200" dirty="0"/>
              <a:t>проверочной</a:t>
            </a:r>
            <a:r>
              <a:rPr sz="3200" spc="-90" dirty="0"/>
              <a:t> </a:t>
            </a:r>
            <a:r>
              <a:rPr sz="3200" spc="-10" dirty="0"/>
              <a:t>работы</a:t>
            </a:r>
            <a:endParaRPr sz="3200"/>
          </a:p>
          <a:p>
            <a:pPr marL="12700" algn="ctr">
              <a:lnSpc>
                <a:spcPts val="3405"/>
              </a:lnSpc>
            </a:pPr>
            <a:r>
              <a:rPr sz="3200" dirty="0"/>
              <a:t>по</a:t>
            </a:r>
            <a:r>
              <a:rPr sz="3200" spc="-35" dirty="0"/>
              <a:t> </a:t>
            </a:r>
            <a:r>
              <a:rPr sz="3200" spc="-25" dirty="0"/>
              <a:t>АНГЛИЙСКОМУ</a:t>
            </a:r>
            <a:r>
              <a:rPr sz="3200" spc="-35" dirty="0"/>
              <a:t> </a:t>
            </a:r>
            <a:r>
              <a:rPr sz="3200" dirty="0"/>
              <a:t>ЯЗЫКУ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30" dirty="0"/>
              <a:t> </a:t>
            </a:r>
            <a:r>
              <a:rPr sz="3200" dirty="0"/>
              <a:t>4</a:t>
            </a:r>
            <a:r>
              <a:rPr sz="3200" spc="-35" dirty="0"/>
              <a:t> </a:t>
            </a:r>
            <a:r>
              <a:rPr sz="3200" spc="-10" dirty="0"/>
              <a:t>классе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7080" y="1882140"/>
            <a:ext cx="10709910" cy="26028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Проверочная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содержит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: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r>
              <a:rPr lang="ru-RU" altLang="" sz="2800" b="1" dirty="0">
                <a:latin typeface="Times New Roman" panose="02020603050405020304"/>
                <a:cs typeface="Times New Roman" panose="02020603050405020304"/>
              </a:rPr>
              <a:t>1.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предполагают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краткий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виде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комбинации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цифр</a:t>
            </a:r>
            <a:r>
              <a:rPr lang="ru-RU" altLang="" sz="28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ru-RU" altLang="" sz="2800" dirty="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endParaRPr lang="ru-RU" altLang="" sz="2800" dirty="0">
              <a:latin typeface="Times New Roman" panose="02020603050405020304"/>
              <a:cs typeface="Times New Roman" panose="02020603050405020304"/>
            </a:endParaRPr>
          </a:p>
          <a:p>
            <a:pPr marL="12700" marR="141605">
              <a:lnSpc>
                <a:spcPct val="120000"/>
              </a:lnSpc>
              <a:spcBef>
                <a:spcPts val="20"/>
              </a:spcBef>
            </a:pPr>
            <a:r>
              <a:rPr lang="ru-RU" altLang="" sz="2800" dirty="0">
                <a:latin typeface="Times New Roman" panose="02020603050405020304"/>
                <a:cs typeface="Times New Roman" panose="02020603050405020304"/>
              </a:rPr>
              <a:t>2. 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развернутый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ответ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475" y="368300"/>
            <a:ext cx="10048875" cy="261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85"/>
              </a:spcBef>
            </a:pP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Задание</a:t>
            </a:r>
            <a:r>
              <a:rPr sz="2800" b="0"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7</a:t>
            </a:r>
            <a:r>
              <a:rPr sz="2800" b="0" spc="-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оценивается</a:t>
            </a:r>
            <a:r>
              <a:rPr sz="2800" b="0" spc="-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с</a:t>
            </a:r>
            <a:r>
              <a:rPr sz="2800" b="0" spc="-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учетом</a:t>
            </a:r>
            <a:r>
              <a:rPr sz="2800" b="0" spc="-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правильности</a:t>
            </a:r>
            <a:r>
              <a:rPr sz="2800" b="0" spc="-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и</a:t>
            </a:r>
            <a:r>
              <a:rPr sz="2800" b="0" spc="-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полноты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ответа</a:t>
            </a:r>
            <a:r>
              <a:rPr sz="2800" b="0" spc="-4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в</a:t>
            </a:r>
            <a:r>
              <a:rPr sz="2800" b="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соответствии</a:t>
            </a:r>
            <a:r>
              <a:rPr sz="2800" b="0" spc="-3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с</a:t>
            </a:r>
            <a:r>
              <a:rPr sz="2800" b="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критериями.</a:t>
            </a:r>
            <a:endParaRPr sz="2800" b="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R="5080">
              <a:lnSpc>
                <a:spcPct val="150000"/>
              </a:lnSpc>
              <a:spcBef>
                <a:spcPts val="8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Максимум</a:t>
            </a:r>
            <a:r>
              <a:rPr sz="2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за</a:t>
            </a:r>
            <a:r>
              <a:rPr sz="2800"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успешное</a:t>
            </a:r>
            <a:r>
              <a:rPr sz="2800"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выполнение</a:t>
            </a:r>
            <a:r>
              <a:rPr sz="2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задания</a:t>
            </a:r>
            <a:r>
              <a:rPr sz="28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7</a:t>
            </a:r>
            <a:r>
              <a:rPr sz="2800" spc="-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–</a:t>
            </a:r>
            <a:r>
              <a:rPr sz="28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  <a:sym typeface="+mn-ea"/>
              </a:rPr>
              <a:t>6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  <a:sym typeface="+mn-ea"/>
              </a:rPr>
              <a:t>баллов</a:t>
            </a:r>
            <a:r>
              <a:rPr lang="ru-RU" altLang="" sz="2800" b="1" spc="-10" dirty="0">
                <a:latin typeface="Times New Roman" panose="02020603050405020304"/>
                <a:cs typeface="Times New Roman" panose="02020603050405020304"/>
                <a:sym typeface="+mn-ea"/>
              </a:rPr>
              <a:t>.</a:t>
            </a:r>
            <a:endParaRPr lang="ru-RU" altLang="" sz="2800" b="1" spc="-1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R="5080">
              <a:lnSpc>
                <a:spcPct val="150000"/>
              </a:lnSpc>
              <a:spcBef>
                <a:spcPts val="8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Максимальный</a:t>
            </a:r>
            <a:r>
              <a:rPr sz="2800" spc="-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первичный</a:t>
            </a:r>
            <a:r>
              <a:rPr sz="2800"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балл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за</a:t>
            </a:r>
            <a:r>
              <a:rPr sz="2800"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  <a:sym typeface="+mn-ea"/>
              </a:rPr>
              <a:t>выполнение</a:t>
            </a:r>
            <a:r>
              <a:rPr sz="2800" spc="-7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работы</a:t>
            </a:r>
            <a:r>
              <a:rPr sz="2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  <a:sym typeface="+mn-ea"/>
              </a:rPr>
              <a:t>–</a:t>
            </a:r>
            <a:r>
              <a:rPr sz="2800"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  <a:sym typeface="+mn-ea"/>
              </a:rPr>
              <a:t>38.</a:t>
            </a:r>
            <a:endParaRPr lang="ru-RU" altLang="" sz="2800" b="1" spc="-10" dirty="0"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48611" y="4005071"/>
            <a:ext cx="8465820" cy="122377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415" y="633095"/>
            <a:ext cx="11876405" cy="431355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latin typeface="Times New Roman" panose="02020603050405020304"/>
                <a:cs typeface="Times New Roman" panose="02020603050405020304"/>
              </a:rPr>
              <a:t>Продолжительность</a:t>
            </a:r>
            <a:r>
              <a:rPr sz="32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20" dirty="0">
                <a:latin typeface="Times New Roman" panose="02020603050405020304"/>
                <a:cs typeface="Times New Roman" panose="02020603050405020304"/>
              </a:rPr>
              <a:t>проверочной</a:t>
            </a:r>
            <a:r>
              <a:rPr sz="32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работы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проверочной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отводится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два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урока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(не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более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45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минут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каждый).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состоит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двух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частей.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1036320">
              <a:lnSpc>
                <a:spcPts val="4040"/>
              </a:lnSpc>
              <a:spcBef>
                <a:spcPts val="22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Задания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частей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могут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выполняться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один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день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перерывом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менее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минут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разные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дни.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10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8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8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каждой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части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отводится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один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урок</a:t>
            </a:r>
            <a:r>
              <a:rPr lang="ru-RU" altLang=""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(не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более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45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altLang="" sz="2800" spc="-40" dirty="0">
                <a:latin typeface="Times New Roman" panose="02020603050405020304"/>
                <a:cs typeface="Times New Roman" panose="02020603050405020304"/>
              </a:rPr>
              <a:t>мин)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930145" y="1235479"/>
            <a:ext cx="8833485" cy="4116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4930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нацелено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проверку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умений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восприниматьа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слух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понимать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запрашиваемую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информацию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в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471805">
              <a:lnSpc>
                <a:spcPct val="120000"/>
              </a:lnSpc>
              <a:spcBef>
                <a:spcPts val="5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тексте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содержащем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некоторые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неизученные</a:t>
            </a:r>
            <a:r>
              <a:rPr sz="28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языковые явления.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задании</a:t>
            </a:r>
            <a:r>
              <a:rPr sz="2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необходимо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выбрать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каждого</a:t>
            </a:r>
            <a:r>
              <a:rPr sz="28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вопроса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один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трех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предложенных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с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прослушанным</a:t>
            </a:r>
            <a:r>
              <a:rPr sz="28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текстом.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474345"/>
            <a:ext cx="522287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62560" y="1577340"/>
            <a:ext cx="5753100" cy="3675380"/>
          </a:xfrm>
        </p:spPr>
        <p:txBody>
          <a:bodyPr wrap="square"/>
          <a:p>
            <a:pPr marR="74930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sym typeface="+mn-ea"/>
              </a:rPr>
              <a:t>Задание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1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нацелено</a:t>
            </a:r>
            <a:r>
              <a:rPr sz="2000" spc="-65" dirty="0">
                <a:sym typeface="+mn-ea"/>
              </a:rPr>
              <a:t> </a:t>
            </a:r>
            <a:r>
              <a:rPr sz="2000" dirty="0">
                <a:sym typeface="+mn-ea"/>
              </a:rPr>
              <a:t>на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проверку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умений</a:t>
            </a:r>
            <a:r>
              <a:rPr sz="2000" spc="-7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воспринимать</a:t>
            </a:r>
            <a:r>
              <a:rPr lang="ru-RU" sz="2000" spc="-10" dirty="0">
                <a:sym typeface="+mn-ea"/>
              </a:rPr>
              <a:t> н</a:t>
            </a:r>
            <a:r>
              <a:rPr sz="2000" spc="-10" dirty="0">
                <a:sym typeface="+mn-ea"/>
              </a:rPr>
              <a:t>а </a:t>
            </a:r>
            <a:r>
              <a:rPr sz="2000" dirty="0">
                <a:sym typeface="+mn-ea"/>
              </a:rPr>
              <a:t>слух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и</a:t>
            </a:r>
            <a:r>
              <a:rPr sz="2000" spc="-10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понимать</a:t>
            </a:r>
            <a:r>
              <a:rPr sz="2000" spc="-85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запрашиваемую</a:t>
            </a:r>
            <a:r>
              <a:rPr sz="2000" spc="-10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информацию</a:t>
            </a:r>
            <a:r>
              <a:rPr sz="2000" spc="-85" dirty="0">
                <a:sym typeface="+mn-ea"/>
              </a:rPr>
              <a:t> </a:t>
            </a:r>
            <a:r>
              <a:rPr sz="2000" spc="-50" dirty="0">
                <a:sym typeface="+mn-ea"/>
              </a:rPr>
              <a:t>в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47180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ym typeface="+mn-ea"/>
              </a:rPr>
              <a:t>тексте,</a:t>
            </a:r>
            <a:r>
              <a:rPr sz="2000" spc="-110" dirty="0">
                <a:sym typeface="+mn-ea"/>
              </a:rPr>
              <a:t> </a:t>
            </a:r>
            <a:r>
              <a:rPr sz="2000" dirty="0">
                <a:sym typeface="+mn-ea"/>
              </a:rPr>
              <a:t>содержащем</a:t>
            </a:r>
            <a:r>
              <a:rPr sz="2000" spc="-120" dirty="0">
                <a:sym typeface="+mn-ea"/>
              </a:rPr>
              <a:t> </a:t>
            </a:r>
            <a:r>
              <a:rPr sz="2000" spc="-25" dirty="0">
                <a:sym typeface="+mn-ea"/>
              </a:rPr>
              <a:t>некоторые</a:t>
            </a:r>
            <a:r>
              <a:rPr sz="2000" spc="-130" dirty="0">
                <a:sym typeface="+mn-ea"/>
              </a:rPr>
              <a:t> </a:t>
            </a:r>
            <a:r>
              <a:rPr sz="2000" dirty="0">
                <a:sym typeface="+mn-ea"/>
              </a:rPr>
              <a:t>неизученные</a:t>
            </a:r>
            <a:r>
              <a:rPr sz="2000" spc="-13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языковые явления.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5080">
              <a:lnSpc>
                <a:spcPct val="120000"/>
              </a:lnSpc>
            </a:pPr>
            <a:r>
              <a:rPr sz="2000" dirty="0">
                <a:sym typeface="+mn-ea"/>
              </a:rPr>
              <a:t>В</a:t>
            </a:r>
            <a:r>
              <a:rPr sz="2000" spc="-85" dirty="0">
                <a:sym typeface="+mn-ea"/>
              </a:rPr>
              <a:t> </a:t>
            </a:r>
            <a:r>
              <a:rPr sz="2000" dirty="0">
                <a:sym typeface="+mn-ea"/>
              </a:rPr>
              <a:t>задании</a:t>
            </a:r>
            <a:r>
              <a:rPr sz="2000" spc="-75" dirty="0">
                <a:sym typeface="+mn-ea"/>
              </a:rPr>
              <a:t> </a:t>
            </a:r>
            <a:r>
              <a:rPr sz="2000" spc="-35" dirty="0">
                <a:sym typeface="+mn-ea"/>
              </a:rPr>
              <a:t>необходимо</a:t>
            </a:r>
            <a:r>
              <a:rPr sz="2000" spc="-85" dirty="0">
                <a:sym typeface="+mn-ea"/>
              </a:rPr>
              <a:t> </a:t>
            </a:r>
            <a:r>
              <a:rPr sz="2000" dirty="0">
                <a:sym typeface="+mn-ea"/>
              </a:rPr>
              <a:t>выбрать</a:t>
            </a:r>
            <a:r>
              <a:rPr sz="2000" spc="-85" dirty="0">
                <a:sym typeface="+mn-ea"/>
              </a:rPr>
              <a:t> </a:t>
            </a:r>
            <a:r>
              <a:rPr sz="2000" dirty="0">
                <a:sym typeface="+mn-ea"/>
              </a:rPr>
              <a:t>для</a:t>
            </a:r>
            <a:r>
              <a:rPr sz="2000" spc="-85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каждого</a:t>
            </a:r>
            <a:r>
              <a:rPr sz="2000" spc="-70" dirty="0">
                <a:sym typeface="+mn-ea"/>
              </a:rPr>
              <a:t> </a:t>
            </a:r>
            <a:r>
              <a:rPr sz="2000" dirty="0">
                <a:sym typeface="+mn-ea"/>
              </a:rPr>
              <a:t>вопроса</a:t>
            </a:r>
            <a:r>
              <a:rPr sz="2000" spc="-90" dirty="0">
                <a:sym typeface="+mn-ea"/>
              </a:rPr>
              <a:t> </a:t>
            </a:r>
            <a:r>
              <a:rPr sz="2000" spc="-20" dirty="0">
                <a:sym typeface="+mn-ea"/>
              </a:rPr>
              <a:t>один </a:t>
            </a:r>
            <a:r>
              <a:rPr sz="2000" dirty="0">
                <a:sym typeface="+mn-ea"/>
              </a:rPr>
              <a:t>ответ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из</a:t>
            </a:r>
            <a:r>
              <a:rPr sz="2000" spc="-50" dirty="0">
                <a:sym typeface="+mn-ea"/>
              </a:rPr>
              <a:t> </a:t>
            </a:r>
            <a:r>
              <a:rPr sz="2000" dirty="0">
                <a:sym typeface="+mn-ea"/>
              </a:rPr>
              <a:t>трех</a:t>
            </a:r>
            <a:r>
              <a:rPr sz="2000" spc="-55" dirty="0">
                <a:sym typeface="+mn-ea"/>
              </a:rPr>
              <a:t> </a:t>
            </a:r>
            <a:r>
              <a:rPr sz="2000" spc="-20" dirty="0">
                <a:sym typeface="+mn-ea"/>
              </a:rPr>
              <a:t>предложенных</a:t>
            </a:r>
            <a:r>
              <a:rPr sz="2000" spc="-40" dirty="0">
                <a:sym typeface="+mn-ea"/>
              </a:rPr>
              <a:t> </a:t>
            </a:r>
            <a:r>
              <a:rPr sz="2000" dirty="0">
                <a:sym typeface="+mn-ea"/>
              </a:rPr>
              <a:t>в</a:t>
            </a:r>
            <a:r>
              <a:rPr sz="2000" spc="-5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соответствии</a:t>
            </a:r>
            <a:r>
              <a:rPr sz="2000" spc="-55" dirty="0">
                <a:sym typeface="+mn-ea"/>
              </a:rPr>
              <a:t> </a:t>
            </a:r>
            <a:r>
              <a:rPr sz="2000" spc="-50" dirty="0">
                <a:sym typeface="+mn-ea"/>
              </a:rPr>
              <a:t>с</a:t>
            </a:r>
            <a:r>
              <a:rPr lang="ru-RU" sz="2000" spc="-50" dirty="0">
                <a:sym typeface="+mn-ea"/>
              </a:rPr>
              <a:t> </a:t>
            </a:r>
            <a:r>
              <a:rPr sz="2000" dirty="0">
                <a:sym typeface="+mn-ea"/>
              </a:rPr>
              <a:t>прослушанным</a:t>
            </a:r>
            <a:r>
              <a:rPr sz="2000" spc="-12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текстом.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endParaRPr lang="ru-RU" altLang="en-US" sz="20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37859" y="477012"/>
            <a:ext cx="5739384" cy="43494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05" y="474345"/>
            <a:ext cx="225679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27965" y="1086485"/>
            <a:ext cx="5687695" cy="4093845"/>
          </a:xfrm>
        </p:spPr>
        <p:txBody>
          <a:bodyPr>
            <a:noAutofit/>
          </a:bodyPr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b="0" dirty="0">
                <a:sym typeface="+mn-ea"/>
              </a:rPr>
              <a:t>Задание</a:t>
            </a:r>
            <a:r>
              <a:rPr sz="1800" b="0" spc="-70" dirty="0">
                <a:sym typeface="+mn-ea"/>
              </a:rPr>
              <a:t> </a:t>
            </a:r>
            <a:r>
              <a:rPr sz="1800" b="0" dirty="0">
                <a:sym typeface="+mn-ea"/>
              </a:rPr>
              <a:t>2</a:t>
            </a:r>
            <a:r>
              <a:rPr sz="1800" b="0" spc="-70" dirty="0">
                <a:sym typeface="+mn-ea"/>
              </a:rPr>
              <a:t> </a:t>
            </a:r>
            <a:r>
              <a:rPr sz="1800" b="0" dirty="0">
                <a:sym typeface="+mn-ea"/>
              </a:rPr>
              <a:t>проверяет</a:t>
            </a:r>
            <a:r>
              <a:rPr sz="1800" b="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умения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читать</a:t>
            </a:r>
            <a:r>
              <a:rPr sz="1800" spc="-50" dirty="0">
                <a:sym typeface="+mn-ea"/>
              </a:rPr>
              <a:t> </a:t>
            </a:r>
            <a:r>
              <a:rPr sz="1800" dirty="0">
                <a:sym typeface="+mn-ea"/>
              </a:rPr>
              <a:t>про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себя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и</a:t>
            </a:r>
            <a:r>
              <a:rPr sz="1800" spc="-6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понимать </a:t>
            </a:r>
            <a:r>
              <a:rPr sz="1800" dirty="0">
                <a:sym typeface="+mn-ea"/>
              </a:rPr>
              <a:t>основное</a:t>
            </a:r>
            <a:r>
              <a:rPr sz="1800" spc="-110" dirty="0">
                <a:sym typeface="+mn-ea"/>
              </a:rPr>
              <a:t> </a:t>
            </a:r>
            <a:r>
              <a:rPr sz="1800" dirty="0">
                <a:sym typeface="+mn-ea"/>
              </a:rPr>
              <a:t>содержание</a:t>
            </a:r>
            <a:r>
              <a:rPr sz="1800" spc="-125" dirty="0">
                <a:sym typeface="+mn-ea"/>
              </a:rPr>
              <a:t> </a:t>
            </a:r>
            <a:r>
              <a:rPr sz="1800" spc="-20" dirty="0">
                <a:sym typeface="+mn-ea"/>
              </a:rPr>
              <a:t>текстов</a:t>
            </a:r>
            <a:r>
              <a:rPr sz="1800" b="0" spc="-20" dirty="0">
                <a:sym typeface="+mn-ea"/>
              </a:rPr>
              <a:t>,</a:t>
            </a:r>
            <a:r>
              <a:rPr sz="1800" b="0" spc="-90" dirty="0">
                <a:sym typeface="+mn-ea"/>
              </a:rPr>
              <a:t> </a:t>
            </a:r>
            <a:r>
              <a:rPr sz="1800" b="0" dirty="0">
                <a:sym typeface="+mn-ea"/>
              </a:rPr>
              <a:t>содержащих</a:t>
            </a:r>
            <a:r>
              <a:rPr sz="1800" b="0" spc="-114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отдельные </a:t>
            </a:r>
            <a:r>
              <a:rPr sz="1800" b="0" dirty="0">
                <a:sym typeface="+mn-ea"/>
              </a:rPr>
              <a:t>неизученные</a:t>
            </a:r>
            <a:r>
              <a:rPr sz="1800" b="0" spc="-16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языковые</a:t>
            </a:r>
            <a:r>
              <a:rPr sz="1800" b="0" spc="-150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явления.</a:t>
            </a:r>
            <a:endParaRPr sz="18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926465">
              <a:lnSpc>
                <a:spcPct val="120000"/>
              </a:lnSpc>
              <a:spcBef>
                <a:spcPts val="230"/>
              </a:spcBef>
            </a:pPr>
            <a:r>
              <a:rPr sz="1800" b="0" dirty="0">
                <a:sym typeface="+mn-ea"/>
              </a:rPr>
              <a:t>В</a:t>
            </a:r>
            <a:r>
              <a:rPr sz="1800" b="0" spc="-110" dirty="0">
                <a:sym typeface="+mn-ea"/>
              </a:rPr>
              <a:t> </a:t>
            </a:r>
            <a:r>
              <a:rPr sz="1800" b="0" dirty="0">
                <a:sym typeface="+mn-ea"/>
              </a:rPr>
              <a:t>задании</a:t>
            </a:r>
            <a:r>
              <a:rPr sz="1800" b="0" spc="-95" dirty="0">
                <a:sym typeface="+mn-ea"/>
              </a:rPr>
              <a:t> </a:t>
            </a:r>
            <a:r>
              <a:rPr sz="1800" b="0" dirty="0">
                <a:sym typeface="+mn-ea"/>
              </a:rPr>
              <a:t>требуется</a:t>
            </a:r>
            <a:r>
              <a:rPr sz="1800" b="0" spc="-114" dirty="0">
                <a:sym typeface="+mn-ea"/>
              </a:rPr>
              <a:t> </a:t>
            </a:r>
            <a:r>
              <a:rPr sz="1800" b="0" dirty="0">
                <a:sym typeface="+mn-ea"/>
              </a:rPr>
              <a:t>установить</a:t>
            </a:r>
            <a:r>
              <a:rPr sz="1800" b="0" spc="-110" dirty="0">
                <a:sym typeface="+mn-ea"/>
              </a:rPr>
              <a:t> </a:t>
            </a:r>
            <a:r>
              <a:rPr sz="1800" b="0" dirty="0">
                <a:sym typeface="+mn-ea"/>
              </a:rPr>
              <a:t>соответствие</a:t>
            </a:r>
            <a:r>
              <a:rPr lang="ru-RU" sz="1800" b="0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между </a:t>
            </a:r>
            <a:r>
              <a:rPr sz="1800" b="0" dirty="0">
                <a:sym typeface="+mn-ea"/>
              </a:rPr>
              <a:t>текстами</a:t>
            </a:r>
            <a:r>
              <a:rPr sz="1800" b="0" spc="-65" dirty="0">
                <a:sym typeface="+mn-ea"/>
              </a:rPr>
              <a:t> </a:t>
            </a:r>
            <a:r>
              <a:rPr sz="1800" b="0" dirty="0">
                <a:sym typeface="+mn-ea"/>
              </a:rPr>
              <a:t>и</a:t>
            </a:r>
            <a:r>
              <a:rPr sz="1800" b="0" spc="-7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рубриками</a:t>
            </a:r>
            <a:r>
              <a:rPr sz="1800" b="0" spc="-70" dirty="0">
                <a:sym typeface="+mn-ea"/>
              </a:rPr>
              <a:t> </a:t>
            </a:r>
            <a:r>
              <a:rPr sz="1800" b="0" dirty="0">
                <a:sym typeface="+mn-ea"/>
              </a:rPr>
              <a:t>из</a:t>
            </a:r>
            <a:r>
              <a:rPr sz="1800" b="0" spc="-85" dirty="0">
                <a:sym typeface="+mn-ea"/>
              </a:rPr>
              <a:t> </a:t>
            </a:r>
            <a:r>
              <a:rPr sz="1800" b="0" spc="-25" dirty="0">
                <a:sym typeface="+mn-ea"/>
              </a:rPr>
              <a:t>предложенного</a:t>
            </a:r>
            <a:r>
              <a:rPr sz="1800" b="0" spc="-8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списка.</a:t>
            </a:r>
            <a:endParaRPr sz="18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b="0" dirty="0">
                <a:sym typeface="+mn-ea"/>
              </a:rPr>
              <a:t>Каждую</a:t>
            </a:r>
            <a:r>
              <a:rPr sz="1800" b="0" spc="-13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рубрику</a:t>
            </a:r>
            <a:r>
              <a:rPr sz="1800" b="0" spc="-140" dirty="0">
                <a:sym typeface="+mn-ea"/>
              </a:rPr>
              <a:t> </a:t>
            </a:r>
            <a:r>
              <a:rPr sz="1800" b="0" dirty="0">
                <a:sym typeface="+mn-ea"/>
              </a:rPr>
              <a:t>можно</a:t>
            </a:r>
            <a:r>
              <a:rPr sz="1800" b="0" spc="-110" dirty="0">
                <a:sym typeface="+mn-ea"/>
              </a:rPr>
              <a:t> </a:t>
            </a:r>
            <a:r>
              <a:rPr sz="1800" b="0" spc="-20" dirty="0">
                <a:sym typeface="+mn-ea"/>
              </a:rPr>
              <a:t>использовать</a:t>
            </a:r>
            <a:r>
              <a:rPr sz="1800" b="0" spc="-135" dirty="0">
                <a:sym typeface="+mn-ea"/>
              </a:rPr>
              <a:t> </a:t>
            </a:r>
            <a:r>
              <a:rPr sz="1800" b="0" spc="-30" dirty="0">
                <a:sym typeface="+mn-ea"/>
              </a:rPr>
              <a:t>только</a:t>
            </a:r>
            <a:r>
              <a:rPr sz="1800" b="0" spc="-125" dirty="0">
                <a:sym typeface="+mn-ea"/>
              </a:rPr>
              <a:t> </a:t>
            </a:r>
            <a:r>
              <a:rPr sz="1800" b="0" dirty="0">
                <a:sym typeface="+mn-ea"/>
              </a:rPr>
              <a:t>один</a:t>
            </a:r>
            <a:r>
              <a:rPr sz="1800" b="0" spc="-135" dirty="0">
                <a:sym typeface="+mn-ea"/>
              </a:rPr>
              <a:t> </a:t>
            </a:r>
            <a:r>
              <a:rPr sz="1800" b="0" spc="-20" dirty="0">
                <a:sym typeface="+mn-ea"/>
              </a:rPr>
              <a:t>раз.</a:t>
            </a:r>
            <a:endParaRPr sz="1800" b="0" spc="-2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0" dirty="0">
                <a:sym typeface="+mn-ea"/>
              </a:rPr>
              <a:t>Одна</a:t>
            </a:r>
            <a:r>
              <a:rPr sz="1800" b="0" spc="-9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рубрика</a:t>
            </a:r>
            <a:r>
              <a:rPr sz="1800" b="0" spc="-105" dirty="0">
                <a:sym typeface="+mn-ea"/>
              </a:rPr>
              <a:t> </a:t>
            </a:r>
            <a:r>
              <a:rPr sz="1800" b="0" spc="-10" dirty="0">
                <a:sym typeface="+mn-ea"/>
              </a:rPr>
              <a:t>лишняя.</a:t>
            </a:r>
            <a:endParaRPr lang="ru-RU" altLang="en-US" sz="18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83223" y="365759"/>
            <a:ext cx="5370576" cy="604113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55" y="474345"/>
            <a:ext cx="193548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62560" y="1227455"/>
            <a:ext cx="4781550" cy="5055235"/>
          </a:xfrm>
        </p:spPr>
        <p:txBody>
          <a:bodyPr>
            <a:noAutofit/>
          </a:bodyPr>
          <a:p>
            <a:pPr marR="5080">
              <a:lnSpc>
                <a:spcPct val="120000"/>
              </a:lnSpc>
              <a:spcBef>
                <a:spcPts val="95"/>
              </a:spcBef>
            </a:pPr>
            <a:r>
              <a:rPr sz="1800" dirty="0">
                <a:sym typeface="+mn-ea"/>
              </a:rPr>
              <a:t>Задание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3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проверяет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умения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читать</a:t>
            </a:r>
            <a:r>
              <a:rPr sz="1800" spc="-50" dirty="0">
                <a:sym typeface="+mn-ea"/>
              </a:rPr>
              <a:t> </a:t>
            </a:r>
            <a:r>
              <a:rPr sz="1800" dirty="0">
                <a:sym typeface="+mn-ea"/>
              </a:rPr>
              <a:t>про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себя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и</a:t>
            </a:r>
            <a:r>
              <a:rPr sz="1800" spc="-6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понимать структурносмысловые</a:t>
            </a:r>
            <a:r>
              <a:rPr sz="1800" spc="-70" dirty="0">
                <a:sym typeface="+mn-ea"/>
              </a:rPr>
              <a:t> </a:t>
            </a:r>
            <a:r>
              <a:rPr sz="1800" dirty="0">
                <a:sym typeface="+mn-ea"/>
              </a:rPr>
              <a:t>связи</a:t>
            </a:r>
            <a:r>
              <a:rPr sz="1800" spc="-90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9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тексте.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525145">
              <a:lnSpc>
                <a:spcPct val="120000"/>
              </a:lnSpc>
              <a:spcBef>
                <a:spcPts val="5"/>
              </a:spcBef>
            </a:pPr>
            <a:r>
              <a:rPr sz="1800" dirty="0">
                <a:sym typeface="+mn-ea"/>
              </a:rPr>
              <a:t>В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задании</a:t>
            </a:r>
            <a:r>
              <a:rPr sz="1800" spc="-75" dirty="0">
                <a:sym typeface="+mn-ea"/>
              </a:rPr>
              <a:t> </a:t>
            </a:r>
            <a:r>
              <a:rPr sz="1800" dirty="0">
                <a:sym typeface="+mn-ea"/>
              </a:rPr>
              <a:t>требуется</a:t>
            </a:r>
            <a:r>
              <a:rPr sz="1800" spc="-85" dirty="0">
                <a:sym typeface="+mn-ea"/>
              </a:rPr>
              <a:t> </a:t>
            </a:r>
            <a:r>
              <a:rPr sz="1800" spc="-20" dirty="0">
                <a:sym typeface="+mn-ea"/>
              </a:rPr>
              <a:t>подобрать</a:t>
            </a:r>
            <a:r>
              <a:rPr sz="1800" spc="-9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фрагменты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фраз</a:t>
            </a:r>
            <a:r>
              <a:rPr sz="1800" spc="-80" dirty="0">
                <a:sym typeface="+mn-ea"/>
              </a:rPr>
              <a:t> </a:t>
            </a:r>
            <a:r>
              <a:rPr sz="1800" spc="-25" dirty="0">
                <a:sym typeface="+mn-ea"/>
              </a:rPr>
              <a:t>из предложенного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списка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так,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чтобы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они</a:t>
            </a:r>
            <a:r>
              <a:rPr sz="1800" spc="-8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грамматически</a:t>
            </a:r>
            <a:r>
              <a:rPr sz="1800" spc="-40" dirty="0">
                <a:sym typeface="+mn-ea"/>
              </a:rPr>
              <a:t> </a:t>
            </a:r>
            <a:r>
              <a:rPr sz="1800" spc="-50" dirty="0">
                <a:sym typeface="+mn-ea"/>
              </a:rPr>
              <a:t>и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662305">
              <a:lnSpc>
                <a:spcPct val="120000"/>
              </a:lnSpc>
              <a:spcBef>
                <a:spcPts val="15"/>
              </a:spcBef>
            </a:pPr>
            <a:r>
              <a:rPr sz="1800" dirty="0">
                <a:sym typeface="+mn-ea"/>
              </a:rPr>
              <a:t>лексически</a:t>
            </a:r>
            <a:r>
              <a:rPr sz="1800" spc="-6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соответствовали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фразе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и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тексту</a:t>
            </a:r>
            <a:r>
              <a:rPr sz="1800" spc="-65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8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целом. Каждому</a:t>
            </a:r>
            <a:r>
              <a:rPr sz="1800" spc="-120" dirty="0">
                <a:sym typeface="+mn-ea"/>
              </a:rPr>
              <a:t> </a:t>
            </a:r>
            <a:r>
              <a:rPr sz="1800" dirty="0">
                <a:sym typeface="+mn-ea"/>
              </a:rPr>
              <a:t>пропуску</a:t>
            </a:r>
            <a:r>
              <a:rPr sz="1800" spc="-125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114" dirty="0">
                <a:sym typeface="+mn-ea"/>
              </a:rPr>
              <a:t> </a:t>
            </a:r>
            <a:r>
              <a:rPr sz="1800" dirty="0">
                <a:sym typeface="+mn-ea"/>
              </a:rPr>
              <a:t>тексте</a:t>
            </a:r>
            <a:r>
              <a:rPr sz="1800" spc="-12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соответствует</a:t>
            </a:r>
            <a:r>
              <a:rPr sz="1800" spc="-120" dirty="0">
                <a:sym typeface="+mn-ea"/>
              </a:rPr>
              <a:t> </a:t>
            </a:r>
            <a:r>
              <a:rPr sz="1800" spc="-25" dirty="0">
                <a:sym typeface="+mn-ea"/>
              </a:rPr>
              <a:t>только</a:t>
            </a:r>
            <a:r>
              <a:rPr sz="1800" spc="-105" dirty="0">
                <a:sym typeface="+mn-ea"/>
              </a:rPr>
              <a:t> </a:t>
            </a:r>
            <a:r>
              <a:rPr sz="1800" spc="-20" dirty="0">
                <a:sym typeface="+mn-ea"/>
              </a:rPr>
              <a:t>один </a:t>
            </a:r>
            <a:r>
              <a:rPr sz="1800" spc="-10" dirty="0">
                <a:sym typeface="+mn-ea"/>
              </a:rPr>
              <a:t>фрагмент.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sym typeface="+mn-ea"/>
              </a:rPr>
              <a:t>Один</a:t>
            </a:r>
            <a:r>
              <a:rPr sz="1800" spc="-95" dirty="0">
                <a:sym typeface="+mn-ea"/>
              </a:rPr>
              <a:t> </a:t>
            </a:r>
            <a:r>
              <a:rPr sz="1800" dirty="0">
                <a:sym typeface="+mn-ea"/>
              </a:rPr>
              <a:t>фрагмент</a:t>
            </a:r>
            <a:r>
              <a:rPr sz="1800" spc="-90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100" dirty="0">
                <a:sym typeface="+mn-ea"/>
              </a:rPr>
              <a:t> </a:t>
            </a:r>
            <a:r>
              <a:rPr sz="1800" spc="-25" dirty="0">
                <a:sym typeface="+mn-ea"/>
              </a:rPr>
              <a:t>предложенном</a:t>
            </a:r>
            <a:r>
              <a:rPr sz="1800" spc="-100" dirty="0">
                <a:sym typeface="+mn-ea"/>
              </a:rPr>
              <a:t> </a:t>
            </a:r>
            <a:r>
              <a:rPr sz="1800" dirty="0">
                <a:sym typeface="+mn-ea"/>
              </a:rPr>
              <a:t>списке</a:t>
            </a:r>
            <a:r>
              <a:rPr sz="1800" spc="-10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лишний.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endParaRPr lang="ru-RU" altLang="en-US" sz="18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17008" y="355091"/>
            <a:ext cx="6457188" cy="552449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65" y="186690"/>
            <a:ext cx="2790190" cy="72707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4418965" cy="5547995"/>
          </a:xfrm>
        </p:spPr>
        <p:txBody>
          <a:bodyPr wrap="square">
            <a:noAutofit/>
          </a:bodyPr>
          <a:p>
            <a:pPr marL="12700" marR="119380">
              <a:lnSpc>
                <a:spcPct val="120000"/>
              </a:lnSpc>
              <a:spcBef>
                <a:spcPts val="95"/>
              </a:spcBef>
            </a:pPr>
            <a:r>
              <a:rPr sz="1600" b="0" dirty="0">
                <a:sym typeface="+mn-ea"/>
              </a:rPr>
              <a:t>Задание</a:t>
            </a:r>
            <a:r>
              <a:rPr sz="1600" b="0" spc="-85" dirty="0">
                <a:sym typeface="+mn-ea"/>
              </a:rPr>
              <a:t> </a:t>
            </a:r>
            <a:r>
              <a:rPr sz="1600" b="0" dirty="0">
                <a:sym typeface="+mn-ea"/>
              </a:rPr>
              <a:t>4</a:t>
            </a:r>
            <a:r>
              <a:rPr sz="1600" b="0" spc="-80" dirty="0">
                <a:sym typeface="+mn-ea"/>
              </a:rPr>
              <a:t> </a:t>
            </a:r>
            <a:r>
              <a:rPr sz="1600" b="0" dirty="0">
                <a:sym typeface="+mn-ea"/>
              </a:rPr>
              <a:t>проверяет</a:t>
            </a:r>
            <a:r>
              <a:rPr sz="1600" b="0" spc="-85" dirty="0">
                <a:sym typeface="+mn-ea"/>
              </a:rPr>
              <a:t> </a:t>
            </a:r>
            <a:r>
              <a:rPr sz="1600" dirty="0">
                <a:sym typeface="+mn-ea"/>
              </a:rPr>
              <a:t>навыки</a:t>
            </a:r>
            <a:r>
              <a:rPr sz="1600" spc="-65" dirty="0">
                <a:sym typeface="+mn-ea"/>
              </a:rPr>
              <a:t> </a:t>
            </a:r>
            <a:r>
              <a:rPr sz="1600" spc="-10" dirty="0">
                <a:sym typeface="+mn-ea"/>
              </a:rPr>
              <a:t>оперирования</a:t>
            </a:r>
            <a:r>
              <a:rPr sz="1600" spc="-70" dirty="0">
                <a:sym typeface="+mn-ea"/>
              </a:rPr>
              <a:t> </a:t>
            </a:r>
            <a:r>
              <a:rPr sz="1600" spc="-10" dirty="0">
                <a:sym typeface="+mn-ea"/>
              </a:rPr>
              <a:t>лексическими </a:t>
            </a:r>
            <a:r>
              <a:rPr sz="1600" dirty="0">
                <a:sym typeface="+mn-ea"/>
              </a:rPr>
              <a:t>единицами</a:t>
            </a:r>
            <a:r>
              <a:rPr sz="1600" spc="-85" dirty="0">
                <a:sym typeface="+mn-ea"/>
              </a:rPr>
              <a:t> </a:t>
            </a:r>
            <a:r>
              <a:rPr sz="1600" dirty="0">
                <a:sym typeface="+mn-ea"/>
              </a:rPr>
              <a:t>в</a:t>
            </a:r>
            <a:r>
              <a:rPr sz="1600" spc="-100" dirty="0">
                <a:sym typeface="+mn-ea"/>
              </a:rPr>
              <a:t> </a:t>
            </a:r>
            <a:r>
              <a:rPr sz="1600" spc="-25" dirty="0">
                <a:sym typeface="+mn-ea"/>
              </a:rPr>
              <a:t>коммуникативно</a:t>
            </a:r>
            <a:r>
              <a:rPr sz="1600" spc="-65" dirty="0">
                <a:sym typeface="+mn-ea"/>
              </a:rPr>
              <a:t> </a:t>
            </a:r>
            <a:r>
              <a:rPr sz="1600" spc="-25" dirty="0">
                <a:sym typeface="+mn-ea"/>
              </a:rPr>
              <a:t>значимом</a:t>
            </a:r>
            <a:r>
              <a:rPr sz="1600" spc="-100" dirty="0">
                <a:sym typeface="+mn-ea"/>
              </a:rPr>
              <a:t> </a:t>
            </a:r>
            <a:r>
              <a:rPr sz="1600" spc="-10" dirty="0">
                <a:sym typeface="+mn-ea"/>
              </a:rPr>
              <a:t>контексте</a:t>
            </a:r>
            <a:r>
              <a:rPr sz="1600" b="0" spc="-10" dirty="0">
                <a:sym typeface="+mn-ea"/>
              </a:rPr>
              <a:t>.</a:t>
            </a:r>
            <a:endParaRPr sz="16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600" b="0" dirty="0">
                <a:sym typeface="+mn-ea"/>
              </a:rPr>
              <a:t>В</a:t>
            </a:r>
            <a:r>
              <a:rPr sz="1600" b="0" spc="-80" dirty="0">
                <a:sym typeface="+mn-ea"/>
              </a:rPr>
              <a:t> </a:t>
            </a:r>
            <a:r>
              <a:rPr sz="1600" b="0" dirty="0">
                <a:sym typeface="+mn-ea"/>
              </a:rPr>
              <a:t>задании</a:t>
            </a:r>
            <a:r>
              <a:rPr sz="1600" b="0" spc="-70" dirty="0">
                <a:sym typeface="+mn-ea"/>
              </a:rPr>
              <a:t> </a:t>
            </a:r>
            <a:r>
              <a:rPr sz="1600" b="0" dirty="0">
                <a:sym typeface="+mn-ea"/>
              </a:rPr>
              <a:t>требуется</a:t>
            </a:r>
            <a:r>
              <a:rPr sz="1600" b="0" spc="-85" dirty="0">
                <a:sym typeface="+mn-ea"/>
              </a:rPr>
              <a:t> </a:t>
            </a:r>
            <a:r>
              <a:rPr sz="1600" b="0" spc="-20" dirty="0">
                <a:sym typeface="+mn-ea"/>
              </a:rPr>
              <a:t>подобрать</a:t>
            </a:r>
            <a:r>
              <a:rPr sz="1600" b="0" spc="-95" dirty="0">
                <a:sym typeface="+mn-ea"/>
              </a:rPr>
              <a:t> </a:t>
            </a:r>
            <a:r>
              <a:rPr sz="1600" b="0" dirty="0">
                <a:sym typeface="+mn-ea"/>
              </a:rPr>
              <a:t>слово</a:t>
            </a:r>
            <a:r>
              <a:rPr sz="1600" b="0" spc="-65" dirty="0">
                <a:sym typeface="+mn-ea"/>
              </a:rPr>
              <a:t> </a:t>
            </a:r>
            <a:r>
              <a:rPr sz="1600" b="0" dirty="0">
                <a:sym typeface="+mn-ea"/>
              </a:rPr>
              <a:t>из</a:t>
            </a:r>
            <a:r>
              <a:rPr sz="1600" b="0" spc="-75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предложенного</a:t>
            </a:r>
            <a:r>
              <a:rPr lang="ru-RU" sz="1600" b="0" spc="-10" dirty="0">
                <a:sym typeface="+mn-ea"/>
              </a:rPr>
              <a:t> </a:t>
            </a:r>
            <a:r>
              <a:rPr sz="1600" b="0" dirty="0">
                <a:sym typeface="+mn-ea"/>
              </a:rPr>
              <a:t>списка</a:t>
            </a:r>
            <a:r>
              <a:rPr sz="1600" b="0" spc="-70" dirty="0">
                <a:sym typeface="+mn-ea"/>
              </a:rPr>
              <a:t> </a:t>
            </a:r>
            <a:r>
              <a:rPr sz="1600" b="0" dirty="0">
                <a:sym typeface="+mn-ea"/>
              </a:rPr>
              <a:t>так,</a:t>
            </a:r>
            <a:r>
              <a:rPr sz="1600" b="0" spc="-90" dirty="0">
                <a:sym typeface="+mn-ea"/>
              </a:rPr>
              <a:t> </a:t>
            </a:r>
            <a:r>
              <a:rPr sz="1600" b="0" dirty="0">
                <a:sym typeface="+mn-ea"/>
              </a:rPr>
              <a:t>чтобы</a:t>
            </a:r>
            <a:r>
              <a:rPr sz="1600" b="0" spc="-70" dirty="0">
                <a:sym typeface="+mn-ea"/>
              </a:rPr>
              <a:t> </a:t>
            </a:r>
            <a:r>
              <a:rPr sz="1600" b="0" dirty="0">
                <a:sym typeface="+mn-ea"/>
              </a:rPr>
              <a:t>оно</a:t>
            </a:r>
            <a:r>
              <a:rPr sz="1600" b="0" spc="-85" dirty="0">
                <a:sym typeface="+mn-ea"/>
              </a:rPr>
              <a:t> </a:t>
            </a:r>
            <a:r>
              <a:rPr sz="1600" b="0" dirty="0">
                <a:sym typeface="+mn-ea"/>
              </a:rPr>
              <a:t>лексически</a:t>
            </a:r>
            <a:r>
              <a:rPr sz="1600" b="0" spc="-50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соответствовало</a:t>
            </a:r>
            <a:r>
              <a:rPr sz="1600" b="0" spc="-75" dirty="0">
                <a:sym typeface="+mn-ea"/>
              </a:rPr>
              <a:t> </a:t>
            </a:r>
            <a:r>
              <a:rPr sz="1600" b="0" dirty="0">
                <a:sym typeface="+mn-ea"/>
              </a:rPr>
              <a:t>фразе</a:t>
            </a:r>
            <a:r>
              <a:rPr sz="1600" b="0" spc="-80" dirty="0">
                <a:sym typeface="+mn-ea"/>
              </a:rPr>
              <a:t> </a:t>
            </a:r>
            <a:r>
              <a:rPr sz="1600" b="0" spc="-50" dirty="0">
                <a:sym typeface="+mn-ea"/>
              </a:rPr>
              <a:t>и </a:t>
            </a:r>
            <a:r>
              <a:rPr sz="1600" b="0" dirty="0">
                <a:sym typeface="+mn-ea"/>
              </a:rPr>
              <a:t>тексту</a:t>
            </a:r>
            <a:r>
              <a:rPr sz="1600" b="0" spc="-85" dirty="0">
                <a:sym typeface="+mn-ea"/>
              </a:rPr>
              <a:t> </a:t>
            </a:r>
            <a:r>
              <a:rPr sz="1600" b="0" dirty="0">
                <a:sym typeface="+mn-ea"/>
              </a:rPr>
              <a:t>в</a:t>
            </a:r>
            <a:r>
              <a:rPr sz="1600" b="0" spc="-95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целом.</a:t>
            </a:r>
            <a:endParaRPr sz="16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10"/>
              </a:spcBef>
            </a:pPr>
            <a:r>
              <a:rPr sz="1600" b="0" spc="-10" dirty="0">
                <a:sym typeface="+mn-ea"/>
              </a:rPr>
              <a:t>Каждому</a:t>
            </a:r>
            <a:r>
              <a:rPr sz="1600" b="0" spc="-120" dirty="0">
                <a:sym typeface="+mn-ea"/>
              </a:rPr>
              <a:t> </a:t>
            </a:r>
            <a:r>
              <a:rPr sz="1600" b="0" dirty="0">
                <a:sym typeface="+mn-ea"/>
              </a:rPr>
              <a:t>пропуску</a:t>
            </a:r>
            <a:r>
              <a:rPr sz="1600" b="0" spc="-130" dirty="0">
                <a:sym typeface="+mn-ea"/>
              </a:rPr>
              <a:t> </a:t>
            </a:r>
            <a:r>
              <a:rPr sz="1600" b="0" dirty="0">
                <a:sym typeface="+mn-ea"/>
              </a:rPr>
              <a:t>в</a:t>
            </a:r>
            <a:r>
              <a:rPr sz="1600" b="0" spc="-120" dirty="0">
                <a:sym typeface="+mn-ea"/>
              </a:rPr>
              <a:t> </a:t>
            </a:r>
            <a:r>
              <a:rPr sz="1600" b="0" dirty="0">
                <a:sym typeface="+mn-ea"/>
              </a:rPr>
              <a:t>тексте</a:t>
            </a:r>
            <a:r>
              <a:rPr sz="1600" b="0" spc="-120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соответствует</a:t>
            </a:r>
            <a:r>
              <a:rPr sz="1600" b="0" spc="-125" dirty="0">
                <a:sym typeface="+mn-ea"/>
              </a:rPr>
              <a:t> </a:t>
            </a:r>
            <a:r>
              <a:rPr sz="1600" b="0" spc="-25" dirty="0">
                <a:sym typeface="+mn-ea"/>
              </a:rPr>
              <a:t>только</a:t>
            </a:r>
            <a:r>
              <a:rPr sz="1600" b="0" spc="-110" dirty="0">
                <a:sym typeface="+mn-ea"/>
              </a:rPr>
              <a:t> </a:t>
            </a:r>
            <a:r>
              <a:rPr sz="1600" b="0" dirty="0">
                <a:sym typeface="+mn-ea"/>
              </a:rPr>
              <a:t>одно</a:t>
            </a:r>
            <a:r>
              <a:rPr sz="1600" b="0" spc="-125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слово.</a:t>
            </a:r>
            <a:endParaRPr sz="1600" b="0" spc="-1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00" b="0" dirty="0">
                <a:sym typeface="+mn-ea"/>
              </a:rPr>
              <a:t>Два</a:t>
            </a:r>
            <a:r>
              <a:rPr sz="1600" b="0" spc="-70" dirty="0">
                <a:sym typeface="+mn-ea"/>
              </a:rPr>
              <a:t> </a:t>
            </a:r>
            <a:r>
              <a:rPr sz="1600" b="0" dirty="0">
                <a:sym typeface="+mn-ea"/>
              </a:rPr>
              <a:t>слова</a:t>
            </a:r>
            <a:r>
              <a:rPr sz="1600" b="0" spc="-70" dirty="0">
                <a:sym typeface="+mn-ea"/>
              </a:rPr>
              <a:t> </a:t>
            </a:r>
            <a:r>
              <a:rPr sz="1600" b="0" dirty="0">
                <a:sym typeface="+mn-ea"/>
              </a:rPr>
              <a:t>в</a:t>
            </a:r>
            <a:r>
              <a:rPr sz="1600" b="0" spc="-70" dirty="0">
                <a:sym typeface="+mn-ea"/>
              </a:rPr>
              <a:t> </a:t>
            </a:r>
            <a:r>
              <a:rPr sz="1600" b="0" spc="-20" dirty="0">
                <a:sym typeface="+mn-ea"/>
              </a:rPr>
              <a:t>предложенном</a:t>
            </a:r>
            <a:r>
              <a:rPr sz="1600" b="0" spc="-65" dirty="0">
                <a:sym typeface="+mn-ea"/>
              </a:rPr>
              <a:t> </a:t>
            </a:r>
            <a:r>
              <a:rPr sz="1600" b="0" dirty="0">
                <a:sym typeface="+mn-ea"/>
              </a:rPr>
              <a:t>списке</a:t>
            </a:r>
            <a:r>
              <a:rPr sz="1600" b="0" spc="-60" dirty="0">
                <a:sym typeface="+mn-ea"/>
              </a:rPr>
              <a:t> </a:t>
            </a:r>
            <a:r>
              <a:rPr sz="1600" b="0" spc="-10" dirty="0">
                <a:sym typeface="+mn-ea"/>
              </a:rPr>
              <a:t>лишние.</a:t>
            </a:r>
            <a:endParaRPr sz="1600" b="0" spc="-10" dirty="0">
              <a:latin typeface="Times New Roman" panose="02020603050405020304"/>
              <a:cs typeface="Times New Roman" panose="02020603050405020304"/>
            </a:endParaRPr>
          </a:p>
          <a:p>
            <a:endParaRPr lang="ru-RU" altLang="en-US" sz="16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81371" y="477012"/>
            <a:ext cx="6477000" cy="448513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474345"/>
            <a:ext cx="409003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ГРАММАТИКА</a:t>
            </a:r>
            <a:endParaRPr spc="-5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4715510" cy="2941955"/>
          </a:xfrm>
        </p:spPr>
        <p:txBody>
          <a:bodyPr wrap="square"/>
          <a:p>
            <a:pPr marR="106426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ym typeface="+mn-ea"/>
              </a:rPr>
              <a:t>Задание</a:t>
            </a:r>
            <a:r>
              <a:rPr sz="1800" spc="-60" dirty="0">
                <a:sym typeface="+mn-ea"/>
              </a:rPr>
              <a:t> </a:t>
            </a:r>
            <a:r>
              <a:rPr sz="1800" dirty="0">
                <a:sym typeface="+mn-ea"/>
              </a:rPr>
              <a:t>5</a:t>
            </a:r>
            <a:r>
              <a:rPr sz="1800" spc="-50" dirty="0">
                <a:sym typeface="+mn-ea"/>
              </a:rPr>
              <a:t> </a:t>
            </a:r>
            <a:r>
              <a:rPr sz="1800" dirty="0">
                <a:sym typeface="+mn-ea"/>
              </a:rPr>
              <a:t>проверяет</a:t>
            </a:r>
            <a:r>
              <a:rPr sz="1800" spc="-55" dirty="0">
                <a:sym typeface="+mn-ea"/>
              </a:rPr>
              <a:t> </a:t>
            </a:r>
            <a:r>
              <a:rPr sz="1800" dirty="0">
                <a:sym typeface="+mn-ea"/>
              </a:rPr>
              <a:t>навыки</a:t>
            </a:r>
            <a:r>
              <a:rPr sz="1800" spc="-3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оперирования грамматическими</a:t>
            </a:r>
            <a:r>
              <a:rPr sz="1800" spc="-75" dirty="0">
                <a:sym typeface="+mn-ea"/>
              </a:rPr>
              <a:t> </a:t>
            </a:r>
            <a:r>
              <a:rPr sz="1800" dirty="0">
                <a:sym typeface="+mn-ea"/>
              </a:rPr>
              <a:t>формами</a:t>
            </a:r>
            <a:r>
              <a:rPr sz="1800" spc="-95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10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коммуникативно- </a:t>
            </a:r>
            <a:r>
              <a:rPr sz="1800" spc="-25" dirty="0">
                <a:sym typeface="+mn-ea"/>
              </a:rPr>
              <a:t>значимом</a:t>
            </a:r>
            <a:r>
              <a:rPr sz="1800" spc="-114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контексте.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5080">
              <a:lnSpc>
                <a:spcPct val="100000"/>
              </a:lnSpc>
            </a:pPr>
            <a:r>
              <a:rPr sz="1800" dirty="0">
                <a:sym typeface="+mn-ea"/>
              </a:rPr>
              <a:t>В</a:t>
            </a:r>
            <a:r>
              <a:rPr sz="1800" spc="-90" dirty="0">
                <a:sym typeface="+mn-ea"/>
              </a:rPr>
              <a:t> </a:t>
            </a:r>
            <a:r>
              <a:rPr sz="1800" dirty="0">
                <a:sym typeface="+mn-ea"/>
              </a:rPr>
              <a:t>задании</a:t>
            </a:r>
            <a:r>
              <a:rPr sz="1800" spc="-85" dirty="0">
                <a:sym typeface="+mn-ea"/>
              </a:rPr>
              <a:t> </a:t>
            </a:r>
            <a:r>
              <a:rPr sz="1800" dirty="0">
                <a:sym typeface="+mn-ea"/>
              </a:rPr>
              <a:t>требуется</a:t>
            </a:r>
            <a:r>
              <a:rPr sz="1800" spc="-9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заполнить</a:t>
            </a:r>
            <a:r>
              <a:rPr sz="1800" spc="-90" dirty="0">
                <a:sym typeface="+mn-ea"/>
              </a:rPr>
              <a:t> </a:t>
            </a:r>
            <a:r>
              <a:rPr sz="1800" dirty="0">
                <a:sym typeface="+mn-ea"/>
              </a:rPr>
              <a:t>пропуски</a:t>
            </a:r>
            <a:r>
              <a:rPr sz="1800" spc="-90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9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связном</a:t>
            </a:r>
            <a:r>
              <a:rPr sz="1800" spc="-9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тексте </a:t>
            </a:r>
            <a:r>
              <a:rPr sz="1800" dirty="0">
                <a:sym typeface="+mn-ea"/>
              </a:rPr>
              <a:t>путем</a:t>
            </a:r>
            <a:r>
              <a:rPr sz="1800" spc="-9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преобразования</a:t>
            </a:r>
            <a:r>
              <a:rPr sz="1800" spc="-100" dirty="0">
                <a:sym typeface="+mn-ea"/>
              </a:rPr>
              <a:t> </a:t>
            </a:r>
            <a:r>
              <a:rPr sz="1800" spc="-20" dirty="0">
                <a:sym typeface="+mn-ea"/>
              </a:rPr>
              <a:t>предложенной</a:t>
            </a:r>
            <a:r>
              <a:rPr sz="1800" spc="-80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начальной</a:t>
            </a:r>
            <a:r>
              <a:rPr sz="1800" spc="-7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формы </a:t>
            </a:r>
            <a:r>
              <a:rPr sz="1800" dirty="0">
                <a:sym typeface="+mn-ea"/>
              </a:rPr>
              <a:t>слова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в</a:t>
            </a:r>
            <a:r>
              <a:rPr sz="1800" spc="-80" dirty="0">
                <a:sym typeface="+mn-ea"/>
              </a:rPr>
              <a:t> </a:t>
            </a:r>
            <a:r>
              <a:rPr sz="1800" dirty="0">
                <a:sym typeface="+mn-ea"/>
              </a:rPr>
              <a:t>нужную</a:t>
            </a:r>
            <a:r>
              <a:rPr sz="1800" spc="-8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грамматическую</a:t>
            </a:r>
            <a:r>
              <a:rPr sz="1800" spc="-55" dirty="0">
                <a:sym typeface="+mn-ea"/>
              </a:rPr>
              <a:t> </a:t>
            </a:r>
            <a:r>
              <a:rPr sz="1800" spc="-10" dirty="0">
                <a:sym typeface="+mn-ea"/>
              </a:rPr>
              <a:t>форму.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10072" y="990854"/>
            <a:ext cx="62865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ЛИНГВОСТРАНОВЕДЧЕСКИЙ</a:t>
            </a:r>
            <a:r>
              <a:rPr spc="-85" dirty="0"/>
              <a:t> </a:t>
            </a:r>
            <a:r>
              <a:rPr spc="-20" dirty="0"/>
              <a:t>ТЕСТ</a:t>
            </a:r>
            <a:endParaRPr spc="-2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3305175"/>
          </a:xfrm>
        </p:spPr>
        <p:txBody>
          <a:bodyPr/>
          <a:p>
            <a:pPr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ym typeface="+mn-ea"/>
              </a:rPr>
              <a:t>Задание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6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проверяет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знания</a:t>
            </a:r>
            <a:r>
              <a:rPr sz="2000" spc="-45" dirty="0">
                <a:sym typeface="+mn-ea"/>
              </a:rPr>
              <a:t> </a:t>
            </a:r>
            <a:r>
              <a:rPr sz="2000" dirty="0">
                <a:sym typeface="+mn-ea"/>
              </a:rPr>
              <a:t>реалий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стран</a:t>
            </a:r>
            <a:r>
              <a:rPr sz="2000" spc="-4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изучаемого </a:t>
            </a:r>
            <a:r>
              <a:rPr sz="2000" dirty="0">
                <a:sym typeface="+mn-ea"/>
              </a:rPr>
              <a:t>языка,</a:t>
            </a:r>
            <a:r>
              <a:rPr sz="2000" spc="-55" dirty="0">
                <a:sym typeface="+mn-ea"/>
              </a:rPr>
              <a:t> </a:t>
            </a:r>
            <a:r>
              <a:rPr sz="2000" dirty="0">
                <a:sym typeface="+mn-ea"/>
              </a:rPr>
              <a:t>а</a:t>
            </a:r>
            <a:r>
              <a:rPr sz="2000" spc="-45" dirty="0">
                <a:sym typeface="+mn-ea"/>
              </a:rPr>
              <a:t> </a:t>
            </a:r>
            <a:r>
              <a:rPr sz="2000" dirty="0">
                <a:sym typeface="+mn-ea"/>
              </a:rPr>
              <a:t>также</a:t>
            </a:r>
            <a:r>
              <a:rPr sz="2000" spc="-45" dirty="0">
                <a:sym typeface="+mn-ea"/>
              </a:rPr>
              <a:t> </a:t>
            </a:r>
            <a:r>
              <a:rPr sz="2000" dirty="0">
                <a:sym typeface="+mn-ea"/>
              </a:rPr>
              <a:t>базовые</a:t>
            </a:r>
            <a:r>
              <a:rPr sz="2000" spc="-50" dirty="0">
                <a:sym typeface="+mn-ea"/>
              </a:rPr>
              <a:t> </a:t>
            </a:r>
            <a:r>
              <a:rPr sz="2000" dirty="0">
                <a:sym typeface="+mn-ea"/>
              </a:rPr>
              <a:t>знания</a:t>
            </a:r>
            <a:r>
              <a:rPr sz="2000" spc="-50" dirty="0">
                <a:sym typeface="+mn-ea"/>
              </a:rPr>
              <a:t> </a:t>
            </a:r>
            <a:r>
              <a:rPr sz="2000" dirty="0">
                <a:sym typeface="+mn-ea"/>
              </a:rPr>
              <a:t>о</a:t>
            </a:r>
            <a:r>
              <a:rPr sz="2000" spc="-50" dirty="0">
                <a:sym typeface="+mn-ea"/>
              </a:rPr>
              <a:t> </a:t>
            </a:r>
            <a:r>
              <a:rPr sz="2000" spc="-35" dirty="0">
                <a:sym typeface="+mn-ea"/>
              </a:rPr>
              <a:t>социокультурном</a:t>
            </a:r>
            <a:r>
              <a:rPr sz="2000" spc="-6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портрете </a:t>
            </a:r>
            <a:r>
              <a:rPr sz="2000" dirty="0">
                <a:sym typeface="+mn-ea"/>
              </a:rPr>
              <a:t>и</a:t>
            </a:r>
            <a:r>
              <a:rPr sz="2000" spc="-65" dirty="0">
                <a:sym typeface="+mn-ea"/>
              </a:rPr>
              <a:t> </a:t>
            </a:r>
            <a:r>
              <a:rPr sz="2000" spc="-40" dirty="0">
                <a:sym typeface="+mn-ea"/>
              </a:rPr>
              <a:t>культурном</a:t>
            </a:r>
            <a:r>
              <a:rPr sz="2000" spc="-65" dirty="0">
                <a:sym typeface="+mn-ea"/>
              </a:rPr>
              <a:t> </a:t>
            </a:r>
            <a:r>
              <a:rPr sz="2000" dirty="0">
                <a:sym typeface="+mn-ea"/>
              </a:rPr>
              <a:t>наследии</a:t>
            </a:r>
            <a:r>
              <a:rPr sz="2000" spc="-55" dirty="0">
                <a:sym typeface="+mn-ea"/>
              </a:rPr>
              <a:t> </a:t>
            </a:r>
            <a:r>
              <a:rPr sz="2000" dirty="0">
                <a:sym typeface="+mn-ea"/>
              </a:rPr>
              <a:t>этих</a:t>
            </a:r>
            <a:r>
              <a:rPr sz="2000" spc="-5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стран.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605790">
              <a:lnSpc>
                <a:spcPct val="120000"/>
              </a:lnSpc>
            </a:pPr>
            <a:r>
              <a:rPr sz="2000" spc="-35" dirty="0">
                <a:sym typeface="+mn-ea"/>
              </a:rPr>
              <a:t>Необходимо</a:t>
            </a:r>
            <a:r>
              <a:rPr sz="2000" spc="-95" dirty="0">
                <a:sym typeface="+mn-ea"/>
              </a:rPr>
              <a:t> </a:t>
            </a:r>
            <a:r>
              <a:rPr sz="2000" dirty="0">
                <a:sym typeface="+mn-ea"/>
              </a:rPr>
              <a:t>выбрать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для</a:t>
            </a:r>
            <a:r>
              <a:rPr sz="2000" spc="-95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каждого</a:t>
            </a:r>
            <a:r>
              <a:rPr sz="2000" spc="-85" dirty="0">
                <a:sym typeface="+mn-ea"/>
              </a:rPr>
              <a:t> </a:t>
            </a:r>
            <a:r>
              <a:rPr sz="2000" dirty="0">
                <a:sym typeface="+mn-ea"/>
              </a:rPr>
              <a:t>вопроса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один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ответ</a:t>
            </a:r>
            <a:r>
              <a:rPr sz="2000" spc="-95" dirty="0">
                <a:sym typeface="+mn-ea"/>
              </a:rPr>
              <a:t> </a:t>
            </a:r>
            <a:r>
              <a:rPr sz="2000" spc="-25" dirty="0">
                <a:sym typeface="+mn-ea"/>
              </a:rPr>
              <a:t>из </a:t>
            </a:r>
            <a:r>
              <a:rPr sz="2000" dirty="0">
                <a:sym typeface="+mn-ea"/>
              </a:rPr>
              <a:t>четырех</a:t>
            </a:r>
            <a:r>
              <a:rPr sz="2000" spc="-13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предложенных.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endParaRPr lang="ru-RU" altLang="en-US" sz="20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08445" y="1418590"/>
            <a:ext cx="4934585" cy="468185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ПИСЬМО</a:t>
            </a:r>
            <a:endParaRPr spc="-10" dirty="0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088765"/>
          </a:xfrm>
        </p:spPr>
        <p:txBody>
          <a:bodyPr/>
          <a:p>
            <a:pPr marR="39433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ym typeface="+mn-ea"/>
              </a:rPr>
              <a:t>Задание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7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нацелено</a:t>
            </a:r>
            <a:r>
              <a:rPr sz="2000" spc="-60" dirty="0">
                <a:sym typeface="+mn-ea"/>
              </a:rPr>
              <a:t> </a:t>
            </a:r>
            <a:r>
              <a:rPr sz="2000" dirty="0">
                <a:sym typeface="+mn-ea"/>
              </a:rPr>
              <a:t>на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проверку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умения</a:t>
            </a:r>
            <a:r>
              <a:rPr sz="2000" spc="-75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писать </a:t>
            </a:r>
            <a:r>
              <a:rPr sz="2000" dirty="0">
                <a:sym typeface="+mn-ea"/>
              </a:rPr>
              <a:t>электронное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письмо</a:t>
            </a:r>
            <a:r>
              <a:rPr sz="2000" spc="-9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личного</a:t>
            </a:r>
            <a:r>
              <a:rPr sz="2000" spc="-90" dirty="0">
                <a:sym typeface="+mn-ea"/>
              </a:rPr>
              <a:t> </a:t>
            </a:r>
            <a:r>
              <a:rPr sz="2000" dirty="0">
                <a:sym typeface="+mn-ea"/>
              </a:rPr>
              <a:t>характера</a:t>
            </a:r>
            <a:r>
              <a:rPr sz="2000" spc="-90" dirty="0">
                <a:sym typeface="+mn-ea"/>
              </a:rPr>
              <a:t> </a:t>
            </a:r>
            <a:r>
              <a:rPr sz="2000" dirty="0">
                <a:sym typeface="+mn-ea"/>
              </a:rPr>
              <a:t>в</a:t>
            </a:r>
            <a:r>
              <a:rPr sz="2000" spc="-105" dirty="0">
                <a:sym typeface="+mn-ea"/>
              </a:rPr>
              <a:t> </a:t>
            </a:r>
            <a:r>
              <a:rPr sz="2000" dirty="0">
                <a:sym typeface="+mn-ea"/>
              </a:rPr>
              <a:t>ответ</a:t>
            </a:r>
            <a:r>
              <a:rPr sz="2000" spc="-105" dirty="0">
                <a:sym typeface="+mn-ea"/>
              </a:rPr>
              <a:t> </a:t>
            </a:r>
            <a:r>
              <a:rPr sz="2000" spc="-25" dirty="0">
                <a:sym typeface="+mn-ea"/>
              </a:rPr>
              <a:t>на письмо-</a:t>
            </a:r>
            <a:r>
              <a:rPr sz="2000" spc="-10" dirty="0">
                <a:sym typeface="+mn-ea"/>
              </a:rPr>
              <a:t>стимул.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sym typeface="+mn-ea"/>
              </a:rPr>
              <a:t>В</a:t>
            </a:r>
            <a:r>
              <a:rPr sz="2000" spc="-95" dirty="0">
                <a:sym typeface="+mn-ea"/>
              </a:rPr>
              <a:t> </a:t>
            </a:r>
            <a:r>
              <a:rPr sz="2000" dirty="0">
                <a:sym typeface="+mn-ea"/>
              </a:rPr>
              <a:t>задании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требуется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отразить</a:t>
            </a:r>
            <a:r>
              <a:rPr sz="2000" spc="-110" dirty="0">
                <a:sym typeface="+mn-ea"/>
              </a:rPr>
              <a:t> </a:t>
            </a:r>
            <a:r>
              <a:rPr sz="2000" dirty="0">
                <a:sym typeface="+mn-ea"/>
              </a:rPr>
              <a:t>все</a:t>
            </a:r>
            <a:r>
              <a:rPr sz="2000" spc="-90" dirty="0">
                <a:sym typeface="+mn-ea"/>
              </a:rPr>
              <a:t> </a:t>
            </a:r>
            <a:r>
              <a:rPr sz="2000" dirty="0">
                <a:sym typeface="+mn-ea"/>
              </a:rPr>
              <a:t>аспекты,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указанные</a:t>
            </a:r>
            <a:r>
              <a:rPr sz="2000" spc="-80" dirty="0">
                <a:sym typeface="+mn-ea"/>
              </a:rPr>
              <a:t> </a:t>
            </a:r>
            <a:r>
              <a:rPr sz="2000" spc="-50" dirty="0">
                <a:sym typeface="+mn-ea"/>
              </a:rPr>
              <a:t>в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5080">
              <a:lnSpc>
                <a:spcPct val="120000"/>
              </a:lnSpc>
              <a:spcBef>
                <a:spcPts val="15"/>
              </a:spcBef>
            </a:pPr>
            <a:r>
              <a:rPr sz="2000" dirty="0">
                <a:sym typeface="+mn-ea"/>
              </a:rPr>
              <a:t>задании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(дать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полные</a:t>
            </a:r>
            <a:r>
              <a:rPr sz="2000" spc="-65" dirty="0">
                <a:sym typeface="+mn-ea"/>
              </a:rPr>
              <a:t> </a:t>
            </a:r>
            <a:r>
              <a:rPr sz="2000" dirty="0">
                <a:sym typeface="+mn-ea"/>
              </a:rPr>
              <a:t>и</a:t>
            </a:r>
            <a:r>
              <a:rPr sz="2000" spc="-8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точные</a:t>
            </a:r>
            <a:r>
              <a:rPr sz="2000" spc="-70" dirty="0">
                <a:sym typeface="+mn-ea"/>
              </a:rPr>
              <a:t> </a:t>
            </a:r>
            <a:r>
              <a:rPr sz="2000" dirty="0">
                <a:sym typeface="+mn-ea"/>
              </a:rPr>
              <a:t>ответы</a:t>
            </a:r>
            <a:r>
              <a:rPr sz="2000" spc="-65" dirty="0">
                <a:sym typeface="+mn-ea"/>
              </a:rPr>
              <a:t> </a:t>
            </a:r>
            <a:r>
              <a:rPr sz="2000" dirty="0">
                <a:sym typeface="+mn-ea"/>
              </a:rPr>
              <a:t>на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три</a:t>
            </a:r>
            <a:r>
              <a:rPr sz="2000" spc="-70" dirty="0">
                <a:sym typeface="+mn-ea"/>
              </a:rPr>
              <a:t> </a:t>
            </a:r>
            <a:r>
              <a:rPr sz="2000" dirty="0">
                <a:sym typeface="+mn-ea"/>
              </a:rPr>
              <a:t>вопроса</a:t>
            </a:r>
            <a:r>
              <a:rPr sz="2000" spc="-80" dirty="0">
                <a:sym typeface="+mn-ea"/>
              </a:rPr>
              <a:t> </a:t>
            </a:r>
            <a:r>
              <a:rPr sz="2000" spc="-50" dirty="0">
                <a:sym typeface="+mn-ea"/>
              </a:rPr>
              <a:t>и </a:t>
            </a:r>
            <a:r>
              <a:rPr sz="2000" dirty="0">
                <a:sym typeface="+mn-ea"/>
              </a:rPr>
              <a:t>правильно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задать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два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вопроса</a:t>
            </a:r>
            <a:r>
              <a:rPr sz="2000" spc="-85" dirty="0">
                <a:sym typeface="+mn-ea"/>
              </a:rPr>
              <a:t> </a:t>
            </a:r>
            <a:r>
              <a:rPr sz="2000" dirty="0">
                <a:sym typeface="+mn-ea"/>
              </a:rPr>
              <a:t>по</a:t>
            </a:r>
            <a:r>
              <a:rPr sz="2000" spc="-70" dirty="0">
                <a:sym typeface="+mn-ea"/>
              </a:rPr>
              <a:t> </a:t>
            </a:r>
            <a:r>
              <a:rPr sz="2000" dirty="0">
                <a:sym typeface="+mn-ea"/>
              </a:rPr>
              <a:t>указанной</a:t>
            </a:r>
            <a:r>
              <a:rPr sz="2000" spc="-70" dirty="0">
                <a:sym typeface="+mn-ea"/>
              </a:rPr>
              <a:t> </a:t>
            </a:r>
            <a:r>
              <a:rPr sz="2000" dirty="0">
                <a:sym typeface="+mn-ea"/>
              </a:rPr>
              <a:t>теме)</a:t>
            </a:r>
            <a:r>
              <a:rPr sz="2000" spc="-75" dirty="0">
                <a:sym typeface="+mn-ea"/>
              </a:rPr>
              <a:t> </a:t>
            </a:r>
            <a:r>
              <a:rPr sz="2000" spc="-50" dirty="0">
                <a:sym typeface="+mn-ea"/>
              </a:rPr>
              <a:t>с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341630">
              <a:lnSpc>
                <a:spcPts val="3030"/>
              </a:lnSpc>
              <a:spcBef>
                <a:spcPts val="40"/>
              </a:spcBef>
            </a:pPr>
            <a:r>
              <a:rPr sz="2000" spc="-10" dirty="0">
                <a:sym typeface="+mn-ea"/>
              </a:rPr>
              <a:t>соблюдением</a:t>
            </a:r>
            <a:r>
              <a:rPr sz="2000" spc="-105" dirty="0">
                <a:sym typeface="+mn-ea"/>
              </a:rPr>
              <a:t> </a:t>
            </a:r>
            <a:r>
              <a:rPr sz="2000" dirty="0">
                <a:sym typeface="+mn-ea"/>
              </a:rPr>
              <a:t>стилевого</a:t>
            </a:r>
            <a:r>
              <a:rPr sz="2000" spc="-10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оформления</a:t>
            </a:r>
            <a:r>
              <a:rPr sz="2000" spc="-100" dirty="0">
                <a:sym typeface="+mn-ea"/>
              </a:rPr>
              <a:t> </a:t>
            </a:r>
            <a:r>
              <a:rPr sz="2000" dirty="0">
                <a:sym typeface="+mn-ea"/>
              </a:rPr>
              <a:t>речи</a:t>
            </a:r>
            <a:r>
              <a:rPr sz="2000" spc="-110" dirty="0">
                <a:sym typeface="+mn-ea"/>
              </a:rPr>
              <a:t> </a:t>
            </a:r>
            <a:r>
              <a:rPr sz="2000" dirty="0">
                <a:sym typeface="+mn-ea"/>
              </a:rPr>
              <a:t>и</a:t>
            </a:r>
            <a:r>
              <a:rPr sz="2000" spc="-100" dirty="0">
                <a:sym typeface="+mn-ea"/>
              </a:rPr>
              <a:t> </a:t>
            </a:r>
            <a:r>
              <a:rPr sz="2000" spc="-20" dirty="0">
                <a:sym typeface="+mn-ea"/>
              </a:rPr>
              <a:t>норм </a:t>
            </a:r>
            <a:r>
              <a:rPr sz="2000" dirty="0">
                <a:sym typeface="+mn-ea"/>
              </a:rPr>
              <a:t>вежливости,</a:t>
            </a:r>
            <a:r>
              <a:rPr sz="2000" spc="-75" dirty="0">
                <a:sym typeface="+mn-ea"/>
              </a:rPr>
              <a:t> </a:t>
            </a:r>
            <a:r>
              <a:rPr sz="2000" dirty="0">
                <a:sym typeface="+mn-ea"/>
              </a:rPr>
              <a:t>принятых</a:t>
            </a:r>
            <a:r>
              <a:rPr sz="2000" spc="-80" dirty="0">
                <a:sym typeface="+mn-ea"/>
              </a:rPr>
              <a:t> </a:t>
            </a:r>
            <a:r>
              <a:rPr sz="2000" dirty="0">
                <a:sym typeface="+mn-ea"/>
              </a:rPr>
              <a:t>в</a:t>
            </a:r>
            <a:r>
              <a:rPr sz="2000" spc="-90" dirty="0">
                <a:sym typeface="+mn-ea"/>
              </a:rPr>
              <a:t> </a:t>
            </a:r>
            <a:r>
              <a:rPr sz="2000" dirty="0">
                <a:sym typeface="+mn-ea"/>
              </a:rPr>
              <a:t>странах</a:t>
            </a:r>
            <a:r>
              <a:rPr sz="2000" spc="-9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изучаемого</a:t>
            </a:r>
            <a:r>
              <a:rPr sz="2000" spc="-80" dirty="0">
                <a:sym typeface="+mn-ea"/>
              </a:rPr>
              <a:t> </a:t>
            </a:r>
            <a:r>
              <a:rPr sz="2000" spc="-10" dirty="0">
                <a:sym typeface="+mn-ea"/>
              </a:rPr>
              <a:t>языка.</a:t>
            </a:r>
            <a:endParaRPr lang="ru-RU" altLang="en-US" sz="2000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3793997" y="589914"/>
            <a:ext cx="7793355" cy="5560695"/>
            <a:chOff x="3793997" y="589914"/>
            <a:chExt cx="7793355" cy="55606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13957" y="589914"/>
              <a:ext cx="5573395" cy="55606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93997" y="4222241"/>
              <a:ext cx="1511935" cy="576580"/>
            </a:xfrm>
            <a:custGeom>
              <a:avLst/>
              <a:gdLst/>
              <a:ahLst/>
              <a:cxnLst/>
              <a:rect l="l" t="t" r="r" b="b"/>
              <a:pathLst>
                <a:path w="1511935" h="576579">
                  <a:moveTo>
                    <a:pt x="0" y="431291"/>
                  </a:moveTo>
                  <a:lnTo>
                    <a:pt x="30194" y="471954"/>
                  </a:lnTo>
                  <a:lnTo>
                    <a:pt x="81232" y="496673"/>
                  </a:lnTo>
                  <a:lnTo>
                    <a:pt x="154041" y="518918"/>
                  </a:lnTo>
                  <a:lnTo>
                    <a:pt x="197816" y="528960"/>
                  </a:lnTo>
                  <a:lnTo>
                    <a:pt x="246083" y="538203"/>
                  </a:lnTo>
                  <a:lnTo>
                    <a:pt x="298526" y="546584"/>
                  </a:lnTo>
                  <a:lnTo>
                    <a:pt x="354826" y="554044"/>
                  </a:lnTo>
                  <a:lnTo>
                    <a:pt x="414668" y="560523"/>
                  </a:lnTo>
                  <a:lnTo>
                    <a:pt x="477734" y="565959"/>
                  </a:lnTo>
                  <a:lnTo>
                    <a:pt x="543707" y="570293"/>
                  </a:lnTo>
                  <a:lnTo>
                    <a:pt x="612271" y="573463"/>
                  </a:lnTo>
                  <a:lnTo>
                    <a:pt x="683109" y="575409"/>
                  </a:lnTo>
                  <a:lnTo>
                    <a:pt x="755903" y="576071"/>
                  </a:lnTo>
                  <a:lnTo>
                    <a:pt x="828698" y="575409"/>
                  </a:lnTo>
                  <a:lnTo>
                    <a:pt x="899536" y="573463"/>
                  </a:lnTo>
                  <a:lnTo>
                    <a:pt x="968100" y="570293"/>
                  </a:lnTo>
                  <a:lnTo>
                    <a:pt x="1034073" y="565959"/>
                  </a:lnTo>
                  <a:lnTo>
                    <a:pt x="1097139" y="560523"/>
                  </a:lnTo>
                  <a:lnTo>
                    <a:pt x="1156981" y="554044"/>
                  </a:lnTo>
                  <a:lnTo>
                    <a:pt x="1213281" y="546584"/>
                  </a:lnTo>
                  <a:lnTo>
                    <a:pt x="1265724" y="538203"/>
                  </a:lnTo>
                  <a:lnTo>
                    <a:pt x="1313991" y="528960"/>
                  </a:lnTo>
                  <a:lnTo>
                    <a:pt x="1357766" y="518918"/>
                  </a:lnTo>
                  <a:lnTo>
                    <a:pt x="1396733" y="508135"/>
                  </a:lnTo>
                  <a:lnTo>
                    <a:pt x="1458973" y="484593"/>
                  </a:lnTo>
                  <a:lnTo>
                    <a:pt x="1498176" y="458817"/>
                  </a:lnTo>
                  <a:lnTo>
                    <a:pt x="1511807" y="431291"/>
                  </a:lnTo>
                  <a:lnTo>
                    <a:pt x="1508347" y="417340"/>
                  </a:lnTo>
                  <a:lnTo>
                    <a:pt x="1458973" y="377990"/>
                  </a:lnTo>
                  <a:lnTo>
                    <a:pt x="1396733" y="354448"/>
                  </a:lnTo>
                  <a:lnTo>
                    <a:pt x="1357766" y="343665"/>
                  </a:lnTo>
                  <a:lnTo>
                    <a:pt x="1313991" y="333623"/>
                  </a:lnTo>
                  <a:lnTo>
                    <a:pt x="1265724" y="324380"/>
                  </a:lnTo>
                  <a:lnTo>
                    <a:pt x="1213281" y="315999"/>
                  </a:lnTo>
                  <a:lnTo>
                    <a:pt x="1156981" y="308539"/>
                  </a:lnTo>
                  <a:lnTo>
                    <a:pt x="1097139" y="302060"/>
                  </a:lnTo>
                  <a:lnTo>
                    <a:pt x="1034073" y="296624"/>
                  </a:lnTo>
                  <a:lnTo>
                    <a:pt x="968100" y="292290"/>
                  </a:lnTo>
                  <a:lnTo>
                    <a:pt x="899536" y="289120"/>
                  </a:lnTo>
                  <a:lnTo>
                    <a:pt x="828698" y="287174"/>
                  </a:lnTo>
                  <a:lnTo>
                    <a:pt x="755903" y="286511"/>
                  </a:lnTo>
                  <a:lnTo>
                    <a:pt x="683109" y="287174"/>
                  </a:lnTo>
                  <a:lnTo>
                    <a:pt x="612271" y="289120"/>
                  </a:lnTo>
                  <a:lnTo>
                    <a:pt x="543707" y="292290"/>
                  </a:lnTo>
                  <a:lnTo>
                    <a:pt x="477734" y="296624"/>
                  </a:lnTo>
                  <a:lnTo>
                    <a:pt x="414668" y="302060"/>
                  </a:lnTo>
                  <a:lnTo>
                    <a:pt x="354826" y="308539"/>
                  </a:lnTo>
                  <a:lnTo>
                    <a:pt x="298526" y="315999"/>
                  </a:lnTo>
                  <a:lnTo>
                    <a:pt x="246083" y="324380"/>
                  </a:lnTo>
                  <a:lnTo>
                    <a:pt x="197816" y="333623"/>
                  </a:lnTo>
                  <a:lnTo>
                    <a:pt x="154041" y="343665"/>
                  </a:lnTo>
                  <a:lnTo>
                    <a:pt x="115074" y="354448"/>
                  </a:lnTo>
                  <a:lnTo>
                    <a:pt x="52834" y="377990"/>
                  </a:lnTo>
                  <a:lnTo>
                    <a:pt x="13631" y="403766"/>
                  </a:lnTo>
                  <a:lnTo>
                    <a:pt x="0" y="431291"/>
                  </a:lnTo>
                  <a:close/>
                </a:path>
                <a:path w="1511935" h="576579">
                  <a:moveTo>
                    <a:pt x="0" y="143255"/>
                  </a:moveTo>
                  <a:lnTo>
                    <a:pt x="19805" y="101880"/>
                  </a:lnTo>
                  <a:lnTo>
                    <a:pt x="75364" y="65250"/>
                  </a:lnTo>
                  <a:lnTo>
                    <a:pt x="114743" y="49268"/>
                  </a:lnTo>
                  <a:lnTo>
                    <a:pt x="160892" y="35137"/>
                  </a:lnTo>
                  <a:lnTo>
                    <a:pt x="213087" y="23078"/>
                  </a:lnTo>
                  <a:lnTo>
                    <a:pt x="270605" y="13314"/>
                  </a:lnTo>
                  <a:lnTo>
                    <a:pt x="332723" y="6065"/>
                  </a:lnTo>
                  <a:lnTo>
                    <a:pt x="398718" y="1553"/>
                  </a:lnTo>
                  <a:lnTo>
                    <a:pt x="467867" y="0"/>
                  </a:lnTo>
                  <a:lnTo>
                    <a:pt x="537017" y="1553"/>
                  </a:lnTo>
                  <a:lnTo>
                    <a:pt x="603012" y="6065"/>
                  </a:lnTo>
                  <a:lnTo>
                    <a:pt x="665130" y="13314"/>
                  </a:lnTo>
                  <a:lnTo>
                    <a:pt x="722648" y="23078"/>
                  </a:lnTo>
                  <a:lnTo>
                    <a:pt x="774843" y="35137"/>
                  </a:lnTo>
                  <a:lnTo>
                    <a:pt x="820992" y="49268"/>
                  </a:lnTo>
                  <a:lnTo>
                    <a:pt x="860371" y="65250"/>
                  </a:lnTo>
                  <a:lnTo>
                    <a:pt x="915930" y="101880"/>
                  </a:lnTo>
                  <a:lnTo>
                    <a:pt x="935736" y="143255"/>
                  </a:lnTo>
                  <a:lnTo>
                    <a:pt x="930664" y="164425"/>
                  </a:lnTo>
                  <a:lnTo>
                    <a:pt x="892259" y="203650"/>
                  </a:lnTo>
                  <a:lnTo>
                    <a:pt x="820992" y="237243"/>
                  </a:lnTo>
                  <a:lnTo>
                    <a:pt x="774843" y="251374"/>
                  </a:lnTo>
                  <a:lnTo>
                    <a:pt x="722648" y="263433"/>
                  </a:lnTo>
                  <a:lnTo>
                    <a:pt x="665130" y="273197"/>
                  </a:lnTo>
                  <a:lnTo>
                    <a:pt x="603012" y="280446"/>
                  </a:lnTo>
                  <a:lnTo>
                    <a:pt x="537017" y="284958"/>
                  </a:lnTo>
                  <a:lnTo>
                    <a:pt x="467867" y="286511"/>
                  </a:lnTo>
                  <a:lnTo>
                    <a:pt x="398718" y="284958"/>
                  </a:lnTo>
                  <a:lnTo>
                    <a:pt x="332723" y="280446"/>
                  </a:lnTo>
                  <a:lnTo>
                    <a:pt x="270605" y="273197"/>
                  </a:lnTo>
                  <a:lnTo>
                    <a:pt x="213087" y="263433"/>
                  </a:lnTo>
                  <a:lnTo>
                    <a:pt x="160892" y="251374"/>
                  </a:lnTo>
                  <a:lnTo>
                    <a:pt x="114743" y="237243"/>
                  </a:lnTo>
                  <a:lnTo>
                    <a:pt x="75364" y="221261"/>
                  </a:lnTo>
                  <a:lnTo>
                    <a:pt x="19805" y="184631"/>
                  </a:lnTo>
                  <a:lnTo>
                    <a:pt x="0" y="14325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480" y="474345"/>
            <a:ext cx="942594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Система</a:t>
            </a:r>
            <a:r>
              <a:rPr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оценивания</a:t>
            </a:r>
            <a:endParaRPr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165" y="1267460"/>
            <a:ext cx="10975975" cy="303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считается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выполненным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верно,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если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указана</a:t>
            </a:r>
            <a:r>
              <a:rPr lang="ru-RU" altLang=""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последовательность</a:t>
            </a:r>
            <a:r>
              <a:rPr sz="20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цифр.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заданиях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1–3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участник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получает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каждое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правильно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установленное</a:t>
            </a:r>
            <a:r>
              <a:rPr sz="2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соответствие.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1940"/>
              </a:lnSpc>
              <a:spcBef>
                <a:spcPts val="1040"/>
              </a:spcBef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Максимум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успешное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выполнение каждого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этих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заданий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баллов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(по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баллу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каждый правильный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ответ).</a:t>
            </a:r>
            <a:endParaRPr sz="2000" spc="-10" dirty="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1940"/>
              </a:lnSpc>
              <a:spcBef>
                <a:spcPts val="104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Ответ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задание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оценивается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соответствии</a:t>
            </a:r>
            <a:r>
              <a:rPr sz="2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критериями.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Максимальный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первичный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балл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выполнение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25.</a:t>
            </a:r>
            <a:endParaRPr sz="2000" spc="-25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88592" y="4507991"/>
            <a:ext cx="9663684" cy="165353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2204" y="115823"/>
            <a:ext cx="10210800" cy="6742430"/>
            <a:chOff x="1632204" y="115823"/>
            <a:chExt cx="10210800" cy="67424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32204" y="115823"/>
              <a:ext cx="5446776" cy="67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1632" y="405383"/>
              <a:ext cx="4881371" cy="3922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91867" y="405383"/>
            <a:ext cx="9805416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20239" y="981455"/>
            <a:ext cx="9826752" cy="4535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АУДИРОВАНИЕ</a:t>
            </a:r>
            <a:endParaRPr spc="-55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4847590" cy="3016250"/>
          </a:xfrm>
        </p:spPr>
        <p:txBody>
          <a:bodyPr wrap="square"/>
          <a:p>
            <a:pPr algn="just"/>
            <a:r>
              <a:rPr dirty="0">
                <a:sym typeface="+mn-ea"/>
              </a:rPr>
              <a:t>В</a:t>
            </a:r>
            <a:r>
              <a:rPr spc="-65" dirty="0">
                <a:sym typeface="+mn-ea"/>
              </a:rPr>
              <a:t> </a:t>
            </a:r>
            <a:r>
              <a:rPr dirty="0">
                <a:sym typeface="+mn-ea"/>
              </a:rPr>
              <a:t>задании</a:t>
            </a:r>
            <a:r>
              <a:rPr spc="-60" dirty="0">
                <a:sym typeface="+mn-ea"/>
              </a:rPr>
              <a:t> </a:t>
            </a:r>
            <a:r>
              <a:rPr dirty="0">
                <a:sym typeface="+mn-ea"/>
              </a:rPr>
              <a:t>по</a:t>
            </a:r>
            <a:r>
              <a:rPr spc="-60" dirty="0">
                <a:sym typeface="+mn-ea"/>
              </a:rPr>
              <a:t> </a:t>
            </a:r>
            <a:r>
              <a:rPr spc="-55" dirty="0">
                <a:sym typeface="+mn-ea"/>
              </a:rPr>
              <a:t>аудированию</a:t>
            </a:r>
            <a:r>
              <a:rPr spc="-65" dirty="0">
                <a:sym typeface="+mn-ea"/>
              </a:rPr>
              <a:t> </a:t>
            </a:r>
            <a:r>
              <a:rPr spc="-10" dirty="0">
                <a:sym typeface="+mn-ea"/>
              </a:rPr>
              <a:t>проверяется </a:t>
            </a:r>
            <a:r>
              <a:rPr dirty="0">
                <a:sym typeface="+mn-ea"/>
              </a:rPr>
              <a:t>сформированность</a:t>
            </a:r>
            <a:r>
              <a:rPr spc="-145" dirty="0">
                <a:sym typeface="+mn-ea"/>
              </a:rPr>
              <a:t> </a:t>
            </a:r>
            <a:r>
              <a:rPr dirty="0">
                <a:sym typeface="+mn-ea"/>
              </a:rPr>
              <a:t>умения</a:t>
            </a:r>
            <a:r>
              <a:rPr spc="-160" dirty="0">
                <a:sym typeface="+mn-ea"/>
              </a:rPr>
              <a:t> </a:t>
            </a:r>
            <a:r>
              <a:rPr dirty="0">
                <a:sym typeface="+mn-ea"/>
              </a:rPr>
              <a:t>понимать</a:t>
            </a:r>
            <a:r>
              <a:rPr spc="-155" dirty="0">
                <a:sym typeface="+mn-ea"/>
              </a:rPr>
              <a:t> </a:t>
            </a:r>
            <a:r>
              <a:rPr spc="-50" dirty="0">
                <a:sym typeface="+mn-ea"/>
              </a:rPr>
              <a:t>в </a:t>
            </a:r>
            <a:r>
              <a:rPr spc="-10" dirty="0">
                <a:sym typeface="+mn-ea"/>
              </a:rPr>
              <a:t>прослушанном</a:t>
            </a:r>
            <a:r>
              <a:rPr spc="-195" dirty="0">
                <a:sym typeface="+mn-ea"/>
              </a:rPr>
              <a:t> </a:t>
            </a:r>
            <a:r>
              <a:rPr dirty="0">
                <a:sym typeface="+mn-ea"/>
              </a:rPr>
              <a:t>тексте</a:t>
            </a:r>
            <a:r>
              <a:rPr spc="-200" dirty="0">
                <a:sym typeface="+mn-ea"/>
              </a:rPr>
              <a:t> </a:t>
            </a:r>
            <a:r>
              <a:rPr spc="-10" dirty="0">
                <a:sym typeface="+mn-ea"/>
              </a:rPr>
              <a:t>запрашиваемую информацию.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52744" y="365759"/>
            <a:ext cx="5661659" cy="57348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145" y="474345"/>
            <a:ext cx="803402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ЧТЕНИЕ</a:t>
            </a:r>
            <a:endParaRPr spc="-10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45440" y="1577340"/>
            <a:ext cx="5378450" cy="2153920"/>
          </a:xfrm>
        </p:spPr>
        <p:txBody>
          <a:bodyPr wrap="square"/>
          <a:p>
            <a:r>
              <a:rPr dirty="0">
                <a:sym typeface="+mn-ea"/>
              </a:rPr>
              <a:t>В</a:t>
            </a:r>
            <a:r>
              <a:rPr spc="-35" dirty="0">
                <a:sym typeface="+mn-ea"/>
              </a:rPr>
              <a:t> </a:t>
            </a:r>
            <a:r>
              <a:rPr dirty="0">
                <a:sym typeface="+mn-ea"/>
              </a:rPr>
              <a:t>задании</a:t>
            </a:r>
            <a:r>
              <a:rPr spc="-20" dirty="0">
                <a:sym typeface="+mn-ea"/>
              </a:rPr>
              <a:t> </a:t>
            </a:r>
            <a:r>
              <a:rPr dirty="0">
                <a:sym typeface="+mn-ea"/>
              </a:rPr>
              <a:t>по</a:t>
            </a:r>
            <a:r>
              <a:rPr spc="-20" dirty="0">
                <a:sym typeface="+mn-ea"/>
              </a:rPr>
              <a:t> </a:t>
            </a:r>
            <a:r>
              <a:rPr dirty="0">
                <a:sym typeface="+mn-ea"/>
              </a:rPr>
              <a:t>чтению</a:t>
            </a:r>
            <a:r>
              <a:rPr spc="-20" dirty="0">
                <a:sym typeface="+mn-ea"/>
              </a:rPr>
              <a:t> </a:t>
            </a:r>
            <a:r>
              <a:rPr spc="-10" dirty="0">
                <a:sym typeface="+mn-ea"/>
              </a:rPr>
              <a:t>проверяется</a:t>
            </a:r>
            <a:r>
              <a:rPr lang="ru-RU" spc="-10" dirty="0">
                <a:sym typeface="+mn-ea"/>
              </a:rPr>
              <a:t> </a:t>
            </a:r>
            <a:r>
              <a:rPr spc="-10" dirty="0">
                <a:sym typeface="+mn-ea"/>
              </a:rPr>
              <a:t>сформированность</a:t>
            </a:r>
            <a:r>
              <a:rPr spc="-160" dirty="0">
                <a:sym typeface="+mn-ea"/>
              </a:rPr>
              <a:t> </a:t>
            </a:r>
            <a:r>
              <a:rPr dirty="0">
                <a:sym typeface="+mn-ea"/>
              </a:rPr>
              <a:t>умения</a:t>
            </a:r>
            <a:r>
              <a:rPr spc="-180" dirty="0">
                <a:sym typeface="+mn-ea"/>
              </a:rPr>
              <a:t> </a:t>
            </a:r>
            <a:r>
              <a:rPr spc="-10" dirty="0">
                <a:sym typeface="+mn-ea"/>
              </a:rPr>
              <a:t>понимать запрашиваемую</a:t>
            </a:r>
            <a:r>
              <a:rPr spc="-215" dirty="0">
                <a:sym typeface="+mn-ea"/>
              </a:rPr>
              <a:t> </a:t>
            </a:r>
            <a:r>
              <a:rPr spc="-10" dirty="0">
                <a:sym typeface="+mn-ea"/>
              </a:rPr>
              <a:t>информацию.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79591" y="477012"/>
            <a:ext cx="4369308" cy="5649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10194</Words>
  <Application>WPS Presentation</Application>
  <PresentationFormat>On-screen Show (4:3)</PresentationFormat>
  <Paragraphs>291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для 4-8 и 10 классов</vt:lpstr>
      <vt:lpstr>ВПР в 2025 г.</vt:lpstr>
      <vt:lpstr>ВПР в 2025 г.</vt:lpstr>
      <vt:lpstr>ВПР в 2025 г.</vt:lpstr>
      <vt:lpstr>по АНГЛИЙСКОМУ ЯЗЫКУ в 4 классе</vt:lpstr>
      <vt:lpstr>Система оценивания</vt:lpstr>
      <vt:lpstr>PowerPoint 演示文稿</vt:lpstr>
      <vt:lpstr>АУДИРОВАНИЕ</vt:lpstr>
      <vt:lpstr>ЧТЕНИЕ</vt:lpstr>
      <vt:lpstr>ГРАММАТИКА</vt:lpstr>
      <vt:lpstr>ПИСЬМО</vt:lpstr>
      <vt:lpstr>ПИСЬМО</vt:lpstr>
      <vt:lpstr>по АНГЛИЙСКОМУ ЯЗЫКУ в 5 классе</vt:lpstr>
      <vt:lpstr>Система оценивания</vt:lpstr>
      <vt:lpstr>PowerPoint 演示文稿</vt:lpstr>
      <vt:lpstr>АУДИРОВАНИЕ</vt:lpstr>
      <vt:lpstr>ЧТЕНИЕ</vt:lpstr>
      <vt:lpstr>ГРАММАТИКА</vt:lpstr>
      <vt:lpstr>ПИСЬМО</vt:lpstr>
      <vt:lpstr>PowerPoint 演示文稿</vt:lpstr>
      <vt:lpstr>PowerPoint 演示文稿</vt:lpstr>
      <vt:lpstr>PowerPoint 演示文稿</vt:lpstr>
      <vt:lpstr>по АНГЛИЙСКОМУ ЯЗЫКУ в 6 классе</vt:lpstr>
      <vt:lpstr>Система оценивания</vt:lpstr>
      <vt:lpstr>PowerPoint 演示文稿</vt:lpstr>
      <vt:lpstr>АУДИРОВАНИЕ</vt:lpstr>
      <vt:lpstr>ЧТЕНИЕ</vt:lpstr>
      <vt:lpstr>ГРАММАТИКА</vt:lpstr>
      <vt:lpstr>ПИСЬМО</vt:lpstr>
      <vt:lpstr>PowerPoint 演示文稿</vt:lpstr>
      <vt:lpstr>PowerPoint 演示文稿</vt:lpstr>
      <vt:lpstr>PowerPoint 演示文稿</vt:lpstr>
      <vt:lpstr>по АНГЛИЙСКОМУ ЯЗЫКУ в 7 классе</vt:lpstr>
      <vt:lpstr>Система оценивания</vt:lpstr>
      <vt:lpstr>PowerPoint 演示文稿</vt:lpstr>
      <vt:lpstr>АУДИРОВАНИЕ</vt:lpstr>
      <vt:lpstr>ЧТЕНИЕ</vt:lpstr>
      <vt:lpstr>ГРАММАТИКА</vt:lpstr>
      <vt:lpstr>ПИСЬМО</vt:lpstr>
      <vt:lpstr>PowerPoint 演示文稿</vt:lpstr>
      <vt:lpstr>по АНГЛИЙСКОМУ ЯЗЫКУ в 8 классе</vt:lpstr>
      <vt:lpstr>Система оценивания</vt:lpstr>
      <vt:lpstr>PowerPoint 演示文稿</vt:lpstr>
      <vt:lpstr>АУДИРОВАНИЕ</vt:lpstr>
      <vt:lpstr>ЧТЕНИЕ</vt:lpstr>
      <vt:lpstr>ГРАММАТИКА</vt:lpstr>
      <vt:lpstr>ПИСЬМО</vt:lpstr>
      <vt:lpstr>по АНГЛИЙСКОМУ ЯЗЫКУ в 10 классе</vt:lpstr>
      <vt:lpstr>Система оценивания</vt:lpstr>
      <vt:lpstr>PowerPoint 演示文稿</vt:lpstr>
      <vt:lpstr>PowerPoint 演示文稿</vt:lpstr>
      <vt:lpstr>АУДИРОВАНИЕ</vt:lpstr>
      <vt:lpstr>АУДИРОВАНИЕ</vt:lpstr>
      <vt:lpstr>ЧТЕНИЕ</vt:lpstr>
      <vt:lpstr>ЧТЕНИЕ</vt:lpstr>
      <vt:lpstr>ЧТЕНИЕ</vt:lpstr>
      <vt:lpstr>ГРАММАТИКА</vt:lpstr>
      <vt:lpstr>ЛИНГВОСТРАНОВЕДЧЕСКИЙ ТЕСТ</vt:lpstr>
      <vt:lpstr>ПИСЬМО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проверочные работы   по английскому языку для 4-8 и 10 классов</dc:title>
  <dc:creator>User</dc:creator>
  <cp:lastModifiedBy>user</cp:lastModifiedBy>
  <cp:revision>3</cp:revision>
  <dcterms:created xsi:type="dcterms:W3CDTF">2026-02-19T07:33:16Z</dcterms:created>
  <dcterms:modified xsi:type="dcterms:W3CDTF">2026-02-19T09:38:14Z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2025-03-13T04:00:00Z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2026-02-19T04:00:00Z</vt:filetime>
  </property>
  <property fmtid="{D5CDD505-2E9C-101B-9397-08002B2CF9AE}" pid="5" name="Producer">
    <vt:lpwstr>Microsoft® PowerPoint® 2013</vt:lpwstr>
  </property>
  <property fmtid="{D5CDD505-2E9C-101B-9397-08002B2CF9AE}" pid="6" name="ICV">
    <vt:lpwstr>F01093DBFFEC4BB883C604F07C7204F8_13</vt:lpwstr>
  </property>
  <property fmtid="{D5CDD505-2E9C-101B-9397-08002B2CF9AE}" pid="7" name="KSOProductBuildVer">
    <vt:lpwstr>1049-12.2.0.23196</vt:lpwstr>
  </property>
</Properties>
</file>