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2" r:id="rId5"/>
    <p:sldId id="264" r:id="rId6"/>
    <p:sldId id="265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F101-0996-4E33-AB59-940F1364DDB4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34E9-AA0B-43C3-9C66-031AA4991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160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F101-0996-4E33-AB59-940F1364DDB4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34E9-AA0B-43C3-9C66-031AA4991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762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F101-0996-4E33-AB59-940F1364DDB4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34E9-AA0B-43C3-9C66-031AA4991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288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F101-0996-4E33-AB59-940F1364DDB4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34E9-AA0B-43C3-9C66-031AA4991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92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F101-0996-4E33-AB59-940F1364DDB4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34E9-AA0B-43C3-9C66-031AA4991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535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F101-0996-4E33-AB59-940F1364DDB4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34E9-AA0B-43C3-9C66-031AA4991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237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F101-0996-4E33-AB59-940F1364DDB4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34E9-AA0B-43C3-9C66-031AA4991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381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F101-0996-4E33-AB59-940F1364DDB4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34E9-AA0B-43C3-9C66-031AA4991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409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F101-0996-4E33-AB59-940F1364DDB4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34E9-AA0B-43C3-9C66-031AA4991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170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F101-0996-4E33-AB59-940F1364DDB4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34E9-AA0B-43C3-9C66-031AA4991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586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F101-0996-4E33-AB59-940F1364DDB4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34E9-AA0B-43C3-9C66-031AA4991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43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1F101-0996-4E33-AB59-940F1364DDB4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834E9-AA0B-43C3-9C66-031AA4991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30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110335-den-svet-atmosfera-lazur-sinij-2560x14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64807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chemeClr val="bg1"/>
                </a:solidFill>
              </a:rPr>
              <a:t>МБОУ </a:t>
            </a:r>
            <a:r>
              <a:rPr lang="ru-RU" b="1" i="1" dirty="0" err="1" smtClean="0">
                <a:solidFill>
                  <a:schemeClr val="bg1"/>
                </a:solidFill>
              </a:rPr>
              <a:t>Шаминская</a:t>
            </a:r>
            <a:r>
              <a:rPr lang="ru-RU" b="1" i="1" dirty="0" smtClean="0">
                <a:solidFill>
                  <a:schemeClr val="bg1"/>
                </a:solidFill>
              </a:rPr>
              <a:t> СОШ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1656184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Программа  мероприятий патриотической направленности деятельности ШСК «Вымпел» в 2021-20222 учебном году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АДМИН\Desktop\школа нова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84784"/>
            <a:ext cx="3951281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414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\Desktop\110335-den-svet-atmosfera-lazur-sinij-2560x14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392"/>
            <a:ext cx="9173183" cy="688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Игра «Зарница»  и   </a:t>
            </a:r>
            <a:r>
              <a:rPr lang="ru-RU" sz="2800" b="1" dirty="0">
                <a:solidFill>
                  <a:schemeClr val="bg1"/>
                </a:solidFill>
              </a:rPr>
              <a:t>с</a:t>
            </a:r>
            <a:r>
              <a:rPr lang="ru-RU" sz="2800" b="1" dirty="0" smtClean="0">
                <a:solidFill>
                  <a:schemeClr val="bg1"/>
                </a:solidFill>
              </a:rPr>
              <a:t>дача норм ГТО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171" name="Picture 3" descr="C:\Users\АДМИН\Pictures\фото 2022-2023\шск\IMG-20221024-WA00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5420" r="224" b="29319"/>
          <a:stretch/>
        </p:blipFill>
        <p:spPr bwMode="auto">
          <a:xfrm>
            <a:off x="117653" y="1304764"/>
            <a:ext cx="2829914" cy="2089810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АДМИН\Pictures\фото 2022-2023\шск\IMG-20221024-WA003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1" r="6630" b="16635"/>
          <a:stretch/>
        </p:blipFill>
        <p:spPr bwMode="auto">
          <a:xfrm>
            <a:off x="117653" y="3933056"/>
            <a:ext cx="2614095" cy="2520280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АДМИН\Pictures\фото 2022-2023\шск\IMG-20221024-WA001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7" r="3787" b="28168"/>
          <a:stretch/>
        </p:blipFill>
        <p:spPr bwMode="auto">
          <a:xfrm>
            <a:off x="3635896" y="4473116"/>
            <a:ext cx="2229013" cy="1980220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АДМИН\Pictures\фото 2022-2023\шск\IMG-20221024-WA001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0" t="5696"/>
          <a:stretch/>
        </p:blipFill>
        <p:spPr bwMode="auto">
          <a:xfrm>
            <a:off x="3635896" y="1196753"/>
            <a:ext cx="2098494" cy="3024336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АДМИН\Pictures\фото 2022-2023\шск\IMG-20221024-WA00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262" y="4080453"/>
            <a:ext cx="1779662" cy="2372883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АДМИН\Pictures\фото 2022-2023\шск\IMG-20221024-WA0038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3" t="16037" r="3076" b="13959"/>
          <a:stretch/>
        </p:blipFill>
        <p:spPr bwMode="auto">
          <a:xfrm>
            <a:off x="6444323" y="1304764"/>
            <a:ext cx="2153540" cy="2435551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918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\Desktop\110335-den-svet-atmosfera-lazur-sinij-2560x14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2146250"/>
          </a:xfrm>
        </p:spPr>
        <p:txBody>
          <a:bodyPr>
            <a:noAutofit/>
          </a:bodyPr>
          <a:lstStyle/>
          <a:p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2000" b="1" i="1" dirty="0" smtClean="0">
                <a:solidFill>
                  <a:schemeClr val="bg1"/>
                </a:solidFill>
              </a:rPr>
              <a:t>В рамках деятельности ШСК в 2021-2022учебном году  проводился ряд мероприятий 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smtClean="0">
                <a:solidFill>
                  <a:schemeClr val="bg1"/>
                </a:solidFill>
              </a:rPr>
              <a:t>патриотической направленности , 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целью которых  является формирование личности гражданина  и патриота России с присущими ему ценностями, взглядами, ориентациями, установками , мотивами деятельности и поведения. 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1600" b="1" i="1" dirty="0">
                <a:solidFill>
                  <a:schemeClr val="bg1"/>
                </a:solidFill>
              </a:rPr>
              <a:t/>
            </a:r>
            <a:br>
              <a:rPr lang="ru-RU" sz="1600" b="1" i="1" dirty="0">
                <a:solidFill>
                  <a:schemeClr val="bg1"/>
                </a:solidFill>
              </a:rPr>
            </a:b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104" y="2060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 smtClean="0"/>
              <a:t/>
            </a:r>
            <a:br>
              <a:rPr lang="ru-RU" sz="1600" b="1" i="1" dirty="0" smtClean="0"/>
            </a:br>
            <a:endParaRPr lang="ru-RU" sz="1600" b="1" i="1" dirty="0"/>
          </a:p>
        </p:txBody>
      </p:sp>
      <p:pic>
        <p:nvPicPr>
          <p:cNvPr id="2051" name="Picture 3" descr="C:\Users\АДМИН\Pictures\фото 2022-2023\шск\IMG-20221024-WA003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9" b="13483"/>
          <a:stretch/>
        </p:blipFill>
        <p:spPr bwMode="auto">
          <a:xfrm>
            <a:off x="1691680" y="2632348"/>
            <a:ext cx="6365762" cy="3512339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417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\Desktop\110335-den-svet-atmosfera-lazur-sinij-2560x14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708"/>
            <a:ext cx="9173183" cy="688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944215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000" b="1" i="1" dirty="0" smtClean="0">
                <a:solidFill>
                  <a:schemeClr val="bg1"/>
                </a:solidFill>
              </a:rPr>
              <a:t>Данные мероприятия решают ряд задач:</a:t>
            </a:r>
            <a:br>
              <a:rPr lang="ru-RU" sz="4000" b="1" i="1" dirty="0" smtClean="0">
                <a:solidFill>
                  <a:schemeClr val="bg1"/>
                </a:solidFill>
              </a:rPr>
            </a:br>
            <a:r>
              <a:rPr lang="ru-RU" sz="2200" dirty="0">
                <a:solidFill>
                  <a:schemeClr val="bg1"/>
                </a:solidFill>
              </a:rPr>
              <a:t>-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2700" b="1" i="1" dirty="0" smtClean="0">
                <a:solidFill>
                  <a:schemeClr val="bg1"/>
                </a:solidFill>
              </a:rPr>
              <a:t>формирование потребности к здоровому образу жизни;</a:t>
            </a:r>
            <a:br>
              <a:rPr lang="ru-RU" sz="2700" b="1" i="1" dirty="0" smtClean="0">
                <a:solidFill>
                  <a:schemeClr val="bg1"/>
                </a:solidFill>
              </a:rPr>
            </a:br>
            <a:r>
              <a:rPr lang="ru-RU" sz="2700" b="1" i="1" dirty="0" smtClean="0">
                <a:solidFill>
                  <a:schemeClr val="bg1"/>
                </a:solidFill>
              </a:rPr>
              <a:t>- формирование патриотических чувств и сознания учащихся;</a:t>
            </a:r>
            <a:br>
              <a:rPr lang="ru-RU" sz="2700" b="1" i="1" dirty="0" smtClean="0">
                <a:solidFill>
                  <a:schemeClr val="bg1"/>
                </a:solidFill>
              </a:rPr>
            </a:br>
            <a:r>
              <a:rPr lang="ru-RU" sz="2700" b="1" i="1" dirty="0" smtClean="0">
                <a:solidFill>
                  <a:schemeClr val="bg1"/>
                </a:solidFill>
              </a:rPr>
              <a:t>- формирование умений и навыков поведения в экстремальных ситуациях;</a:t>
            </a:r>
            <a:br>
              <a:rPr lang="ru-RU" sz="2700" b="1" i="1" dirty="0" smtClean="0">
                <a:solidFill>
                  <a:schemeClr val="bg1"/>
                </a:solidFill>
              </a:rPr>
            </a:br>
            <a:r>
              <a:rPr lang="ru-RU" sz="2700" b="1" i="1" dirty="0" smtClean="0">
                <a:solidFill>
                  <a:schemeClr val="bg1"/>
                </a:solidFill>
              </a:rPr>
              <a:t>- формирование уважительного отношения к прошлому Родины;</a:t>
            </a:r>
            <a:br>
              <a:rPr lang="ru-RU" sz="2700" b="1" i="1" dirty="0" smtClean="0">
                <a:solidFill>
                  <a:schemeClr val="bg1"/>
                </a:solidFill>
              </a:rPr>
            </a:br>
            <a:r>
              <a:rPr lang="ru-RU" sz="2700" b="1" i="1" dirty="0" smtClean="0">
                <a:solidFill>
                  <a:schemeClr val="bg1"/>
                </a:solidFill>
              </a:rPr>
              <a:t>- воспитание у учащихся уважения к Вооруженным Силам России;</a:t>
            </a:r>
            <a:br>
              <a:rPr lang="ru-RU" sz="2700" b="1" i="1" dirty="0" smtClean="0">
                <a:solidFill>
                  <a:schemeClr val="bg1"/>
                </a:solidFill>
              </a:rPr>
            </a:br>
            <a:r>
              <a:rPr lang="ru-RU" sz="2700" b="1" i="1" dirty="0" smtClean="0">
                <a:solidFill>
                  <a:schemeClr val="bg1"/>
                </a:solidFill>
              </a:rPr>
              <a:t>-формирование положительной мотивации к прохождению военной службы</a:t>
            </a:r>
            <a:br>
              <a:rPr lang="ru-RU" sz="2700" b="1" i="1" dirty="0" smtClean="0">
                <a:solidFill>
                  <a:schemeClr val="bg1"/>
                </a:solidFill>
              </a:rPr>
            </a:br>
            <a:r>
              <a:rPr lang="ru-RU" sz="2700" b="1" i="1" dirty="0" smtClean="0">
                <a:solidFill>
                  <a:schemeClr val="bg1"/>
                </a:solidFill>
              </a:rPr>
              <a:t> </a:t>
            </a:r>
            <a:br>
              <a:rPr lang="ru-RU" sz="2700" b="1" i="1" dirty="0" smtClean="0">
                <a:solidFill>
                  <a:schemeClr val="bg1"/>
                </a:solidFill>
              </a:rPr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04248" y="6165304"/>
            <a:ext cx="2120280" cy="265584"/>
          </a:xfrm>
        </p:spPr>
        <p:txBody>
          <a:bodyPr>
            <a:normAutofit fontScale="40000" lnSpcReduction="2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715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\Desktop\110335-den-svet-atmosfera-lazur-sinij-2560x14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708"/>
            <a:ext cx="9173183" cy="688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4625"/>
            <a:ext cx="7772400" cy="172819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Мероприятия патриотической направленности реализуются в форме: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6400800" cy="3865984"/>
          </a:xfrm>
        </p:spPr>
        <p:txBody>
          <a:bodyPr>
            <a:normAutofit/>
          </a:bodyPr>
          <a:lstStyle/>
          <a:p>
            <a:pPr marL="457200" indent="-457200" algn="l">
              <a:buFontTx/>
              <a:buChar char="-"/>
            </a:pPr>
            <a:r>
              <a:rPr lang="ru-RU" sz="2400" b="1" i="1" dirty="0" smtClean="0">
                <a:solidFill>
                  <a:schemeClr val="bg1"/>
                </a:solidFill>
              </a:rPr>
              <a:t>День здоровья;</a:t>
            </a:r>
          </a:p>
          <a:p>
            <a:pPr marL="457200" indent="-457200" algn="l">
              <a:buFontTx/>
              <a:buChar char="-"/>
            </a:pPr>
            <a:r>
              <a:rPr lang="ru-RU" sz="2400" b="1" i="1" dirty="0">
                <a:solidFill>
                  <a:schemeClr val="bg1"/>
                </a:solidFill>
              </a:rPr>
              <a:t>с</a:t>
            </a:r>
            <a:r>
              <a:rPr lang="ru-RU" sz="2400" b="1" i="1" dirty="0" smtClean="0">
                <a:solidFill>
                  <a:schemeClr val="bg1"/>
                </a:solidFill>
              </a:rPr>
              <a:t>оревнования;</a:t>
            </a:r>
          </a:p>
          <a:p>
            <a:pPr marL="457200" indent="-457200" algn="l">
              <a:buFontTx/>
              <a:buChar char="-"/>
            </a:pPr>
            <a:r>
              <a:rPr lang="ru-RU" sz="2400" b="1" i="1" dirty="0" smtClean="0">
                <a:solidFill>
                  <a:schemeClr val="bg1"/>
                </a:solidFill>
              </a:rPr>
              <a:t>конкурсы;</a:t>
            </a:r>
          </a:p>
          <a:p>
            <a:pPr marL="457200" indent="-457200" algn="l">
              <a:buFontTx/>
              <a:buChar char="-"/>
            </a:pPr>
            <a:r>
              <a:rPr lang="ru-RU" sz="2400" b="1" i="1" dirty="0">
                <a:solidFill>
                  <a:schemeClr val="bg1"/>
                </a:solidFill>
              </a:rPr>
              <a:t>с</a:t>
            </a:r>
            <a:r>
              <a:rPr lang="ru-RU" sz="2400" b="1" i="1" dirty="0" smtClean="0">
                <a:solidFill>
                  <a:schemeClr val="bg1"/>
                </a:solidFill>
              </a:rPr>
              <a:t>мотры;</a:t>
            </a:r>
          </a:p>
          <a:p>
            <a:pPr marL="457200" indent="-457200" algn="l">
              <a:buFontTx/>
              <a:buChar char="-"/>
            </a:pPr>
            <a:r>
              <a:rPr lang="ru-RU" sz="2400" b="1" i="1" dirty="0" smtClean="0">
                <a:solidFill>
                  <a:schemeClr val="bg1"/>
                </a:solidFill>
              </a:rPr>
              <a:t>эстафеты;</a:t>
            </a:r>
          </a:p>
          <a:p>
            <a:pPr marL="457200" indent="-457200" algn="l">
              <a:buFontTx/>
              <a:buChar char="-"/>
            </a:pPr>
            <a:r>
              <a:rPr lang="ru-RU" sz="2400" b="1" i="1" dirty="0">
                <a:solidFill>
                  <a:schemeClr val="bg1"/>
                </a:solidFill>
              </a:rPr>
              <a:t>и</a:t>
            </a:r>
            <a:r>
              <a:rPr lang="ru-RU" sz="2400" b="1" i="1" dirty="0" smtClean="0">
                <a:solidFill>
                  <a:schemeClr val="bg1"/>
                </a:solidFill>
              </a:rPr>
              <a:t>гры;</a:t>
            </a:r>
          </a:p>
          <a:p>
            <a:pPr marL="457200" indent="-457200" algn="l">
              <a:buFontTx/>
              <a:buChar char="-"/>
            </a:pPr>
            <a:r>
              <a:rPr lang="ru-RU" sz="2400" b="1" i="1" dirty="0">
                <a:solidFill>
                  <a:schemeClr val="bg1"/>
                </a:solidFill>
              </a:rPr>
              <a:t>т</a:t>
            </a:r>
            <a:r>
              <a:rPr lang="ru-RU" sz="2400" b="1" i="1" dirty="0" smtClean="0">
                <a:solidFill>
                  <a:schemeClr val="bg1"/>
                </a:solidFill>
              </a:rPr>
              <a:t>урниры и т.д.</a:t>
            </a:r>
            <a:endParaRPr lang="ru-RU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368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\Desktop\110335-den-svet-atmosfera-lazur-sinij-2560x14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708"/>
            <a:ext cx="9173183" cy="688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Весёлые старты «Большие гонки»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9218" name="Picture 2" descr="G:\Слизкововй\IMG-20220412-WA00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9" t="16130" r="6774" b="20894"/>
          <a:stretch/>
        </p:blipFill>
        <p:spPr bwMode="auto">
          <a:xfrm>
            <a:off x="899592" y="1700808"/>
            <a:ext cx="3484604" cy="1867498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G:\Слизкововй\IMG-20220412-WA004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6" t="13207" r="3395" b="22980"/>
          <a:stretch/>
        </p:blipFill>
        <p:spPr bwMode="auto">
          <a:xfrm>
            <a:off x="4932040" y="1685974"/>
            <a:ext cx="3486684" cy="1897166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G:\Слизкововй\IMG-20220412-WA000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8" b="28779"/>
          <a:stretch/>
        </p:blipFill>
        <p:spPr bwMode="auto">
          <a:xfrm>
            <a:off x="925813" y="3861048"/>
            <a:ext cx="3470975" cy="2376262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G:\Слизкововй\IMG-20220412-WA003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4691" r="11598" b="16543"/>
          <a:stretch/>
        </p:blipFill>
        <p:spPr bwMode="auto">
          <a:xfrm>
            <a:off x="4875182" y="3933055"/>
            <a:ext cx="3600399" cy="2232248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551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\Desktop\110335-den-svet-atmosfera-lazur-sinij-2560x14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708"/>
            <a:ext cx="9173183" cy="6883932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День здоровья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42" name="Picture 2" descr="G:\Слизкововй\20220407_1219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340768"/>
            <a:ext cx="3552395" cy="2448272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G:\Слизкововй\20220407_1231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94" y="1340768"/>
            <a:ext cx="3673114" cy="2448272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G:\Слизкововй\20220407_12353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7" t="27410" r="3404"/>
          <a:stretch/>
        </p:blipFill>
        <p:spPr bwMode="auto">
          <a:xfrm>
            <a:off x="466617" y="4149080"/>
            <a:ext cx="3504863" cy="2376264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G:\Слизкововй\20220407_13122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422" y="4149080"/>
            <a:ext cx="3695986" cy="2376264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480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\Desktop\110335-den-svet-atmosfera-lazur-sinij-2560x14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708"/>
            <a:ext cx="9173183" cy="688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Турниры по шашкам и настольному теннису, посвященные освобождению г. Ростова-на-Дону от немецко-фашистских захватчиков.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C:\Users\АДМИН\Pictures\фото 2022-2023\шск\IMG-20221024-WA00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74" y="4293696"/>
            <a:ext cx="2763090" cy="2072318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АДМИН\Pictures\фото 2022-2023\шск\IMG-20221024-WA001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17"/>
          <a:stretch/>
        </p:blipFill>
        <p:spPr bwMode="auto">
          <a:xfrm>
            <a:off x="6660232" y="2023507"/>
            <a:ext cx="2267110" cy="2783501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АДМИН\Pictures\фото 2022-2023\шск\IMG-20221024-WA001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2" r="2726" b="29976"/>
          <a:stretch/>
        </p:blipFill>
        <p:spPr bwMode="auto">
          <a:xfrm>
            <a:off x="1043608" y="2181509"/>
            <a:ext cx="4264985" cy="1780388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АДМИН\Pictures\фото 2022-2023\шск\IMG-20221024-WA005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293095"/>
            <a:ext cx="2763888" cy="2072917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209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\Desktop\110335-den-svet-atmosfera-lazur-sinij-2560x14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708"/>
            <a:ext cx="9173183" cy="688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Смотр строя и песни, посвященный Дню защитника Отечества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1266" name="Picture 2" descr="G:\Слизкововй\IMG-20220222-WA00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0"/>
          <a:stretch/>
        </p:blipFill>
        <p:spPr bwMode="auto">
          <a:xfrm>
            <a:off x="467545" y="1772817"/>
            <a:ext cx="3672408" cy="2021400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G:\Слизкововй\IMG-20220222-WA001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8" b="22252"/>
          <a:stretch/>
        </p:blipFill>
        <p:spPr bwMode="auto">
          <a:xfrm>
            <a:off x="5220072" y="1750870"/>
            <a:ext cx="3545944" cy="2520279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G:\Слизкововй\IMG-20220222-WA004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3" t="6289" r="1710"/>
          <a:stretch/>
        </p:blipFill>
        <p:spPr bwMode="auto">
          <a:xfrm>
            <a:off x="338216" y="4073867"/>
            <a:ext cx="3931065" cy="2024381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G:\Слизкововй\IMG-20220222-WA006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6" r="10831" b="12270"/>
          <a:stretch/>
        </p:blipFill>
        <p:spPr bwMode="auto">
          <a:xfrm>
            <a:off x="4932040" y="4653136"/>
            <a:ext cx="3790109" cy="1890840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928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\Desktop\110335-den-svet-atmosfera-lazur-sinij-2560x14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708"/>
            <a:ext cx="9173183" cy="688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Эстафеты «Будущее России»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2290" name="Picture 2" descr="G:\Слизкововй\IMG-20220218-WA002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62" b="27297"/>
          <a:stretch/>
        </p:blipFill>
        <p:spPr bwMode="auto">
          <a:xfrm>
            <a:off x="899592" y="1378887"/>
            <a:ext cx="2742462" cy="1906587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G:\Слизкововй\IMG-20220218-WA00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722" y="3997533"/>
            <a:ext cx="2686605" cy="2014954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G:\Слизкововй\IMG-20220218-WA005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2" t="26979" b="10022"/>
          <a:stretch/>
        </p:blipFill>
        <p:spPr bwMode="auto">
          <a:xfrm>
            <a:off x="5508104" y="1347034"/>
            <a:ext cx="2710607" cy="1944216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G:\Слизкововй\IMG-20211206-WA005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217" y="3701970"/>
            <a:ext cx="1954560" cy="2606080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G:\Слизкововй\IMG-20211206-WA003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12" y="3701970"/>
            <a:ext cx="1934168" cy="2578890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6316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84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МБОУ Шаминская СОШ  </vt:lpstr>
      <vt:lpstr> В рамках деятельности ШСК в 2021-2022учебном году  проводился ряд мероприятий  патриотической направленности ,  целью которых  является формирование личности гражданина  и патриота России с присущими ему ценностями, взглядами, ориентациями, установками , мотивами деятельности и поведения.   </vt:lpstr>
      <vt:lpstr>          Данные мероприятия решают ряд задач: - формирование потребности к здоровому образу жизни; - формирование патриотических чувств и сознания учащихся; - формирование умений и навыков поведения в экстремальных ситуациях; - формирование уважительного отношения к прошлому Родины; - воспитание у учащихся уважения к Вооруженным Силам России; -формирование положительной мотивации к прохождению военной службы     </vt:lpstr>
      <vt:lpstr>Мероприятия патриотической направленности реализуются в форме:</vt:lpstr>
      <vt:lpstr>Весёлые старты «Большие гонки»</vt:lpstr>
      <vt:lpstr>День здоровья</vt:lpstr>
      <vt:lpstr>Турниры по шашкам и настольному теннису, посвященные освобождению г. Ростова-на-Дону от немецко-фашистских захватчиков.</vt:lpstr>
      <vt:lpstr>Смотр строя и песни, посвященный Дню защитника Отечества</vt:lpstr>
      <vt:lpstr>Эстафеты «Будущее России»</vt:lpstr>
      <vt:lpstr>Игра «Зарница»  и   сдача норм ГТО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Шаминская СОШ Программа</dc:title>
  <dc:creator>АДМИН</dc:creator>
  <cp:lastModifiedBy>АДМИН</cp:lastModifiedBy>
  <cp:revision>18</cp:revision>
  <dcterms:created xsi:type="dcterms:W3CDTF">2022-10-25T05:18:27Z</dcterms:created>
  <dcterms:modified xsi:type="dcterms:W3CDTF">2022-10-25T13:35:03Z</dcterms:modified>
</cp:coreProperties>
</file>