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0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5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9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8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2ADC8-3DC7-4F91-927F-1FEE48696A90}"/>
              </a:ext>
            </a:extLst>
          </p:cNvPr>
          <p:cNvSpPr txBox="1"/>
          <p:nvPr/>
        </p:nvSpPr>
        <p:spPr>
          <a:xfrm>
            <a:off x="2991678" y="69574"/>
            <a:ext cx="753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Образовательный кластер среднего профессионального образования в отрасли «Педагогика» Тверской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625B89-8060-4719-8C18-B1A38FC556AC}"/>
              </a:ext>
            </a:extLst>
          </p:cNvPr>
          <p:cNvSpPr/>
          <p:nvPr/>
        </p:nvSpPr>
        <p:spPr>
          <a:xfrm>
            <a:off x="3160598" y="676138"/>
            <a:ext cx="7394713" cy="5748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D5BA8-1A20-4024-9831-6A9D012A963A}"/>
              </a:ext>
            </a:extLst>
          </p:cNvPr>
          <p:cNvSpPr txBox="1"/>
          <p:nvPr/>
        </p:nvSpPr>
        <p:spPr>
          <a:xfrm>
            <a:off x="3240157" y="715905"/>
            <a:ext cx="6351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КАРЬЕРНАЯ КАРТА ВЫПУСКНИКА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326DE6-9DE4-4228-9DD0-8D3946C016C2}"/>
              </a:ext>
            </a:extLst>
          </p:cNvPr>
          <p:cNvSpPr/>
          <p:nvPr/>
        </p:nvSpPr>
        <p:spPr>
          <a:xfrm>
            <a:off x="3170583" y="1269903"/>
            <a:ext cx="7354956" cy="54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0D82D-0F0F-49F5-BBF6-E3C024BA20DE}"/>
              </a:ext>
            </a:extLst>
          </p:cNvPr>
          <p:cNvSpPr txBox="1"/>
          <p:nvPr/>
        </p:nvSpPr>
        <p:spPr>
          <a:xfrm>
            <a:off x="3170583" y="1269903"/>
            <a:ext cx="589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49.02.01 Физическая культура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F0628-64B9-412A-93B3-CD3D5173631A}"/>
              </a:ext>
            </a:extLst>
          </p:cNvPr>
          <p:cNvSpPr txBox="1"/>
          <p:nvPr/>
        </p:nvSpPr>
        <p:spPr>
          <a:xfrm>
            <a:off x="3061251" y="1798383"/>
            <a:ext cx="739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Срок обучения: </a:t>
            </a:r>
            <a:r>
              <a:rPr lang="ru-RU" dirty="0"/>
              <a:t>3 года 10 месяцев (9 классов)</a:t>
            </a:r>
          </a:p>
          <a:p>
            <a:r>
              <a:rPr lang="ru-RU" b="1" dirty="0"/>
              <a:t>Квалификация:</a:t>
            </a:r>
            <a:r>
              <a:rPr lang="ru-RU" dirty="0"/>
              <a:t> педагог по физической культуре и спорту</a:t>
            </a:r>
          </a:p>
          <a:p>
            <a:r>
              <a:rPr lang="ru-RU" b="1" dirty="0"/>
              <a:t>Средняя заработная плата </a:t>
            </a:r>
            <a:r>
              <a:rPr lang="ru-RU" b="1"/>
              <a:t>в регионе:</a:t>
            </a:r>
            <a:r>
              <a:rPr lang="ru-RU"/>
              <a:t> 55 000 </a:t>
            </a:r>
            <a:r>
              <a:rPr lang="ru-RU" dirty="0"/>
              <a:t>р.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80E6E-BAFE-432E-BE9B-E1623D5EAF29}"/>
              </a:ext>
            </a:extLst>
          </p:cNvPr>
          <p:cNvSpPr txBox="1"/>
          <p:nvPr/>
        </p:nvSpPr>
        <p:spPr>
          <a:xfrm>
            <a:off x="725405" y="1523574"/>
            <a:ext cx="152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ГБП ОУ </a:t>
            </a:r>
          </a:p>
          <a:p>
            <a:pPr algn="ctr"/>
            <a:r>
              <a:rPr lang="ru-RU" sz="1000" dirty="0"/>
              <a:t>«Старицкий</a:t>
            </a:r>
          </a:p>
          <a:p>
            <a:pPr algn="ctr"/>
            <a:r>
              <a:rPr lang="ru-RU" sz="1000" dirty="0"/>
              <a:t> колледж» Тверской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F44A9F-C207-4628-8EBB-8C43FE4D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3" y="97086"/>
            <a:ext cx="1529656" cy="138625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F99519-B6FA-4F48-AA8F-2914EB28585C}"/>
              </a:ext>
            </a:extLst>
          </p:cNvPr>
          <p:cNvSpPr/>
          <p:nvPr/>
        </p:nvSpPr>
        <p:spPr>
          <a:xfrm>
            <a:off x="316019" y="3893528"/>
            <a:ext cx="1503736" cy="2006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84EFC-E054-4CBB-87CF-61C3EC289CA2}"/>
              </a:ext>
            </a:extLst>
          </p:cNvPr>
          <p:cNvSpPr txBox="1"/>
          <p:nvPr/>
        </p:nvSpPr>
        <p:spPr>
          <a:xfrm>
            <a:off x="335152" y="3999501"/>
            <a:ext cx="1503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ВЫПУСКНИК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20-21 год</a:t>
            </a:r>
          </a:p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r>
              <a:rPr lang="ru-RU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10 мес.</a:t>
            </a:r>
          </a:p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АБИТУРИЕНТ</a:t>
            </a:r>
          </a:p>
          <a:p>
            <a:r>
              <a:rPr lang="ru-RU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16 ле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2229979" y="3508001"/>
            <a:ext cx="2077357" cy="9891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2366280" y="3540904"/>
            <a:ext cx="1941057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физической культуре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25 000 руб. </a:t>
            </a:r>
          </a:p>
        </p:txBody>
      </p:sp>
      <p:sp>
        <p:nvSpPr>
          <p:cNvPr id="14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2216356" y="5067201"/>
            <a:ext cx="2097158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2255060" y="5065097"/>
            <a:ext cx="1941057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Самозанятость: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детей и взрослых</a:t>
            </a:r>
          </a:p>
        </p:txBody>
      </p:sp>
      <p:sp>
        <p:nvSpPr>
          <p:cNvPr id="19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4309183" y="3259984"/>
            <a:ext cx="2750561" cy="1303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7026324" y="3140794"/>
            <a:ext cx="2097158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9084740" y="2849335"/>
            <a:ext cx="2662030" cy="11415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4512932" y="4671332"/>
            <a:ext cx="3853488" cy="9887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8538972" y="4264998"/>
            <a:ext cx="2963823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4267841" y="3204011"/>
            <a:ext cx="2782161" cy="16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физической культуры,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тренер-преподаватель, педагог-организатор, инструктор-методист ГТО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40 000 руб.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7059744" y="3089848"/>
            <a:ext cx="1941057" cy="10464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школы/спортивной школы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50 000 руб.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9173697" y="2917148"/>
            <a:ext cx="2465651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Директор школы/спортивной школы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от 60 000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5141738" y="4808505"/>
            <a:ext cx="2343685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СВОЕ ДЕЛО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спортивный клуб, фитнес-центр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8819718" y="4346527"/>
            <a:ext cx="2343685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Стабильный бизнес в </a:t>
            </a:r>
            <a:r>
              <a:rPr lang="ru-RU" sz="1300" b="1">
                <a:latin typeface="Arial" panose="020B0604020202020204" pitchFamily="34" charset="0"/>
                <a:cs typeface="Arial" panose="020B0604020202020204" pitchFamily="34" charset="0"/>
              </a:rPr>
              <a:t>сфере спорта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205015">
            <a:off x="4167894" y="4800887"/>
            <a:ext cx="470281" cy="151467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11364567">
            <a:off x="1675779" y="5723622"/>
            <a:ext cx="626842" cy="200096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20205015">
            <a:off x="1713943" y="3812362"/>
            <a:ext cx="615326" cy="215706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20205015">
            <a:off x="3885838" y="3161351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20205015">
            <a:off x="8021384" y="4318625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0205015">
            <a:off x="6667551" y="2968813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0205015">
            <a:off x="8713232" y="2806523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01544" y="2793250"/>
            <a:ext cx="729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36298" y="2916151"/>
            <a:ext cx="63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27343" y="3173073"/>
            <a:ext cx="63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5342" y="4781127"/>
            <a:ext cx="726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2877" y="4287325"/>
            <a:ext cx="726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370544" y="6098743"/>
            <a:ext cx="4311448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Целевой договор с работодателем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Практическое обучение у опорного работодателя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Гарантированное трудоустройство</a:t>
            </a:r>
          </a:p>
          <a:p>
            <a:pPr algn="ctr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4620725" y="6036046"/>
            <a:ext cx="3589967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государства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 поддержки предпринимателей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11505" y="5188328"/>
            <a:ext cx="2651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Твое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начинается здесь</a:t>
            </a:r>
          </a:p>
        </p:txBody>
      </p:sp>
      <p:pic>
        <p:nvPicPr>
          <p:cNvPr id="1026" name="_x00000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0" t="57837" r="25061" b="30643"/>
          <a:stretch>
            <a:fillRect/>
          </a:stretch>
        </p:blipFill>
        <p:spPr bwMode="auto">
          <a:xfrm>
            <a:off x="11639348" y="5658085"/>
            <a:ext cx="5334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00000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69366" r="24600" b="25111"/>
          <a:stretch>
            <a:fillRect/>
          </a:stretch>
        </p:blipFill>
        <p:spPr bwMode="auto">
          <a:xfrm>
            <a:off x="9979025" y="6487567"/>
            <a:ext cx="22129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https://r1.nubex.ru/s137303-97d/f350_3f/53eb36fd34027e2bc9ea50d111487fb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02" y="2254976"/>
            <a:ext cx="676386" cy="82156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Прямоугольник 43"/>
          <p:cNvSpPr/>
          <p:nvPr/>
        </p:nvSpPr>
        <p:spPr>
          <a:xfrm>
            <a:off x="8446298" y="5801661"/>
            <a:ext cx="330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171360, Тверская область, г. Старица,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 ул. Советская, д. 8 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400" b="1" dirty="0"/>
              <a:t>8 (48263) 232-53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spustar2007@rambler.ru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 descr="C:\Users\Завхоз\Downloads\galka_blue.png">
            <a:extLst>
              <a:ext uri="{FF2B5EF4-FFF2-40B4-BE49-F238E27FC236}">
                <a16:creationId xmlns:a16="http://schemas.microsoft.com/office/drawing/2014/main" id="{EC2056EE-A230-45A3-B3C2-672C069BCC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7" y="6035996"/>
            <a:ext cx="30099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C:\Users\Завхоз\Downloads\galka_blue.png">
            <a:extLst>
              <a:ext uri="{FF2B5EF4-FFF2-40B4-BE49-F238E27FC236}">
                <a16:creationId xmlns:a16="http://schemas.microsoft.com/office/drawing/2014/main" id="{AE01ADCF-7D1D-4996-B426-A72AABD710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67" y="5964876"/>
            <a:ext cx="30099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B8561-5630-4479-B984-838809388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3" y="1523574"/>
            <a:ext cx="626166" cy="60894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CAFDA27-03F9-4260-820E-AE098E224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64" y="707428"/>
            <a:ext cx="648625" cy="68513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58247DA-6501-4BE5-9226-3DA806D8E5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896963" y="1528101"/>
            <a:ext cx="648625" cy="65721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CE24BDA-94B1-4BE9-8881-E428BEA4C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31" y="1507000"/>
            <a:ext cx="676575" cy="65970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A9B7477-7EF6-4C03-89F5-70362ECED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5" y="2296791"/>
            <a:ext cx="534780" cy="7676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748EFC6-51C6-4B7D-9EF7-E83BD602D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6" y="2306643"/>
            <a:ext cx="670860" cy="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183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 Коваленко</dc:creator>
  <cp:lastModifiedBy>Завхоз</cp:lastModifiedBy>
  <cp:revision>39</cp:revision>
  <dcterms:created xsi:type="dcterms:W3CDTF">2025-02-11T11:36:35Z</dcterms:created>
  <dcterms:modified xsi:type="dcterms:W3CDTF">2025-02-12T13:01:17Z</dcterms:modified>
</cp:coreProperties>
</file>