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0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5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6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9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8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A9D2-F6AC-4B9B-B7F7-761398B58ED7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B404-2052-478D-9DE2-DC4907B49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C2ADC8-3DC7-4F91-927F-1FEE48696A90}"/>
              </a:ext>
            </a:extLst>
          </p:cNvPr>
          <p:cNvSpPr txBox="1"/>
          <p:nvPr/>
        </p:nvSpPr>
        <p:spPr>
          <a:xfrm>
            <a:off x="2991678" y="69574"/>
            <a:ext cx="753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Образовательный кластер среднего профессионального образования в отрасли «Педагогика» Тверской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625B89-8060-4719-8C18-B1A38FC556AC}"/>
              </a:ext>
            </a:extLst>
          </p:cNvPr>
          <p:cNvSpPr/>
          <p:nvPr/>
        </p:nvSpPr>
        <p:spPr>
          <a:xfrm>
            <a:off x="3170583" y="715905"/>
            <a:ext cx="7096539" cy="5142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D5BA8-1A20-4024-9831-6A9D012A963A}"/>
              </a:ext>
            </a:extLst>
          </p:cNvPr>
          <p:cNvSpPr txBox="1"/>
          <p:nvPr/>
        </p:nvSpPr>
        <p:spPr>
          <a:xfrm>
            <a:off x="3240156" y="716046"/>
            <a:ext cx="6351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КАРЬЕРНАЯ КАРТА ВЫПУСКНИКА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326DE6-9DE4-4228-9DD0-8D3946C016C2}"/>
              </a:ext>
            </a:extLst>
          </p:cNvPr>
          <p:cNvSpPr/>
          <p:nvPr/>
        </p:nvSpPr>
        <p:spPr>
          <a:xfrm>
            <a:off x="3170583" y="1269903"/>
            <a:ext cx="7096539" cy="48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0D82D-0F0F-49F5-BBF6-E3C024BA20DE}"/>
              </a:ext>
            </a:extLst>
          </p:cNvPr>
          <p:cNvSpPr txBox="1"/>
          <p:nvPr/>
        </p:nvSpPr>
        <p:spPr>
          <a:xfrm>
            <a:off x="3170583" y="1301444"/>
            <a:ext cx="589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44.02.01 Дошкольное образование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F0628-64B9-412A-93B3-CD3D5173631A}"/>
              </a:ext>
            </a:extLst>
          </p:cNvPr>
          <p:cNvSpPr txBox="1"/>
          <p:nvPr/>
        </p:nvSpPr>
        <p:spPr>
          <a:xfrm>
            <a:off x="3061251" y="1798383"/>
            <a:ext cx="739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Срок обучения: </a:t>
            </a:r>
            <a:r>
              <a:rPr lang="ru-RU" dirty="0"/>
              <a:t>3 года 10 месяцев (9 классов)</a:t>
            </a:r>
          </a:p>
          <a:p>
            <a:r>
              <a:rPr lang="ru-RU" b="1" dirty="0"/>
              <a:t>Квалификация:</a:t>
            </a:r>
            <a:r>
              <a:rPr lang="ru-RU" dirty="0"/>
              <a:t> воспитатель детей дошкольного возраста</a:t>
            </a:r>
          </a:p>
          <a:p>
            <a:r>
              <a:rPr lang="ru-RU" b="1" dirty="0"/>
              <a:t>Средняя заработная плата в регионе:</a:t>
            </a:r>
            <a:r>
              <a:rPr lang="ru-RU" dirty="0"/>
              <a:t> 50 000 р.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F99519-B6FA-4F48-AA8F-2914EB28585C}"/>
              </a:ext>
            </a:extLst>
          </p:cNvPr>
          <p:cNvSpPr/>
          <p:nvPr/>
        </p:nvSpPr>
        <p:spPr>
          <a:xfrm>
            <a:off x="316019" y="3893528"/>
            <a:ext cx="1503736" cy="2006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84EFC-E054-4CBB-87CF-61C3EC289CA2}"/>
              </a:ext>
            </a:extLst>
          </p:cNvPr>
          <p:cNvSpPr txBox="1"/>
          <p:nvPr/>
        </p:nvSpPr>
        <p:spPr>
          <a:xfrm>
            <a:off x="335152" y="3999501"/>
            <a:ext cx="1503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ВЫПУСКНИК</a:t>
            </a:r>
          </a:p>
          <a:p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20-21 год</a:t>
            </a:r>
          </a:p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r>
              <a:rPr lang="ru-RU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10 мес.</a:t>
            </a:r>
          </a:p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АБИТУРИЕНТ</a:t>
            </a:r>
          </a:p>
          <a:p>
            <a:r>
              <a:rPr lang="ru-RU" sz="1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16 ле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2229980" y="3508001"/>
            <a:ext cx="2097158" cy="10310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2359836" y="3547368"/>
            <a:ext cx="1941057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 детей дошкольного возраста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40 000 руб.</a:t>
            </a:r>
          </a:p>
        </p:txBody>
      </p:sp>
      <p:sp>
        <p:nvSpPr>
          <p:cNvPr id="14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2216356" y="5067201"/>
            <a:ext cx="2097158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2255060" y="5065097"/>
            <a:ext cx="1941057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Самозанятость: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уход, присмотр, обучение и развитие детей дошкольного возраста </a:t>
            </a:r>
          </a:p>
        </p:txBody>
      </p:sp>
      <p:sp>
        <p:nvSpPr>
          <p:cNvPr id="19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4309183" y="3259985"/>
            <a:ext cx="2750561" cy="1104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7026324" y="3140794"/>
            <a:ext cx="2097158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9084740" y="2849335"/>
            <a:ext cx="2662030" cy="11415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4512932" y="4671632"/>
            <a:ext cx="3853488" cy="9887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14">
            <a:extLst>
              <a:ext uri="{FF2B5EF4-FFF2-40B4-BE49-F238E27FC236}">
                <a16:creationId xmlns:a16="http://schemas.microsoft.com/office/drawing/2014/main" id="{87060CE5-0BA6-47F0-B855-03C9E57ED152}"/>
              </a:ext>
            </a:extLst>
          </p:cNvPr>
          <p:cNvSpPr/>
          <p:nvPr/>
        </p:nvSpPr>
        <p:spPr>
          <a:xfrm>
            <a:off x="8538972" y="4264998"/>
            <a:ext cx="2963823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4287215" y="3248964"/>
            <a:ext cx="2886355" cy="1169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 ДОО,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методист методической службы органов управления образованием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от 45 000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7059483" y="3310486"/>
            <a:ext cx="1941057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ДОО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50 000 руб.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9173697" y="2917148"/>
            <a:ext cx="2465651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органов управления образованием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з/п от 60 000 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5141738" y="4808505"/>
            <a:ext cx="2343685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СВОЕ ДЕЛО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школа детского развития, частный детский сад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8819718" y="4346527"/>
            <a:ext cx="2343685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Стабильный бизнес в сфере образовательных услуг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205015">
            <a:off x="4167894" y="4800887"/>
            <a:ext cx="470281" cy="151467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11364567">
            <a:off x="1675779" y="5723622"/>
            <a:ext cx="626842" cy="200096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20205015">
            <a:off x="1713943" y="3812362"/>
            <a:ext cx="615326" cy="215706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20205015">
            <a:off x="3885838" y="3161351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20205015">
            <a:off x="8021384" y="4318625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0205015">
            <a:off x="6667551" y="2968813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0205015">
            <a:off x="8713232" y="2806523"/>
            <a:ext cx="470281" cy="197269"/>
          </a:xfrm>
          <a:prstGeom prst="curved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01544" y="2793250"/>
            <a:ext cx="729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36298" y="2916151"/>
            <a:ext cx="63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27343" y="3173073"/>
            <a:ext cx="63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5342" y="4781127"/>
            <a:ext cx="726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2877" y="4287325"/>
            <a:ext cx="726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  <a:endParaRPr lang="ru-RU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370544" y="6098743"/>
            <a:ext cx="4311448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Целевой договор с работодателем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Практическое обучение у опорного работодателя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Гарантированное трудоустройство</a:t>
            </a:r>
          </a:p>
          <a:p>
            <a:pPr algn="ctr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5BA8B0-0A57-4A82-86C5-C634E8C728A2}"/>
              </a:ext>
            </a:extLst>
          </p:cNvPr>
          <p:cNvSpPr txBox="1"/>
          <p:nvPr/>
        </p:nvSpPr>
        <p:spPr>
          <a:xfrm>
            <a:off x="4620725" y="6036046"/>
            <a:ext cx="3589967" cy="6924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государства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 поддержки предпринимателей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11505" y="5188328"/>
            <a:ext cx="2651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Твое 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начинается здесь</a:t>
            </a:r>
          </a:p>
        </p:txBody>
      </p:sp>
      <p:pic>
        <p:nvPicPr>
          <p:cNvPr id="1026" name="_x00000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0" t="57837" r="25061" b="30643"/>
          <a:stretch>
            <a:fillRect/>
          </a:stretch>
        </p:blipFill>
        <p:spPr bwMode="auto">
          <a:xfrm>
            <a:off x="11639348" y="5658085"/>
            <a:ext cx="5334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00000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69366" r="24600" b="25111"/>
          <a:stretch>
            <a:fillRect/>
          </a:stretch>
        </p:blipFill>
        <p:spPr bwMode="auto">
          <a:xfrm>
            <a:off x="9979025" y="6487567"/>
            <a:ext cx="22129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8446298" y="5801661"/>
            <a:ext cx="330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171360, Тверская область, г. Старица,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 ул. Советская, д. 8 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400" b="1" dirty="0"/>
              <a:t>8 (48263) 232-53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spustar2007@rambler.ru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 descr="C:\Users\Завхоз\Downloads\galka_blue.png">
            <a:extLst>
              <a:ext uri="{FF2B5EF4-FFF2-40B4-BE49-F238E27FC236}">
                <a16:creationId xmlns:a16="http://schemas.microsoft.com/office/drawing/2014/main" id="{E830A7DE-9BAE-4C37-BD86-06BBA58098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9" y="5983853"/>
            <a:ext cx="30099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C:\Users\Завхоз\Downloads\galka_blue.png">
            <a:extLst>
              <a:ext uri="{FF2B5EF4-FFF2-40B4-BE49-F238E27FC236}">
                <a16:creationId xmlns:a16="http://schemas.microsoft.com/office/drawing/2014/main" id="{1472789C-1CFD-439B-BCF9-0773A5660A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86" y="5964381"/>
            <a:ext cx="30099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643CF99-9849-443C-9D42-E3023104F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" y="179159"/>
            <a:ext cx="2981741" cy="30865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DC69A26-EA54-443A-8B0B-1EF3A9763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8" y="756953"/>
            <a:ext cx="648625" cy="6980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C40E456-B289-4D66-9EE2-43140860A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171" y="795314"/>
            <a:ext cx="648625" cy="6992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4C4BB34-3082-47D8-B22F-D22CA737A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36" y="1540789"/>
            <a:ext cx="758266" cy="5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176</Words>
  <Application>Microsoft Office PowerPoint</Application>
  <PresentationFormat>Широкоэкранный</PresentationFormat>
  <Paragraphs>41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 Коваленко</dc:creator>
  <cp:lastModifiedBy>Завхоз</cp:lastModifiedBy>
  <cp:revision>30</cp:revision>
  <dcterms:created xsi:type="dcterms:W3CDTF">2025-02-11T11:36:35Z</dcterms:created>
  <dcterms:modified xsi:type="dcterms:W3CDTF">2025-02-12T13:11:18Z</dcterms:modified>
</cp:coreProperties>
</file>