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7"/>
  </p:notesMasterIdLst>
  <p:sldIdLst>
    <p:sldId id="256" r:id="rId2"/>
    <p:sldId id="294" r:id="rId3"/>
    <p:sldId id="302" r:id="rId4"/>
    <p:sldId id="303" r:id="rId5"/>
    <p:sldId id="277" r:id="rId6"/>
    <p:sldId id="307" r:id="rId7"/>
    <p:sldId id="312" r:id="rId8"/>
    <p:sldId id="313" r:id="rId9"/>
    <p:sldId id="317" r:id="rId10"/>
    <p:sldId id="315" r:id="rId11"/>
    <p:sldId id="316" r:id="rId12"/>
    <p:sldId id="310" r:id="rId13"/>
    <p:sldId id="311" r:id="rId14"/>
    <p:sldId id="283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дежда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FE7ED"/>
    <a:srgbClr val="EFEF3F"/>
    <a:srgbClr val="F97459"/>
    <a:srgbClr val="F7411D"/>
    <a:srgbClr val="82F2A7"/>
    <a:srgbClr val="E6B6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85EDF8-84DF-4969-84D2-64284B80E0B4}" type="doc">
      <dgm:prSet loTypeId="urn:microsoft.com/office/officeart/2005/8/layout/chevron2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2438870-D7C8-4D82-A4C3-D35F419E29AF}">
      <dgm:prSet phldrT="[Текст]"/>
      <dgm:spPr/>
      <dgm:t>
        <a:bodyPr/>
        <a:lstStyle/>
        <a:p>
          <a:endParaRPr lang="ru-RU" b="1" dirty="0"/>
        </a:p>
      </dgm:t>
    </dgm:pt>
    <dgm:pt modelId="{176605CA-303F-4B6C-A3BC-C0F375D1854B}" type="parTrans" cxnId="{FAD077E5-087D-4B39-A856-F9F3F99F80BB}">
      <dgm:prSet/>
      <dgm:spPr/>
      <dgm:t>
        <a:bodyPr/>
        <a:lstStyle/>
        <a:p>
          <a:endParaRPr lang="ru-RU"/>
        </a:p>
      </dgm:t>
    </dgm:pt>
    <dgm:pt modelId="{9B8D8BDA-07C0-4DC8-892E-70A90D20936A}" type="sibTrans" cxnId="{FAD077E5-087D-4B39-A856-F9F3F99F80BB}">
      <dgm:prSet/>
      <dgm:spPr/>
      <dgm:t>
        <a:bodyPr/>
        <a:lstStyle/>
        <a:p>
          <a:endParaRPr lang="ru-RU"/>
        </a:p>
      </dgm:t>
    </dgm:pt>
    <dgm:pt modelId="{D0671F74-2C9E-4BB3-8083-C05FD8AD8010}">
      <dgm:prSet phldrT="[Текст]"/>
      <dgm:spPr/>
      <dgm:t>
        <a:bodyPr/>
        <a:lstStyle/>
        <a:p>
          <a:r>
            <a:rPr lang="ru-RU" dirty="0" smtClean="0"/>
            <a:t>Создание благоприятных условий для полноценного проживания ребенком дошкольного детства</a:t>
          </a:r>
          <a:endParaRPr lang="ru-RU" b="1" dirty="0"/>
        </a:p>
      </dgm:t>
    </dgm:pt>
    <dgm:pt modelId="{6AE09910-0304-44B2-8EF0-856EA5013116}" type="parTrans" cxnId="{461BC6C3-1F13-4A89-914F-54C46B5ED79D}">
      <dgm:prSet/>
      <dgm:spPr/>
      <dgm:t>
        <a:bodyPr/>
        <a:lstStyle/>
        <a:p>
          <a:endParaRPr lang="ru-RU"/>
        </a:p>
      </dgm:t>
    </dgm:pt>
    <dgm:pt modelId="{783E5E8F-627C-46B6-B86B-012CE6620815}" type="sibTrans" cxnId="{461BC6C3-1F13-4A89-914F-54C46B5ED79D}">
      <dgm:prSet/>
      <dgm:spPr/>
      <dgm:t>
        <a:bodyPr/>
        <a:lstStyle/>
        <a:p>
          <a:endParaRPr lang="ru-RU"/>
        </a:p>
      </dgm:t>
    </dgm:pt>
    <dgm:pt modelId="{947CD5AF-E602-42B3-A5F1-1965B08596A8}">
      <dgm:prSet phldrT="[Текст]"/>
      <dgm:spPr/>
      <dgm:t>
        <a:bodyPr/>
        <a:lstStyle/>
        <a:p>
          <a:endParaRPr lang="ru-RU" b="1" dirty="0"/>
        </a:p>
      </dgm:t>
    </dgm:pt>
    <dgm:pt modelId="{9E72B367-8021-44DC-9483-03C408DEB9AC}" type="parTrans" cxnId="{C8312669-8487-44AB-8C35-95141422A68E}">
      <dgm:prSet/>
      <dgm:spPr/>
      <dgm:t>
        <a:bodyPr/>
        <a:lstStyle/>
        <a:p>
          <a:endParaRPr lang="ru-RU"/>
        </a:p>
      </dgm:t>
    </dgm:pt>
    <dgm:pt modelId="{7FC2BE51-77A9-435E-A3D2-5D580FF48998}" type="sibTrans" cxnId="{C8312669-8487-44AB-8C35-95141422A68E}">
      <dgm:prSet/>
      <dgm:spPr/>
      <dgm:t>
        <a:bodyPr/>
        <a:lstStyle/>
        <a:p>
          <a:endParaRPr lang="ru-RU"/>
        </a:p>
      </dgm:t>
    </dgm:pt>
    <dgm:pt modelId="{BAEF6A33-C663-4F26-B1D6-7694A506D1B0}">
      <dgm:prSet phldrT="[Текст]"/>
      <dgm:spPr/>
      <dgm:t>
        <a:bodyPr/>
        <a:lstStyle/>
        <a:p>
          <a:r>
            <a:rPr lang="ru-RU" dirty="0" smtClean="0"/>
            <a:t>Формирование основ базовой культуры личности</a:t>
          </a:r>
          <a:endParaRPr lang="ru-RU" b="1" dirty="0"/>
        </a:p>
      </dgm:t>
    </dgm:pt>
    <dgm:pt modelId="{8BA11E12-0299-4884-84A1-6FE79A6BD7DE}" type="parTrans" cxnId="{5A9ECED7-0D44-4AF3-8EFE-B391738893CF}">
      <dgm:prSet/>
      <dgm:spPr/>
      <dgm:t>
        <a:bodyPr/>
        <a:lstStyle/>
        <a:p>
          <a:endParaRPr lang="ru-RU"/>
        </a:p>
      </dgm:t>
    </dgm:pt>
    <dgm:pt modelId="{7391375D-652C-4CA4-8C9F-B2900D741D5E}" type="sibTrans" cxnId="{5A9ECED7-0D44-4AF3-8EFE-B391738893CF}">
      <dgm:prSet/>
      <dgm:spPr/>
      <dgm:t>
        <a:bodyPr/>
        <a:lstStyle/>
        <a:p>
          <a:endParaRPr lang="ru-RU"/>
        </a:p>
      </dgm:t>
    </dgm:pt>
    <dgm:pt modelId="{BF5F4421-3D09-4362-8014-26ABCE8BD796}">
      <dgm:prSet phldrT="[Текст]"/>
      <dgm:spPr/>
      <dgm:t>
        <a:bodyPr/>
        <a:lstStyle/>
        <a:p>
          <a:endParaRPr lang="ru-RU" b="1" dirty="0"/>
        </a:p>
      </dgm:t>
    </dgm:pt>
    <dgm:pt modelId="{C111A7F6-0FC4-4AC2-B591-E59A7312E87C}" type="parTrans" cxnId="{3BFA920D-D826-48BA-98DB-8F9BE1552A15}">
      <dgm:prSet/>
      <dgm:spPr/>
      <dgm:t>
        <a:bodyPr/>
        <a:lstStyle/>
        <a:p>
          <a:endParaRPr lang="ru-RU"/>
        </a:p>
      </dgm:t>
    </dgm:pt>
    <dgm:pt modelId="{BB046F71-A951-4279-B577-F704BFCD1607}" type="sibTrans" cxnId="{3BFA920D-D826-48BA-98DB-8F9BE1552A15}">
      <dgm:prSet/>
      <dgm:spPr/>
      <dgm:t>
        <a:bodyPr/>
        <a:lstStyle/>
        <a:p>
          <a:endParaRPr lang="ru-RU"/>
        </a:p>
      </dgm:t>
    </dgm:pt>
    <dgm:pt modelId="{6EA1AED0-366D-49EF-A4C9-079E87C0F75C}">
      <dgm:prSet phldrT="[Текст]"/>
      <dgm:spPr/>
      <dgm:t>
        <a:bodyPr/>
        <a:lstStyle/>
        <a:p>
          <a:r>
            <a:rPr lang="ru-RU" dirty="0" smtClean="0"/>
            <a:t>формирование предпосылок к учебной деятельности</a:t>
          </a:r>
          <a:endParaRPr lang="ru-RU" b="1" dirty="0">
            <a:solidFill>
              <a:srgbClr val="C00000"/>
            </a:solidFill>
          </a:endParaRPr>
        </a:p>
      </dgm:t>
    </dgm:pt>
    <dgm:pt modelId="{60A8380E-8BE9-4C4C-8F66-79EEA3A0D453}" type="parTrans" cxnId="{53C2F4A3-1331-47B7-8D21-5F75DDB2E59D}">
      <dgm:prSet/>
      <dgm:spPr/>
      <dgm:t>
        <a:bodyPr/>
        <a:lstStyle/>
        <a:p>
          <a:endParaRPr lang="ru-RU"/>
        </a:p>
      </dgm:t>
    </dgm:pt>
    <dgm:pt modelId="{A4779ADE-4DC8-44D1-A485-FB1855BEF140}" type="sibTrans" cxnId="{53C2F4A3-1331-47B7-8D21-5F75DDB2E59D}">
      <dgm:prSet/>
      <dgm:spPr/>
      <dgm:t>
        <a:bodyPr/>
        <a:lstStyle/>
        <a:p>
          <a:endParaRPr lang="ru-RU"/>
        </a:p>
      </dgm:t>
    </dgm:pt>
    <dgm:pt modelId="{4D04FA44-880C-4C53-AC50-E4ADD0DB897E}">
      <dgm:prSet phldrT="[Текст]"/>
      <dgm:spPr/>
      <dgm:t>
        <a:bodyPr/>
        <a:lstStyle/>
        <a:p>
          <a:endParaRPr lang="ru-RU" b="1" dirty="0"/>
        </a:p>
      </dgm:t>
    </dgm:pt>
    <dgm:pt modelId="{C940A7D9-D8EF-49B2-ABD8-3E2AA1433595}" type="parTrans" cxnId="{A898283A-8DD5-4E21-85B9-2048634027B6}">
      <dgm:prSet/>
      <dgm:spPr/>
      <dgm:t>
        <a:bodyPr/>
        <a:lstStyle/>
        <a:p>
          <a:endParaRPr lang="ru-RU"/>
        </a:p>
      </dgm:t>
    </dgm:pt>
    <dgm:pt modelId="{BDE90DDE-2D66-475F-B7A4-9EE46F228862}" type="sibTrans" cxnId="{A898283A-8DD5-4E21-85B9-2048634027B6}">
      <dgm:prSet/>
      <dgm:spPr/>
      <dgm:t>
        <a:bodyPr/>
        <a:lstStyle/>
        <a:p>
          <a:endParaRPr lang="ru-RU"/>
        </a:p>
      </dgm:t>
    </dgm:pt>
    <dgm:pt modelId="{5F5AA86A-3D7F-4447-B116-C51B8EA8B269}">
      <dgm:prSet phldrT="[Текст]"/>
      <dgm:spPr/>
      <dgm:t>
        <a:bodyPr/>
        <a:lstStyle/>
        <a:p>
          <a:r>
            <a:rPr lang="ru-RU" b="1" dirty="0" smtClean="0"/>
            <a:t> </a:t>
          </a:r>
          <a:endParaRPr lang="ru-RU" b="1" dirty="0"/>
        </a:p>
      </dgm:t>
    </dgm:pt>
    <dgm:pt modelId="{F8FD5966-9324-4976-9225-7B9E76132557}" type="parTrans" cxnId="{4C9F9C1A-2E20-47C6-9854-C77E1479554C}">
      <dgm:prSet/>
      <dgm:spPr/>
      <dgm:t>
        <a:bodyPr/>
        <a:lstStyle/>
        <a:p>
          <a:endParaRPr lang="ru-RU"/>
        </a:p>
      </dgm:t>
    </dgm:pt>
    <dgm:pt modelId="{2DA344EF-59C7-4F89-A077-33CFBCEB26E2}" type="sibTrans" cxnId="{4C9F9C1A-2E20-47C6-9854-C77E1479554C}">
      <dgm:prSet/>
      <dgm:spPr/>
      <dgm:t>
        <a:bodyPr/>
        <a:lstStyle/>
        <a:p>
          <a:endParaRPr lang="ru-RU"/>
        </a:p>
      </dgm:t>
    </dgm:pt>
    <dgm:pt modelId="{82D6496E-D940-4C75-9611-66AA213AEE47}">
      <dgm:prSet/>
      <dgm:spPr/>
      <dgm:t>
        <a:bodyPr/>
        <a:lstStyle/>
        <a:p>
          <a:r>
            <a:rPr lang="ru-RU" dirty="0" smtClean="0"/>
            <a:t>всестороннее развитие психических и физических качеств в соответствии с возрастными и индивидуальными особенностями</a:t>
          </a:r>
          <a:endParaRPr lang="ru-RU" b="1" dirty="0"/>
        </a:p>
      </dgm:t>
    </dgm:pt>
    <dgm:pt modelId="{6F9DAB96-CD8C-4AC8-9E48-070C0F924168}" type="parTrans" cxnId="{7DF1AF13-4334-45EC-9B1B-9AF8BA17FD7E}">
      <dgm:prSet/>
      <dgm:spPr/>
      <dgm:t>
        <a:bodyPr/>
        <a:lstStyle/>
        <a:p>
          <a:endParaRPr lang="ru-RU"/>
        </a:p>
      </dgm:t>
    </dgm:pt>
    <dgm:pt modelId="{CBEC0D9A-394A-4567-B555-C1AF3EFACEE1}" type="sibTrans" cxnId="{7DF1AF13-4334-45EC-9B1B-9AF8BA17FD7E}">
      <dgm:prSet/>
      <dgm:spPr/>
      <dgm:t>
        <a:bodyPr/>
        <a:lstStyle/>
        <a:p>
          <a:endParaRPr lang="ru-RU"/>
        </a:p>
      </dgm:t>
    </dgm:pt>
    <dgm:pt modelId="{02634582-09ED-4FFC-8C33-287850EFA0B5}">
      <dgm:prSet/>
      <dgm:spPr/>
      <dgm:t>
        <a:bodyPr/>
        <a:lstStyle/>
        <a:p>
          <a:r>
            <a:rPr lang="ru-RU" dirty="0" smtClean="0"/>
            <a:t>подготовка к жизни в современном обществе</a:t>
          </a:r>
          <a:endParaRPr lang="ru-RU" b="1" dirty="0"/>
        </a:p>
      </dgm:t>
    </dgm:pt>
    <dgm:pt modelId="{E9D40AC6-3C8F-45B9-AE88-4FA909E0E0C2}" type="parTrans" cxnId="{903819D5-2D1A-47E9-A02F-53CC12F372D4}">
      <dgm:prSet/>
      <dgm:spPr/>
      <dgm:t>
        <a:bodyPr/>
        <a:lstStyle/>
        <a:p>
          <a:endParaRPr lang="ru-RU"/>
        </a:p>
      </dgm:t>
    </dgm:pt>
    <dgm:pt modelId="{EBD895E3-D54A-4AFF-9B7C-FFE2E2CF6DB9}" type="sibTrans" cxnId="{903819D5-2D1A-47E9-A02F-53CC12F372D4}">
      <dgm:prSet/>
      <dgm:spPr/>
      <dgm:t>
        <a:bodyPr/>
        <a:lstStyle/>
        <a:p>
          <a:endParaRPr lang="ru-RU"/>
        </a:p>
      </dgm:t>
    </dgm:pt>
    <dgm:pt modelId="{204A89BE-93C4-41DC-9903-0E046BEC2ECD}" type="pres">
      <dgm:prSet presAssocID="{A385EDF8-84DF-4969-84D2-64284B80E0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242580-BC46-439E-9870-8C673DB67C4B}" type="pres">
      <dgm:prSet presAssocID="{62438870-D7C8-4D82-A4C3-D35F419E29AF}" presName="composite" presStyleCnt="0"/>
      <dgm:spPr/>
    </dgm:pt>
    <dgm:pt modelId="{7F06E304-089D-4A30-ACED-D6BCF150F4F1}" type="pres">
      <dgm:prSet presAssocID="{62438870-D7C8-4D82-A4C3-D35F419E29A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25346-CE83-452A-B453-ECAA583978EC}" type="pres">
      <dgm:prSet presAssocID="{62438870-D7C8-4D82-A4C3-D35F419E29AF}" presName="descendantText" presStyleLbl="alignAcc1" presStyleIdx="0" presStyleCnt="5" custLinFactNeighborX="-167" custLinFactNeighborY="14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1EF31-AC3D-44A4-9512-2572DAC1D87A}" type="pres">
      <dgm:prSet presAssocID="{9B8D8BDA-07C0-4DC8-892E-70A90D20936A}" presName="sp" presStyleCnt="0"/>
      <dgm:spPr/>
    </dgm:pt>
    <dgm:pt modelId="{711C03F1-761C-4B5A-9F06-A879D8191B86}" type="pres">
      <dgm:prSet presAssocID="{947CD5AF-E602-42B3-A5F1-1965B08596A8}" presName="composite" presStyleCnt="0"/>
      <dgm:spPr/>
    </dgm:pt>
    <dgm:pt modelId="{8D0E158A-CA70-4646-A2DA-9083C8EBDBC1}" type="pres">
      <dgm:prSet presAssocID="{947CD5AF-E602-42B3-A5F1-1965B08596A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468B4-95D1-40AD-A6FA-D76FD5EA6B9E}" type="pres">
      <dgm:prSet presAssocID="{947CD5AF-E602-42B3-A5F1-1965B08596A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65BA4-836B-41DF-B8A3-02164A91B4B5}" type="pres">
      <dgm:prSet presAssocID="{7FC2BE51-77A9-435E-A3D2-5D580FF48998}" presName="sp" presStyleCnt="0"/>
      <dgm:spPr/>
    </dgm:pt>
    <dgm:pt modelId="{07834BC4-D99A-4F34-BDD2-4C21B7284099}" type="pres">
      <dgm:prSet presAssocID="{4D04FA44-880C-4C53-AC50-E4ADD0DB897E}" presName="composite" presStyleCnt="0"/>
      <dgm:spPr/>
    </dgm:pt>
    <dgm:pt modelId="{7457865F-0BA8-43B5-81D0-662DE5972F6A}" type="pres">
      <dgm:prSet presAssocID="{4D04FA44-880C-4C53-AC50-E4ADD0DB897E}" presName="parentText" presStyleLbl="alignNode1" presStyleIdx="2" presStyleCnt="5" custLinFactNeighborX="0" custLinFactNeighborY="-83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6488B-4C8E-4E70-8ADC-2E2C09CF5432}" type="pres">
      <dgm:prSet presAssocID="{4D04FA44-880C-4C53-AC50-E4ADD0DB897E}" presName="descendantText" presStyleLbl="alignAcc1" presStyleIdx="2" presStyleCnt="5" custLinFactNeighborX="415" custLinFactNeighborY="-12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11397-5AFE-4468-9675-42F028DBA977}" type="pres">
      <dgm:prSet presAssocID="{BDE90DDE-2D66-475F-B7A4-9EE46F228862}" presName="sp" presStyleCnt="0"/>
      <dgm:spPr/>
    </dgm:pt>
    <dgm:pt modelId="{238EAE0F-69EF-4847-9264-92F9780E9828}" type="pres">
      <dgm:prSet presAssocID="{5F5AA86A-3D7F-4447-B116-C51B8EA8B269}" presName="composite" presStyleCnt="0"/>
      <dgm:spPr/>
    </dgm:pt>
    <dgm:pt modelId="{479B2003-2B0F-424A-B7CD-3254295B4C6A}" type="pres">
      <dgm:prSet presAssocID="{5F5AA86A-3D7F-4447-B116-C51B8EA8B269}" presName="parentText" presStyleLbl="alignNode1" presStyleIdx="3" presStyleCnt="5" custLinFactNeighborX="0" custLinFactNeighborY="-160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0F511-0E5F-482D-8C84-5CDB5B0D8C37}" type="pres">
      <dgm:prSet presAssocID="{5F5AA86A-3D7F-4447-B116-C51B8EA8B269}" presName="descendantText" presStyleLbl="alignAcc1" presStyleIdx="3" presStyleCnt="5" custLinFactNeighborX="415" custLinFactNeighborY="-24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7CE23-5E0F-401B-BA7A-8D835E98B783}" type="pres">
      <dgm:prSet presAssocID="{2DA344EF-59C7-4F89-A077-33CFBCEB26E2}" presName="sp" presStyleCnt="0"/>
      <dgm:spPr/>
    </dgm:pt>
    <dgm:pt modelId="{D0D6137F-E5B3-4F70-A9C0-1CB2B5C97F28}" type="pres">
      <dgm:prSet presAssocID="{BF5F4421-3D09-4362-8014-26ABCE8BD796}" presName="composite" presStyleCnt="0"/>
      <dgm:spPr/>
    </dgm:pt>
    <dgm:pt modelId="{45D2447E-F84A-4538-BC59-BFACC2822973}" type="pres">
      <dgm:prSet presAssocID="{BF5F4421-3D09-4362-8014-26ABCE8BD796}" presName="parentText" presStyleLbl="alignNode1" presStyleIdx="4" presStyleCnt="5" custLinFactNeighborX="0" custLinFactNeighborY="-237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8C3C5-1BE9-4F7C-9212-B0DD7C051EC2}" type="pres">
      <dgm:prSet presAssocID="{BF5F4421-3D09-4362-8014-26ABCE8BD796}" presName="descendantText" presStyleLbl="alignAcc1" presStyleIdx="4" presStyleCnt="5" custLinFactNeighborX="415" custLinFactNeighborY="-36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C2F4A3-1331-47B7-8D21-5F75DDB2E59D}" srcId="{BF5F4421-3D09-4362-8014-26ABCE8BD796}" destId="{6EA1AED0-366D-49EF-A4C9-079E87C0F75C}" srcOrd="0" destOrd="0" parTransId="{60A8380E-8BE9-4C4C-8F66-79EEA3A0D453}" sibTransId="{A4779ADE-4DC8-44D1-A485-FB1855BEF140}"/>
    <dgm:cxn modelId="{903819D5-2D1A-47E9-A02F-53CC12F372D4}" srcId="{5F5AA86A-3D7F-4447-B116-C51B8EA8B269}" destId="{02634582-09ED-4FFC-8C33-287850EFA0B5}" srcOrd="0" destOrd="0" parTransId="{E9D40AC6-3C8F-45B9-AE88-4FA909E0E0C2}" sibTransId="{EBD895E3-D54A-4AFF-9B7C-FFE2E2CF6DB9}"/>
    <dgm:cxn modelId="{4C9F9C1A-2E20-47C6-9854-C77E1479554C}" srcId="{A385EDF8-84DF-4969-84D2-64284B80E0B4}" destId="{5F5AA86A-3D7F-4447-B116-C51B8EA8B269}" srcOrd="3" destOrd="0" parTransId="{F8FD5966-9324-4976-9225-7B9E76132557}" sibTransId="{2DA344EF-59C7-4F89-A077-33CFBCEB26E2}"/>
    <dgm:cxn modelId="{5249BAEC-4F8A-4E02-BB1A-DB1293826641}" type="presOf" srcId="{947CD5AF-E602-42B3-A5F1-1965B08596A8}" destId="{8D0E158A-CA70-4646-A2DA-9083C8EBDBC1}" srcOrd="0" destOrd="0" presId="urn:microsoft.com/office/officeart/2005/8/layout/chevron2"/>
    <dgm:cxn modelId="{461BC6C3-1F13-4A89-914F-54C46B5ED79D}" srcId="{62438870-D7C8-4D82-A4C3-D35F419E29AF}" destId="{D0671F74-2C9E-4BB3-8083-C05FD8AD8010}" srcOrd="0" destOrd="0" parTransId="{6AE09910-0304-44B2-8EF0-856EA5013116}" sibTransId="{783E5E8F-627C-46B6-B86B-012CE6620815}"/>
    <dgm:cxn modelId="{6F1C053C-F70C-4790-911B-EAB9A2112B12}" type="presOf" srcId="{D0671F74-2C9E-4BB3-8083-C05FD8AD8010}" destId="{CEA25346-CE83-452A-B453-ECAA583978EC}" srcOrd="0" destOrd="0" presId="urn:microsoft.com/office/officeart/2005/8/layout/chevron2"/>
    <dgm:cxn modelId="{C8312669-8487-44AB-8C35-95141422A68E}" srcId="{A385EDF8-84DF-4969-84D2-64284B80E0B4}" destId="{947CD5AF-E602-42B3-A5F1-1965B08596A8}" srcOrd="1" destOrd="0" parTransId="{9E72B367-8021-44DC-9483-03C408DEB9AC}" sibTransId="{7FC2BE51-77A9-435E-A3D2-5D580FF48998}"/>
    <dgm:cxn modelId="{DFCD9391-6970-48DB-B6EE-5C41BCAF8FD5}" type="presOf" srcId="{5F5AA86A-3D7F-4447-B116-C51B8EA8B269}" destId="{479B2003-2B0F-424A-B7CD-3254295B4C6A}" srcOrd="0" destOrd="0" presId="urn:microsoft.com/office/officeart/2005/8/layout/chevron2"/>
    <dgm:cxn modelId="{FF197727-307E-4E96-ADBC-F12AB9D400D2}" type="presOf" srcId="{4D04FA44-880C-4C53-AC50-E4ADD0DB897E}" destId="{7457865F-0BA8-43B5-81D0-662DE5972F6A}" srcOrd="0" destOrd="0" presId="urn:microsoft.com/office/officeart/2005/8/layout/chevron2"/>
    <dgm:cxn modelId="{C5563BB6-EA16-4BF9-BB94-00C4BE433C71}" type="presOf" srcId="{A385EDF8-84DF-4969-84D2-64284B80E0B4}" destId="{204A89BE-93C4-41DC-9903-0E046BEC2ECD}" srcOrd="0" destOrd="0" presId="urn:microsoft.com/office/officeart/2005/8/layout/chevron2"/>
    <dgm:cxn modelId="{A898283A-8DD5-4E21-85B9-2048634027B6}" srcId="{A385EDF8-84DF-4969-84D2-64284B80E0B4}" destId="{4D04FA44-880C-4C53-AC50-E4ADD0DB897E}" srcOrd="2" destOrd="0" parTransId="{C940A7D9-D8EF-49B2-ABD8-3E2AA1433595}" sibTransId="{BDE90DDE-2D66-475F-B7A4-9EE46F228862}"/>
    <dgm:cxn modelId="{FAD077E5-087D-4B39-A856-F9F3F99F80BB}" srcId="{A385EDF8-84DF-4969-84D2-64284B80E0B4}" destId="{62438870-D7C8-4D82-A4C3-D35F419E29AF}" srcOrd="0" destOrd="0" parTransId="{176605CA-303F-4B6C-A3BC-C0F375D1854B}" sibTransId="{9B8D8BDA-07C0-4DC8-892E-70A90D20936A}"/>
    <dgm:cxn modelId="{780DDA7A-7A97-4AC3-99B3-E96D74612E4E}" type="presOf" srcId="{BF5F4421-3D09-4362-8014-26ABCE8BD796}" destId="{45D2447E-F84A-4538-BC59-BFACC2822973}" srcOrd="0" destOrd="0" presId="urn:microsoft.com/office/officeart/2005/8/layout/chevron2"/>
    <dgm:cxn modelId="{36029726-FFA3-47EF-A718-5B7E06D34416}" type="presOf" srcId="{62438870-D7C8-4D82-A4C3-D35F419E29AF}" destId="{7F06E304-089D-4A30-ACED-D6BCF150F4F1}" srcOrd="0" destOrd="0" presId="urn:microsoft.com/office/officeart/2005/8/layout/chevron2"/>
    <dgm:cxn modelId="{9D3E061F-2346-4666-96EA-D14C4BA11D7A}" type="presOf" srcId="{82D6496E-D940-4C75-9611-66AA213AEE47}" destId="{B9E6488B-4C8E-4E70-8ADC-2E2C09CF5432}" srcOrd="0" destOrd="0" presId="urn:microsoft.com/office/officeart/2005/8/layout/chevron2"/>
    <dgm:cxn modelId="{3BFA920D-D826-48BA-98DB-8F9BE1552A15}" srcId="{A385EDF8-84DF-4969-84D2-64284B80E0B4}" destId="{BF5F4421-3D09-4362-8014-26ABCE8BD796}" srcOrd="4" destOrd="0" parTransId="{C111A7F6-0FC4-4AC2-B591-E59A7312E87C}" sibTransId="{BB046F71-A951-4279-B577-F704BFCD1607}"/>
    <dgm:cxn modelId="{7DF1AF13-4334-45EC-9B1B-9AF8BA17FD7E}" srcId="{4D04FA44-880C-4C53-AC50-E4ADD0DB897E}" destId="{82D6496E-D940-4C75-9611-66AA213AEE47}" srcOrd="0" destOrd="0" parTransId="{6F9DAB96-CD8C-4AC8-9E48-070C0F924168}" sibTransId="{CBEC0D9A-394A-4567-B555-C1AF3EFACEE1}"/>
    <dgm:cxn modelId="{628BB7CA-522E-4BF1-A2F0-42D3DAD272AA}" type="presOf" srcId="{6EA1AED0-366D-49EF-A4C9-079E87C0F75C}" destId="{E158C3C5-1BE9-4F7C-9212-B0DD7C051EC2}" srcOrd="0" destOrd="0" presId="urn:microsoft.com/office/officeart/2005/8/layout/chevron2"/>
    <dgm:cxn modelId="{A8356207-A88A-4CAD-B2F1-B00E394FD55F}" type="presOf" srcId="{02634582-09ED-4FFC-8C33-287850EFA0B5}" destId="{DDD0F511-0E5F-482D-8C84-5CDB5B0D8C37}" srcOrd="0" destOrd="0" presId="urn:microsoft.com/office/officeart/2005/8/layout/chevron2"/>
    <dgm:cxn modelId="{308D2EA9-C23E-4C46-B677-DDA70B26D67A}" type="presOf" srcId="{BAEF6A33-C663-4F26-B1D6-7694A506D1B0}" destId="{CEB468B4-95D1-40AD-A6FA-D76FD5EA6B9E}" srcOrd="0" destOrd="0" presId="urn:microsoft.com/office/officeart/2005/8/layout/chevron2"/>
    <dgm:cxn modelId="{5A9ECED7-0D44-4AF3-8EFE-B391738893CF}" srcId="{947CD5AF-E602-42B3-A5F1-1965B08596A8}" destId="{BAEF6A33-C663-4F26-B1D6-7694A506D1B0}" srcOrd="0" destOrd="0" parTransId="{8BA11E12-0299-4884-84A1-6FE79A6BD7DE}" sibTransId="{7391375D-652C-4CA4-8C9F-B2900D741D5E}"/>
    <dgm:cxn modelId="{4EDF90AE-9987-4549-AE2F-5DAEF690D1C9}" type="presParOf" srcId="{204A89BE-93C4-41DC-9903-0E046BEC2ECD}" destId="{B6242580-BC46-439E-9870-8C673DB67C4B}" srcOrd="0" destOrd="0" presId="urn:microsoft.com/office/officeart/2005/8/layout/chevron2"/>
    <dgm:cxn modelId="{EE707CE3-7F0B-418C-82B5-D60258896E43}" type="presParOf" srcId="{B6242580-BC46-439E-9870-8C673DB67C4B}" destId="{7F06E304-089D-4A30-ACED-D6BCF150F4F1}" srcOrd="0" destOrd="0" presId="urn:microsoft.com/office/officeart/2005/8/layout/chevron2"/>
    <dgm:cxn modelId="{158896A1-46D8-457E-AACB-07286FE96096}" type="presParOf" srcId="{B6242580-BC46-439E-9870-8C673DB67C4B}" destId="{CEA25346-CE83-452A-B453-ECAA583978EC}" srcOrd="1" destOrd="0" presId="urn:microsoft.com/office/officeart/2005/8/layout/chevron2"/>
    <dgm:cxn modelId="{63CA2908-3AD4-4028-A032-DF7927B157EE}" type="presParOf" srcId="{204A89BE-93C4-41DC-9903-0E046BEC2ECD}" destId="{7E31EF31-AC3D-44A4-9512-2572DAC1D87A}" srcOrd="1" destOrd="0" presId="urn:microsoft.com/office/officeart/2005/8/layout/chevron2"/>
    <dgm:cxn modelId="{9A46CB80-71FC-482F-B75A-3A712737BE6D}" type="presParOf" srcId="{204A89BE-93C4-41DC-9903-0E046BEC2ECD}" destId="{711C03F1-761C-4B5A-9F06-A879D8191B86}" srcOrd="2" destOrd="0" presId="urn:microsoft.com/office/officeart/2005/8/layout/chevron2"/>
    <dgm:cxn modelId="{D6B09E72-8557-4DB2-ACCC-D749AA3D09E2}" type="presParOf" srcId="{711C03F1-761C-4B5A-9F06-A879D8191B86}" destId="{8D0E158A-CA70-4646-A2DA-9083C8EBDBC1}" srcOrd="0" destOrd="0" presId="urn:microsoft.com/office/officeart/2005/8/layout/chevron2"/>
    <dgm:cxn modelId="{6D36CDBA-F7C7-47E6-818F-F13156B8B621}" type="presParOf" srcId="{711C03F1-761C-4B5A-9F06-A879D8191B86}" destId="{CEB468B4-95D1-40AD-A6FA-D76FD5EA6B9E}" srcOrd="1" destOrd="0" presId="urn:microsoft.com/office/officeart/2005/8/layout/chevron2"/>
    <dgm:cxn modelId="{38381AFE-81B2-4696-BCE8-8C42DC25239F}" type="presParOf" srcId="{204A89BE-93C4-41DC-9903-0E046BEC2ECD}" destId="{B1065BA4-836B-41DF-B8A3-02164A91B4B5}" srcOrd="3" destOrd="0" presId="urn:microsoft.com/office/officeart/2005/8/layout/chevron2"/>
    <dgm:cxn modelId="{6027AB01-175D-46A0-B5AA-97B886031F5F}" type="presParOf" srcId="{204A89BE-93C4-41DC-9903-0E046BEC2ECD}" destId="{07834BC4-D99A-4F34-BDD2-4C21B7284099}" srcOrd="4" destOrd="0" presId="urn:microsoft.com/office/officeart/2005/8/layout/chevron2"/>
    <dgm:cxn modelId="{BC73EB75-4C4E-4361-A51C-D96059B41091}" type="presParOf" srcId="{07834BC4-D99A-4F34-BDD2-4C21B7284099}" destId="{7457865F-0BA8-43B5-81D0-662DE5972F6A}" srcOrd="0" destOrd="0" presId="urn:microsoft.com/office/officeart/2005/8/layout/chevron2"/>
    <dgm:cxn modelId="{558D3307-71F2-4219-8B90-8D0871EB4EF8}" type="presParOf" srcId="{07834BC4-D99A-4F34-BDD2-4C21B7284099}" destId="{B9E6488B-4C8E-4E70-8ADC-2E2C09CF5432}" srcOrd="1" destOrd="0" presId="urn:microsoft.com/office/officeart/2005/8/layout/chevron2"/>
    <dgm:cxn modelId="{E82F4C35-F6FC-4A89-B0CA-AEB1EDE2FB92}" type="presParOf" srcId="{204A89BE-93C4-41DC-9903-0E046BEC2ECD}" destId="{57D11397-5AFE-4468-9675-42F028DBA977}" srcOrd="5" destOrd="0" presId="urn:microsoft.com/office/officeart/2005/8/layout/chevron2"/>
    <dgm:cxn modelId="{1C9EB028-38D3-4B55-AAD8-6E26513C2F02}" type="presParOf" srcId="{204A89BE-93C4-41DC-9903-0E046BEC2ECD}" destId="{238EAE0F-69EF-4847-9264-92F9780E9828}" srcOrd="6" destOrd="0" presId="urn:microsoft.com/office/officeart/2005/8/layout/chevron2"/>
    <dgm:cxn modelId="{B9653EC8-0D47-46F9-9F84-A4BE12F4087E}" type="presParOf" srcId="{238EAE0F-69EF-4847-9264-92F9780E9828}" destId="{479B2003-2B0F-424A-B7CD-3254295B4C6A}" srcOrd="0" destOrd="0" presId="urn:microsoft.com/office/officeart/2005/8/layout/chevron2"/>
    <dgm:cxn modelId="{8AF625B4-4F91-4A9D-A50F-BBD454C5EC9E}" type="presParOf" srcId="{238EAE0F-69EF-4847-9264-92F9780E9828}" destId="{DDD0F511-0E5F-482D-8C84-5CDB5B0D8C37}" srcOrd="1" destOrd="0" presId="urn:microsoft.com/office/officeart/2005/8/layout/chevron2"/>
    <dgm:cxn modelId="{B94BA942-93D5-4090-82F4-047EC1524CE5}" type="presParOf" srcId="{204A89BE-93C4-41DC-9903-0E046BEC2ECD}" destId="{DDF7CE23-5E0F-401B-BA7A-8D835E98B783}" srcOrd="7" destOrd="0" presId="urn:microsoft.com/office/officeart/2005/8/layout/chevron2"/>
    <dgm:cxn modelId="{880AE433-5411-4269-ABCE-846757CCF552}" type="presParOf" srcId="{204A89BE-93C4-41DC-9903-0E046BEC2ECD}" destId="{D0D6137F-E5B3-4F70-A9C0-1CB2B5C97F28}" srcOrd="8" destOrd="0" presId="urn:microsoft.com/office/officeart/2005/8/layout/chevron2"/>
    <dgm:cxn modelId="{E0382FD6-69D3-40C2-94C3-CE4EBF2CC08D}" type="presParOf" srcId="{D0D6137F-E5B3-4F70-A9C0-1CB2B5C97F28}" destId="{45D2447E-F84A-4538-BC59-BFACC2822973}" srcOrd="0" destOrd="0" presId="urn:microsoft.com/office/officeart/2005/8/layout/chevron2"/>
    <dgm:cxn modelId="{D7C0FC17-1381-4C9D-85EA-4F28A26D6A32}" type="presParOf" srcId="{D0D6137F-E5B3-4F70-A9C0-1CB2B5C97F28}" destId="{E158C3C5-1BE9-4F7C-9212-B0DD7C051EC2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85EDF8-84DF-4969-84D2-64284B80E0B4}" type="doc">
      <dgm:prSet loTypeId="urn:microsoft.com/office/officeart/2005/8/layout/chevron2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2438870-D7C8-4D82-A4C3-D35F419E29AF}">
      <dgm:prSet phldrT="[Текст]"/>
      <dgm:spPr/>
      <dgm:t>
        <a:bodyPr/>
        <a:lstStyle/>
        <a:p>
          <a:endParaRPr lang="ru-RU" b="1" dirty="0"/>
        </a:p>
      </dgm:t>
    </dgm:pt>
    <dgm:pt modelId="{176605CA-303F-4B6C-A3BC-C0F375D1854B}" type="parTrans" cxnId="{FAD077E5-087D-4B39-A856-F9F3F99F80BB}">
      <dgm:prSet/>
      <dgm:spPr/>
      <dgm:t>
        <a:bodyPr/>
        <a:lstStyle/>
        <a:p>
          <a:endParaRPr lang="ru-RU"/>
        </a:p>
      </dgm:t>
    </dgm:pt>
    <dgm:pt modelId="{9B8D8BDA-07C0-4DC8-892E-70A90D20936A}" type="sibTrans" cxnId="{FAD077E5-087D-4B39-A856-F9F3F99F80BB}">
      <dgm:prSet/>
      <dgm:spPr/>
      <dgm:t>
        <a:bodyPr/>
        <a:lstStyle/>
        <a:p>
          <a:endParaRPr lang="ru-RU"/>
        </a:p>
      </dgm:t>
    </dgm:pt>
    <dgm:pt modelId="{D0671F74-2C9E-4BB3-8083-C05FD8AD8010}">
      <dgm:prSet phldrT="[Текст]" custT="1"/>
      <dgm:spPr/>
      <dgm:t>
        <a:bodyPr/>
        <a:lstStyle/>
        <a:p>
          <a:r>
            <a:rPr lang="x-none" sz="1600" smtClean="0">
              <a:latin typeface="Times New Roman" pitchFamily="18" charset="0"/>
              <a:cs typeface="Times New Roman" pitchFamily="18" charset="0"/>
            </a:rPr>
            <a:t>Забота о здоровье, эмоциональном благополучии и всестороннем развитии каждого ребенка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AE09910-0304-44B2-8EF0-856EA5013116}" type="parTrans" cxnId="{461BC6C3-1F13-4A89-914F-54C46B5ED79D}">
      <dgm:prSet/>
      <dgm:spPr/>
      <dgm:t>
        <a:bodyPr/>
        <a:lstStyle/>
        <a:p>
          <a:endParaRPr lang="ru-RU"/>
        </a:p>
      </dgm:t>
    </dgm:pt>
    <dgm:pt modelId="{783E5E8F-627C-46B6-B86B-012CE6620815}" type="sibTrans" cxnId="{461BC6C3-1F13-4A89-914F-54C46B5ED79D}">
      <dgm:prSet/>
      <dgm:spPr/>
      <dgm:t>
        <a:bodyPr/>
        <a:lstStyle/>
        <a:p>
          <a:endParaRPr lang="ru-RU"/>
        </a:p>
      </dgm:t>
    </dgm:pt>
    <dgm:pt modelId="{947CD5AF-E602-42B3-A5F1-1965B08596A8}">
      <dgm:prSet phldrT="[Текст]"/>
      <dgm:spPr/>
      <dgm:t>
        <a:bodyPr/>
        <a:lstStyle/>
        <a:p>
          <a:endParaRPr lang="ru-RU" b="1" dirty="0"/>
        </a:p>
      </dgm:t>
    </dgm:pt>
    <dgm:pt modelId="{9E72B367-8021-44DC-9483-03C408DEB9AC}" type="parTrans" cxnId="{C8312669-8487-44AB-8C35-95141422A68E}">
      <dgm:prSet/>
      <dgm:spPr/>
      <dgm:t>
        <a:bodyPr/>
        <a:lstStyle/>
        <a:p>
          <a:endParaRPr lang="ru-RU"/>
        </a:p>
      </dgm:t>
    </dgm:pt>
    <dgm:pt modelId="{7FC2BE51-77A9-435E-A3D2-5D580FF48998}" type="sibTrans" cxnId="{C8312669-8487-44AB-8C35-95141422A68E}">
      <dgm:prSet/>
      <dgm:spPr/>
      <dgm:t>
        <a:bodyPr/>
        <a:lstStyle/>
        <a:p>
          <a:endParaRPr lang="ru-RU"/>
        </a:p>
      </dgm:t>
    </dgm:pt>
    <dgm:pt modelId="{BAEF6A33-C663-4F26-B1D6-7694A506D1B0}">
      <dgm:prSet phldrT="[Текст]" custT="1"/>
      <dgm:spPr/>
      <dgm:t>
        <a:bodyPr/>
        <a:lstStyle/>
        <a:p>
          <a:r>
            <a:rPr lang="x-none" sz="1400" smtClean="0">
              <a:latin typeface="Times New Roman" pitchFamily="18" charset="0"/>
              <a:cs typeface="Times New Roman" pitchFamily="18" charset="0"/>
            </a:rPr>
            <a:t>Создание в группах атмосферы гуманного и доброжелательного отношения ко всем воспитанникам,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позволяющее </a:t>
          </a:r>
          <a:r>
            <a:rPr lang="x-none" sz="1400" smtClean="0">
              <a:latin typeface="Times New Roman" pitchFamily="18" charset="0"/>
              <a:cs typeface="Times New Roman" pitchFamily="18" charset="0"/>
            </a:rPr>
            <a:t>растить их общительными, добрыми, любознательными, инициативными, стремящимися к самостоятельности и творчеству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BA11E12-0299-4884-84A1-6FE79A6BD7DE}" type="parTrans" cxnId="{5A9ECED7-0D44-4AF3-8EFE-B391738893CF}">
      <dgm:prSet/>
      <dgm:spPr/>
      <dgm:t>
        <a:bodyPr/>
        <a:lstStyle/>
        <a:p>
          <a:endParaRPr lang="ru-RU"/>
        </a:p>
      </dgm:t>
    </dgm:pt>
    <dgm:pt modelId="{7391375D-652C-4CA4-8C9F-B2900D741D5E}" type="sibTrans" cxnId="{5A9ECED7-0D44-4AF3-8EFE-B391738893CF}">
      <dgm:prSet/>
      <dgm:spPr/>
      <dgm:t>
        <a:bodyPr/>
        <a:lstStyle/>
        <a:p>
          <a:endParaRPr lang="ru-RU"/>
        </a:p>
      </dgm:t>
    </dgm:pt>
    <dgm:pt modelId="{BF5F4421-3D09-4362-8014-26ABCE8BD796}">
      <dgm:prSet phldrT="[Текст]"/>
      <dgm:spPr/>
      <dgm:t>
        <a:bodyPr/>
        <a:lstStyle/>
        <a:p>
          <a:endParaRPr lang="ru-RU" b="1" dirty="0"/>
        </a:p>
      </dgm:t>
    </dgm:pt>
    <dgm:pt modelId="{C111A7F6-0FC4-4AC2-B591-E59A7312E87C}" type="parTrans" cxnId="{3BFA920D-D826-48BA-98DB-8F9BE1552A15}">
      <dgm:prSet/>
      <dgm:spPr/>
      <dgm:t>
        <a:bodyPr/>
        <a:lstStyle/>
        <a:p>
          <a:endParaRPr lang="ru-RU"/>
        </a:p>
      </dgm:t>
    </dgm:pt>
    <dgm:pt modelId="{BB046F71-A951-4279-B577-F704BFCD1607}" type="sibTrans" cxnId="{3BFA920D-D826-48BA-98DB-8F9BE1552A15}">
      <dgm:prSet/>
      <dgm:spPr/>
      <dgm:t>
        <a:bodyPr/>
        <a:lstStyle/>
        <a:p>
          <a:endParaRPr lang="ru-RU"/>
        </a:p>
      </dgm:t>
    </dgm:pt>
    <dgm:pt modelId="{6EA1AED0-366D-49EF-A4C9-079E87C0F75C}">
      <dgm:prSet phldrT="[Текст]" custT="1"/>
      <dgm:spPr/>
      <dgm:t>
        <a:bodyPr/>
        <a:lstStyle/>
        <a:p>
          <a:r>
            <a:rPr lang="x-none" sz="1600" smtClean="0">
              <a:latin typeface="Times New Roman" pitchFamily="18" charset="0"/>
              <a:cs typeface="Times New Roman" pitchFamily="18" charset="0"/>
            </a:rPr>
            <a:t>Вариативность использования образовательного материала, позволяющая развивать творчество в соответствии с интересами и наклонностями каждого ребенка</a:t>
          </a:r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A8380E-8BE9-4C4C-8F66-79EEA3A0D453}" type="parTrans" cxnId="{53C2F4A3-1331-47B7-8D21-5F75DDB2E59D}">
      <dgm:prSet/>
      <dgm:spPr/>
      <dgm:t>
        <a:bodyPr/>
        <a:lstStyle/>
        <a:p>
          <a:endParaRPr lang="ru-RU"/>
        </a:p>
      </dgm:t>
    </dgm:pt>
    <dgm:pt modelId="{A4779ADE-4DC8-44D1-A485-FB1855BEF140}" type="sibTrans" cxnId="{53C2F4A3-1331-47B7-8D21-5F75DDB2E59D}">
      <dgm:prSet/>
      <dgm:spPr/>
      <dgm:t>
        <a:bodyPr/>
        <a:lstStyle/>
        <a:p>
          <a:endParaRPr lang="ru-RU"/>
        </a:p>
      </dgm:t>
    </dgm:pt>
    <dgm:pt modelId="{4D04FA44-880C-4C53-AC50-E4ADD0DB897E}">
      <dgm:prSet phldrT="[Текст]"/>
      <dgm:spPr/>
      <dgm:t>
        <a:bodyPr/>
        <a:lstStyle/>
        <a:p>
          <a:endParaRPr lang="ru-RU" b="1" dirty="0"/>
        </a:p>
      </dgm:t>
    </dgm:pt>
    <dgm:pt modelId="{C940A7D9-D8EF-49B2-ABD8-3E2AA1433595}" type="parTrans" cxnId="{A898283A-8DD5-4E21-85B9-2048634027B6}">
      <dgm:prSet/>
      <dgm:spPr/>
      <dgm:t>
        <a:bodyPr/>
        <a:lstStyle/>
        <a:p>
          <a:endParaRPr lang="ru-RU"/>
        </a:p>
      </dgm:t>
    </dgm:pt>
    <dgm:pt modelId="{BDE90DDE-2D66-475F-B7A4-9EE46F228862}" type="sibTrans" cxnId="{A898283A-8DD5-4E21-85B9-2048634027B6}">
      <dgm:prSet/>
      <dgm:spPr/>
      <dgm:t>
        <a:bodyPr/>
        <a:lstStyle/>
        <a:p>
          <a:endParaRPr lang="ru-RU"/>
        </a:p>
      </dgm:t>
    </dgm:pt>
    <dgm:pt modelId="{5F5AA86A-3D7F-4447-B116-C51B8EA8B269}">
      <dgm:prSet phldrT="[Текст]"/>
      <dgm:spPr/>
      <dgm:t>
        <a:bodyPr/>
        <a:lstStyle/>
        <a:p>
          <a:r>
            <a:rPr lang="ru-RU" b="1" dirty="0" smtClean="0"/>
            <a:t> </a:t>
          </a:r>
          <a:endParaRPr lang="ru-RU" b="1" dirty="0"/>
        </a:p>
      </dgm:t>
    </dgm:pt>
    <dgm:pt modelId="{F8FD5966-9324-4976-9225-7B9E76132557}" type="parTrans" cxnId="{4C9F9C1A-2E20-47C6-9854-C77E1479554C}">
      <dgm:prSet/>
      <dgm:spPr/>
      <dgm:t>
        <a:bodyPr/>
        <a:lstStyle/>
        <a:p>
          <a:endParaRPr lang="ru-RU"/>
        </a:p>
      </dgm:t>
    </dgm:pt>
    <dgm:pt modelId="{2DA344EF-59C7-4F89-A077-33CFBCEB26E2}" type="sibTrans" cxnId="{4C9F9C1A-2E20-47C6-9854-C77E1479554C}">
      <dgm:prSet/>
      <dgm:spPr/>
      <dgm:t>
        <a:bodyPr/>
        <a:lstStyle/>
        <a:p>
          <a:endParaRPr lang="ru-RU"/>
        </a:p>
      </dgm:t>
    </dgm:pt>
    <dgm:pt modelId="{82D6496E-D940-4C75-9611-66AA213AEE47}">
      <dgm:prSet custT="1"/>
      <dgm:spPr/>
      <dgm:t>
        <a:bodyPr/>
        <a:lstStyle/>
        <a:p>
          <a:r>
            <a:rPr lang="x-none" sz="1600" smtClean="0">
              <a:latin typeface="Times New Roman" pitchFamily="18" charset="0"/>
              <a:cs typeface="Times New Roman" pitchFamily="18" charset="0"/>
            </a:rPr>
            <a:t>Максимальное использование разнообразных видов детской деятельности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F9DAB96-CD8C-4AC8-9E48-070C0F924168}" type="parTrans" cxnId="{7DF1AF13-4334-45EC-9B1B-9AF8BA17FD7E}">
      <dgm:prSet/>
      <dgm:spPr/>
      <dgm:t>
        <a:bodyPr/>
        <a:lstStyle/>
        <a:p>
          <a:endParaRPr lang="ru-RU"/>
        </a:p>
      </dgm:t>
    </dgm:pt>
    <dgm:pt modelId="{CBEC0D9A-394A-4567-B555-C1AF3EFACEE1}" type="sibTrans" cxnId="{7DF1AF13-4334-45EC-9B1B-9AF8BA17FD7E}">
      <dgm:prSet/>
      <dgm:spPr/>
      <dgm:t>
        <a:bodyPr/>
        <a:lstStyle/>
        <a:p>
          <a:endParaRPr lang="ru-RU"/>
        </a:p>
      </dgm:t>
    </dgm:pt>
    <dgm:pt modelId="{02634582-09ED-4FFC-8C33-287850EFA0B5}">
      <dgm:prSet custT="1"/>
      <dgm:spPr/>
      <dgm:t>
        <a:bodyPr/>
        <a:lstStyle/>
        <a:p>
          <a:r>
            <a:rPr lang="x-none" sz="1600" smtClean="0">
              <a:latin typeface="Times New Roman" pitchFamily="18" charset="0"/>
              <a:cs typeface="Times New Roman" pitchFamily="18" charset="0"/>
            </a:rPr>
            <a:t>Творческая организация процесса воспитания и обучения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9D40AC6-3C8F-45B9-AE88-4FA909E0E0C2}" type="parTrans" cxnId="{903819D5-2D1A-47E9-A02F-53CC12F372D4}">
      <dgm:prSet/>
      <dgm:spPr/>
      <dgm:t>
        <a:bodyPr/>
        <a:lstStyle/>
        <a:p>
          <a:endParaRPr lang="ru-RU"/>
        </a:p>
      </dgm:t>
    </dgm:pt>
    <dgm:pt modelId="{EBD895E3-D54A-4AFF-9B7C-FFE2E2CF6DB9}" type="sibTrans" cxnId="{903819D5-2D1A-47E9-A02F-53CC12F372D4}">
      <dgm:prSet/>
      <dgm:spPr/>
      <dgm:t>
        <a:bodyPr/>
        <a:lstStyle/>
        <a:p>
          <a:endParaRPr lang="ru-RU"/>
        </a:p>
      </dgm:t>
    </dgm:pt>
    <dgm:pt modelId="{204A89BE-93C4-41DC-9903-0E046BEC2ECD}" type="pres">
      <dgm:prSet presAssocID="{A385EDF8-84DF-4969-84D2-64284B80E0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242580-BC46-439E-9870-8C673DB67C4B}" type="pres">
      <dgm:prSet presAssocID="{62438870-D7C8-4D82-A4C3-D35F419E29AF}" presName="composite" presStyleCnt="0"/>
      <dgm:spPr/>
    </dgm:pt>
    <dgm:pt modelId="{7F06E304-089D-4A30-ACED-D6BCF150F4F1}" type="pres">
      <dgm:prSet presAssocID="{62438870-D7C8-4D82-A4C3-D35F419E29A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25346-CE83-452A-B453-ECAA583978EC}" type="pres">
      <dgm:prSet presAssocID="{62438870-D7C8-4D82-A4C3-D35F419E29AF}" presName="descendantText" presStyleLbl="alignAcc1" presStyleIdx="0" presStyleCnt="5" custScaleX="99359" custLinFactNeighborX="-622" custLinFactNeighborY="-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1EF31-AC3D-44A4-9512-2572DAC1D87A}" type="pres">
      <dgm:prSet presAssocID="{9B8D8BDA-07C0-4DC8-892E-70A90D20936A}" presName="sp" presStyleCnt="0"/>
      <dgm:spPr/>
    </dgm:pt>
    <dgm:pt modelId="{711C03F1-761C-4B5A-9F06-A879D8191B86}" type="pres">
      <dgm:prSet presAssocID="{947CD5AF-E602-42B3-A5F1-1965B08596A8}" presName="composite" presStyleCnt="0"/>
      <dgm:spPr/>
    </dgm:pt>
    <dgm:pt modelId="{8D0E158A-CA70-4646-A2DA-9083C8EBDBC1}" type="pres">
      <dgm:prSet presAssocID="{947CD5AF-E602-42B3-A5F1-1965B08596A8}" presName="parentText" presStyleLbl="alignNode1" presStyleIdx="1" presStyleCnt="5" custLinFactNeighborX="0" custLinFactNeighborY="-79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468B4-95D1-40AD-A6FA-D76FD5EA6B9E}" type="pres">
      <dgm:prSet presAssocID="{947CD5AF-E602-42B3-A5F1-1965B08596A8}" presName="descendantText" presStyleLbl="alignAcc1" presStyleIdx="1" presStyleCnt="5" custLinFactNeighborX="415" custLinFactNeighborY="-12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65BA4-836B-41DF-B8A3-02164A91B4B5}" type="pres">
      <dgm:prSet presAssocID="{7FC2BE51-77A9-435E-A3D2-5D580FF48998}" presName="sp" presStyleCnt="0"/>
      <dgm:spPr/>
    </dgm:pt>
    <dgm:pt modelId="{07834BC4-D99A-4F34-BDD2-4C21B7284099}" type="pres">
      <dgm:prSet presAssocID="{4D04FA44-880C-4C53-AC50-E4ADD0DB897E}" presName="composite" presStyleCnt="0"/>
      <dgm:spPr/>
    </dgm:pt>
    <dgm:pt modelId="{7457865F-0BA8-43B5-81D0-662DE5972F6A}" type="pres">
      <dgm:prSet presAssocID="{4D04FA44-880C-4C53-AC50-E4ADD0DB897E}" presName="parentText" presStyleLbl="alignNode1" presStyleIdx="2" presStyleCnt="5" custLinFactNeighborX="0" custLinFactNeighborY="-156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6488B-4C8E-4E70-8ADC-2E2C09CF5432}" type="pres">
      <dgm:prSet presAssocID="{4D04FA44-880C-4C53-AC50-E4ADD0DB897E}" presName="descendantText" presStyleLbl="alignAcc1" presStyleIdx="2" presStyleCnt="5" custLinFactNeighborX="415" custLinFactNeighborY="-24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11397-5AFE-4468-9675-42F028DBA977}" type="pres">
      <dgm:prSet presAssocID="{BDE90DDE-2D66-475F-B7A4-9EE46F228862}" presName="sp" presStyleCnt="0"/>
      <dgm:spPr/>
    </dgm:pt>
    <dgm:pt modelId="{238EAE0F-69EF-4847-9264-92F9780E9828}" type="pres">
      <dgm:prSet presAssocID="{5F5AA86A-3D7F-4447-B116-C51B8EA8B269}" presName="composite" presStyleCnt="0"/>
      <dgm:spPr/>
    </dgm:pt>
    <dgm:pt modelId="{479B2003-2B0F-424A-B7CD-3254295B4C6A}" type="pres">
      <dgm:prSet presAssocID="{5F5AA86A-3D7F-4447-B116-C51B8EA8B269}" presName="parentText" presStyleLbl="alignNode1" presStyleIdx="3" presStyleCnt="5" custLinFactNeighborX="0" custLinFactNeighborY="-233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0F511-0E5F-482D-8C84-5CDB5B0D8C37}" type="pres">
      <dgm:prSet presAssocID="{5F5AA86A-3D7F-4447-B116-C51B8EA8B269}" presName="descendantText" presStyleLbl="alignAcc1" presStyleIdx="3" presStyleCnt="5" custLinFactNeighborX="415" custLinFactNeighborY="-35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7CE23-5E0F-401B-BA7A-8D835E98B783}" type="pres">
      <dgm:prSet presAssocID="{2DA344EF-59C7-4F89-A077-33CFBCEB26E2}" presName="sp" presStyleCnt="0"/>
      <dgm:spPr/>
    </dgm:pt>
    <dgm:pt modelId="{D0D6137F-E5B3-4F70-A9C0-1CB2B5C97F28}" type="pres">
      <dgm:prSet presAssocID="{BF5F4421-3D09-4362-8014-26ABCE8BD796}" presName="composite" presStyleCnt="0"/>
      <dgm:spPr/>
    </dgm:pt>
    <dgm:pt modelId="{45D2447E-F84A-4538-BC59-BFACC2822973}" type="pres">
      <dgm:prSet presAssocID="{BF5F4421-3D09-4362-8014-26ABCE8BD796}" presName="parentText" presStyleLbl="alignNode1" presStyleIdx="4" presStyleCnt="5" custLinFactNeighborX="0" custLinFactNeighborY="-310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8C3C5-1BE9-4F7C-9212-B0DD7C051EC2}" type="pres">
      <dgm:prSet presAssocID="{BF5F4421-3D09-4362-8014-26ABCE8BD796}" presName="descendantText" presStyleLbl="alignAcc1" presStyleIdx="4" presStyleCnt="5" custLinFactNeighborX="415" custLinFactNeighborY="-47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CB8459-B86A-4487-8CDB-E66F5C1FD2F4}" type="presOf" srcId="{02634582-09ED-4FFC-8C33-287850EFA0B5}" destId="{DDD0F511-0E5F-482D-8C84-5CDB5B0D8C37}" srcOrd="0" destOrd="0" presId="urn:microsoft.com/office/officeart/2005/8/layout/chevron2"/>
    <dgm:cxn modelId="{53C2F4A3-1331-47B7-8D21-5F75DDB2E59D}" srcId="{BF5F4421-3D09-4362-8014-26ABCE8BD796}" destId="{6EA1AED0-366D-49EF-A4C9-079E87C0F75C}" srcOrd="0" destOrd="0" parTransId="{60A8380E-8BE9-4C4C-8F66-79EEA3A0D453}" sibTransId="{A4779ADE-4DC8-44D1-A485-FB1855BEF140}"/>
    <dgm:cxn modelId="{903819D5-2D1A-47E9-A02F-53CC12F372D4}" srcId="{5F5AA86A-3D7F-4447-B116-C51B8EA8B269}" destId="{02634582-09ED-4FFC-8C33-287850EFA0B5}" srcOrd="0" destOrd="0" parTransId="{E9D40AC6-3C8F-45B9-AE88-4FA909E0E0C2}" sibTransId="{EBD895E3-D54A-4AFF-9B7C-FFE2E2CF6DB9}"/>
    <dgm:cxn modelId="{4C9F9C1A-2E20-47C6-9854-C77E1479554C}" srcId="{A385EDF8-84DF-4969-84D2-64284B80E0B4}" destId="{5F5AA86A-3D7F-4447-B116-C51B8EA8B269}" srcOrd="3" destOrd="0" parTransId="{F8FD5966-9324-4976-9225-7B9E76132557}" sibTransId="{2DA344EF-59C7-4F89-A077-33CFBCEB26E2}"/>
    <dgm:cxn modelId="{4B98DA7B-6FEF-47A9-9B6C-C02B24AF6BC0}" type="presOf" srcId="{947CD5AF-E602-42B3-A5F1-1965B08596A8}" destId="{8D0E158A-CA70-4646-A2DA-9083C8EBDBC1}" srcOrd="0" destOrd="0" presId="urn:microsoft.com/office/officeart/2005/8/layout/chevron2"/>
    <dgm:cxn modelId="{461BC6C3-1F13-4A89-914F-54C46B5ED79D}" srcId="{62438870-D7C8-4D82-A4C3-D35F419E29AF}" destId="{D0671F74-2C9E-4BB3-8083-C05FD8AD8010}" srcOrd="0" destOrd="0" parTransId="{6AE09910-0304-44B2-8EF0-856EA5013116}" sibTransId="{783E5E8F-627C-46B6-B86B-012CE6620815}"/>
    <dgm:cxn modelId="{55FBA6DD-535C-46DB-8B1A-B942D6365CBC}" type="presOf" srcId="{6EA1AED0-366D-49EF-A4C9-079E87C0F75C}" destId="{E158C3C5-1BE9-4F7C-9212-B0DD7C051EC2}" srcOrd="0" destOrd="0" presId="urn:microsoft.com/office/officeart/2005/8/layout/chevron2"/>
    <dgm:cxn modelId="{4D0EA053-B7CA-4241-968C-2D945EBB0D61}" type="presOf" srcId="{62438870-D7C8-4D82-A4C3-D35F419E29AF}" destId="{7F06E304-089D-4A30-ACED-D6BCF150F4F1}" srcOrd="0" destOrd="0" presId="urn:microsoft.com/office/officeart/2005/8/layout/chevron2"/>
    <dgm:cxn modelId="{FCA80B8F-838A-4455-8147-6566DB2AC038}" type="presOf" srcId="{BAEF6A33-C663-4F26-B1D6-7694A506D1B0}" destId="{CEB468B4-95D1-40AD-A6FA-D76FD5EA6B9E}" srcOrd="0" destOrd="0" presId="urn:microsoft.com/office/officeart/2005/8/layout/chevron2"/>
    <dgm:cxn modelId="{C8312669-8487-44AB-8C35-95141422A68E}" srcId="{A385EDF8-84DF-4969-84D2-64284B80E0B4}" destId="{947CD5AF-E602-42B3-A5F1-1965B08596A8}" srcOrd="1" destOrd="0" parTransId="{9E72B367-8021-44DC-9483-03C408DEB9AC}" sibTransId="{7FC2BE51-77A9-435E-A3D2-5D580FF48998}"/>
    <dgm:cxn modelId="{A898283A-8DD5-4E21-85B9-2048634027B6}" srcId="{A385EDF8-84DF-4969-84D2-64284B80E0B4}" destId="{4D04FA44-880C-4C53-AC50-E4ADD0DB897E}" srcOrd="2" destOrd="0" parTransId="{C940A7D9-D8EF-49B2-ABD8-3E2AA1433595}" sibTransId="{BDE90DDE-2D66-475F-B7A4-9EE46F228862}"/>
    <dgm:cxn modelId="{FAD077E5-087D-4B39-A856-F9F3F99F80BB}" srcId="{A385EDF8-84DF-4969-84D2-64284B80E0B4}" destId="{62438870-D7C8-4D82-A4C3-D35F419E29AF}" srcOrd="0" destOrd="0" parTransId="{176605CA-303F-4B6C-A3BC-C0F375D1854B}" sibTransId="{9B8D8BDA-07C0-4DC8-892E-70A90D20936A}"/>
    <dgm:cxn modelId="{06D1241B-A39D-492F-9BB9-B1B67E62A1FE}" type="presOf" srcId="{BF5F4421-3D09-4362-8014-26ABCE8BD796}" destId="{45D2447E-F84A-4538-BC59-BFACC2822973}" srcOrd="0" destOrd="0" presId="urn:microsoft.com/office/officeart/2005/8/layout/chevron2"/>
    <dgm:cxn modelId="{1DEAD0C5-DC32-4B94-82AF-0ABD6122921C}" type="presOf" srcId="{5F5AA86A-3D7F-4447-B116-C51B8EA8B269}" destId="{479B2003-2B0F-424A-B7CD-3254295B4C6A}" srcOrd="0" destOrd="0" presId="urn:microsoft.com/office/officeart/2005/8/layout/chevron2"/>
    <dgm:cxn modelId="{4A3F19F8-DAB6-4473-98BD-348E47223C2E}" type="presOf" srcId="{4D04FA44-880C-4C53-AC50-E4ADD0DB897E}" destId="{7457865F-0BA8-43B5-81D0-662DE5972F6A}" srcOrd="0" destOrd="0" presId="urn:microsoft.com/office/officeart/2005/8/layout/chevron2"/>
    <dgm:cxn modelId="{F4433B96-0C4B-4476-AEE5-54BBB9415CCD}" type="presOf" srcId="{A385EDF8-84DF-4969-84D2-64284B80E0B4}" destId="{204A89BE-93C4-41DC-9903-0E046BEC2ECD}" srcOrd="0" destOrd="0" presId="urn:microsoft.com/office/officeart/2005/8/layout/chevron2"/>
    <dgm:cxn modelId="{3BFA920D-D826-48BA-98DB-8F9BE1552A15}" srcId="{A385EDF8-84DF-4969-84D2-64284B80E0B4}" destId="{BF5F4421-3D09-4362-8014-26ABCE8BD796}" srcOrd="4" destOrd="0" parTransId="{C111A7F6-0FC4-4AC2-B591-E59A7312E87C}" sibTransId="{BB046F71-A951-4279-B577-F704BFCD1607}"/>
    <dgm:cxn modelId="{7DF1AF13-4334-45EC-9B1B-9AF8BA17FD7E}" srcId="{4D04FA44-880C-4C53-AC50-E4ADD0DB897E}" destId="{82D6496E-D940-4C75-9611-66AA213AEE47}" srcOrd="0" destOrd="0" parTransId="{6F9DAB96-CD8C-4AC8-9E48-070C0F924168}" sibTransId="{CBEC0D9A-394A-4567-B555-C1AF3EFACEE1}"/>
    <dgm:cxn modelId="{47290CFA-AA3D-4EC8-96B7-A042480EFCE4}" type="presOf" srcId="{82D6496E-D940-4C75-9611-66AA213AEE47}" destId="{B9E6488B-4C8E-4E70-8ADC-2E2C09CF5432}" srcOrd="0" destOrd="0" presId="urn:microsoft.com/office/officeart/2005/8/layout/chevron2"/>
    <dgm:cxn modelId="{F78FE2E5-98F6-4374-835B-82BEF9632424}" type="presOf" srcId="{D0671F74-2C9E-4BB3-8083-C05FD8AD8010}" destId="{CEA25346-CE83-452A-B453-ECAA583978EC}" srcOrd="0" destOrd="0" presId="urn:microsoft.com/office/officeart/2005/8/layout/chevron2"/>
    <dgm:cxn modelId="{5A9ECED7-0D44-4AF3-8EFE-B391738893CF}" srcId="{947CD5AF-E602-42B3-A5F1-1965B08596A8}" destId="{BAEF6A33-C663-4F26-B1D6-7694A506D1B0}" srcOrd="0" destOrd="0" parTransId="{8BA11E12-0299-4884-84A1-6FE79A6BD7DE}" sibTransId="{7391375D-652C-4CA4-8C9F-B2900D741D5E}"/>
    <dgm:cxn modelId="{372D79CC-0310-4946-BE39-E9F4C6D4B16C}" type="presParOf" srcId="{204A89BE-93C4-41DC-9903-0E046BEC2ECD}" destId="{B6242580-BC46-439E-9870-8C673DB67C4B}" srcOrd="0" destOrd="0" presId="urn:microsoft.com/office/officeart/2005/8/layout/chevron2"/>
    <dgm:cxn modelId="{F56BAB2F-DF44-49B8-A3F9-5536348F576E}" type="presParOf" srcId="{B6242580-BC46-439E-9870-8C673DB67C4B}" destId="{7F06E304-089D-4A30-ACED-D6BCF150F4F1}" srcOrd="0" destOrd="0" presId="urn:microsoft.com/office/officeart/2005/8/layout/chevron2"/>
    <dgm:cxn modelId="{667A8DF1-0DFD-42F4-8E2D-BB7E75EB1BD6}" type="presParOf" srcId="{B6242580-BC46-439E-9870-8C673DB67C4B}" destId="{CEA25346-CE83-452A-B453-ECAA583978EC}" srcOrd="1" destOrd="0" presId="urn:microsoft.com/office/officeart/2005/8/layout/chevron2"/>
    <dgm:cxn modelId="{0EE8665A-C854-4619-86AD-8111F167980E}" type="presParOf" srcId="{204A89BE-93C4-41DC-9903-0E046BEC2ECD}" destId="{7E31EF31-AC3D-44A4-9512-2572DAC1D87A}" srcOrd="1" destOrd="0" presId="urn:microsoft.com/office/officeart/2005/8/layout/chevron2"/>
    <dgm:cxn modelId="{322F8B84-047C-465D-B8EF-34C5D85950EA}" type="presParOf" srcId="{204A89BE-93C4-41DC-9903-0E046BEC2ECD}" destId="{711C03F1-761C-4B5A-9F06-A879D8191B86}" srcOrd="2" destOrd="0" presId="urn:microsoft.com/office/officeart/2005/8/layout/chevron2"/>
    <dgm:cxn modelId="{2793E10F-874B-4B38-9C7A-D99BD6013B13}" type="presParOf" srcId="{711C03F1-761C-4B5A-9F06-A879D8191B86}" destId="{8D0E158A-CA70-4646-A2DA-9083C8EBDBC1}" srcOrd="0" destOrd="0" presId="urn:microsoft.com/office/officeart/2005/8/layout/chevron2"/>
    <dgm:cxn modelId="{1BA197F0-55D3-43D3-A16B-7549E655CDD4}" type="presParOf" srcId="{711C03F1-761C-4B5A-9F06-A879D8191B86}" destId="{CEB468B4-95D1-40AD-A6FA-D76FD5EA6B9E}" srcOrd="1" destOrd="0" presId="urn:microsoft.com/office/officeart/2005/8/layout/chevron2"/>
    <dgm:cxn modelId="{6E00A736-ACDA-4ADB-8E2A-B7B0CFE6ECD3}" type="presParOf" srcId="{204A89BE-93C4-41DC-9903-0E046BEC2ECD}" destId="{B1065BA4-836B-41DF-B8A3-02164A91B4B5}" srcOrd="3" destOrd="0" presId="urn:microsoft.com/office/officeart/2005/8/layout/chevron2"/>
    <dgm:cxn modelId="{51D11703-E2F7-4EE5-9FA5-79C438AF0568}" type="presParOf" srcId="{204A89BE-93C4-41DC-9903-0E046BEC2ECD}" destId="{07834BC4-D99A-4F34-BDD2-4C21B7284099}" srcOrd="4" destOrd="0" presId="urn:microsoft.com/office/officeart/2005/8/layout/chevron2"/>
    <dgm:cxn modelId="{B7870740-8479-4C2D-81A6-1C2D05AC850C}" type="presParOf" srcId="{07834BC4-D99A-4F34-BDD2-4C21B7284099}" destId="{7457865F-0BA8-43B5-81D0-662DE5972F6A}" srcOrd="0" destOrd="0" presId="urn:microsoft.com/office/officeart/2005/8/layout/chevron2"/>
    <dgm:cxn modelId="{CEFD62A9-FF97-41CD-9FEF-E03622357CEA}" type="presParOf" srcId="{07834BC4-D99A-4F34-BDD2-4C21B7284099}" destId="{B9E6488B-4C8E-4E70-8ADC-2E2C09CF5432}" srcOrd="1" destOrd="0" presId="urn:microsoft.com/office/officeart/2005/8/layout/chevron2"/>
    <dgm:cxn modelId="{5DBE8091-1698-4D7F-9B45-BA139B6DF490}" type="presParOf" srcId="{204A89BE-93C4-41DC-9903-0E046BEC2ECD}" destId="{57D11397-5AFE-4468-9675-42F028DBA977}" srcOrd="5" destOrd="0" presId="urn:microsoft.com/office/officeart/2005/8/layout/chevron2"/>
    <dgm:cxn modelId="{D7D7E690-467A-4DE1-821F-684A72B71B38}" type="presParOf" srcId="{204A89BE-93C4-41DC-9903-0E046BEC2ECD}" destId="{238EAE0F-69EF-4847-9264-92F9780E9828}" srcOrd="6" destOrd="0" presId="urn:microsoft.com/office/officeart/2005/8/layout/chevron2"/>
    <dgm:cxn modelId="{36B9ECCB-6ED3-49DC-8A07-A307089EAC79}" type="presParOf" srcId="{238EAE0F-69EF-4847-9264-92F9780E9828}" destId="{479B2003-2B0F-424A-B7CD-3254295B4C6A}" srcOrd="0" destOrd="0" presId="urn:microsoft.com/office/officeart/2005/8/layout/chevron2"/>
    <dgm:cxn modelId="{126EA959-3BEC-4E23-882D-A3BE6B4DA0AE}" type="presParOf" srcId="{238EAE0F-69EF-4847-9264-92F9780E9828}" destId="{DDD0F511-0E5F-482D-8C84-5CDB5B0D8C37}" srcOrd="1" destOrd="0" presId="urn:microsoft.com/office/officeart/2005/8/layout/chevron2"/>
    <dgm:cxn modelId="{217DBC68-1614-4836-95FB-E635DBED1A58}" type="presParOf" srcId="{204A89BE-93C4-41DC-9903-0E046BEC2ECD}" destId="{DDF7CE23-5E0F-401B-BA7A-8D835E98B783}" srcOrd="7" destOrd="0" presId="urn:microsoft.com/office/officeart/2005/8/layout/chevron2"/>
    <dgm:cxn modelId="{18F95824-E6E7-44DB-9985-51D1F4C8B025}" type="presParOf" srcId="{204A89BE-93C4-41DC-9903-0E046BEC2ECD}" destId="{D0D6137F-E5B3-4F70-A9C0-1CB2B5C97F28}" srcOrd="8" destOrd="0" presId="urn:microsoft.com/office/officeart/2005/8/layout/chevron2"/>
    <dgm:cxn modelId="{166925E2-9007-41C9-8D4F-A92870E82B4B}" type="presParOf" srcId="{D0D6137F-E5B3-4F70-A9C0-1CB2B5C97F28}" destId="{45D2447E-F84A-4538-BC59-BFACC2822973}" srcOrd="0" destOrd="0" presId="urn:microsoft.com/office/officeart/2005/8/layout/chevron2"/>
    <dgm:cxn modelId="{AF45FF43-6245-4C47-B60F-FAF446A16ACF}" type="presParOf" srcId="{D0D6137F-E5B3-4F70-A9C0-1CB2B5C97F28}" destId="{E158C3C5-1BE9-4F7C-9212-B0DD7C051EC2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9DEAC-C2BD-4298-9F80-594ABE8AA23D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CB7A7-592F-4356-942F-DC5D7A308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6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F7B14AF-D76D-490F-BD32-EC6522A2A565}" type="datetime1">
              <a:rPr lang="ru-RU" smtClean="0"/>
              <a:pPr/>
              <a:t>14.08.2025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992E-354A-4154-A791-82BD39A07D11}" type="datetime1">
              <a:rPr lang="ru-RU" smtClean="0"/>
              <a:pPr/>
              <a:t>14.08.2025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3516-041F-4CC7-9A42-F28A3132E9A2}" type="datetime1">
              <a:rPr lang="ru-RU" smtClean="0"/>
              <a:pPr/>
              <a:t>14.08.2025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257582-26C2-4143-9C44-D0D78E356BFB}" type="datetime1">
              <a:rPr lang="ru-RU" smtClean="0"/>
              <a:pPr/>
              <a:t>14.08.2025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7F4A19-3A96-49AC-AC11-BADCAF7BB3D6}" type="datetime1">
              <a:rPr lang="ru-RU" smtClean="0"/>
              <a:pPr/>
              <a:t>14.08.2025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3214-E09C-4A53-BE2A-6859CC393A72}" type="datetime1">
              <a:rPr lang="ru-RU" smtClean="0"/>
              <a:pPr/>
              <a:t>14.08.2025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90EC-D216-401A-8D32-FBB2327012F8}" type="datetime1">
              <a:rPr lang="ru-RU" smtClean="0"/>
              <a:pPr/>
              <a:t>14.08.2025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6A6881-CC77-414E-9AF1-3871A5C23151}" type="datetime1">
              <a:rPr lang="ru-RU" smtClean="0"/>
              <a:pPr/>
              <a:t>14.08.2025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0BA3-5A7C-4C2C-9DD1-1D3A620B9E02}" type="datetime1">
              <a:rPr lang="ru-RU" smtClean="0"/>
              <a:pPr/>
              <a:t>14.08.2025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078C29-7510-4F7A-9498-778AE7AB0930}" type="datetime1">
              <a:rPr lang="ru-RU" smtClean="0"/>
              <a:pPr/>
              <a:t>14.08.2025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1A2C28-FFD9-4B7D-8C1F-29340F0CD92D}" type="datetime1">
              <a:rPr lang="ru-RU" smtClean="0"/>
              <a:pPr/>
              <a:t>14.08.2025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ECFD22-71D0-4CBA-9E12-F8533BE08871}" type="datetime1">
              <a:rPr lang="ru-RU" smtClean="0"/>
              <a:pPr/>
              <a:t>14.08.2025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1785926"/>
            <a:ext cx="6215106" cy="4286280"/>
          </a:xfrm>
        </p:spPr>
        <p:txBody>
          <a:bodyPr>
            <a:normAutofit fontScale="90000"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Краткая презентация основной образовательной программы дошкольного образования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2C0FDB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Починки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571604" y="571480"/>
            <a:ext cx="7358114" cy="1428760"/>
          </a:xfrm>
          <a:prstGeom prst="horizontalScroll">
            <a:avLst>
              <a:gd name="adj" fmla="val 12500"/>
            </a:avLst>
          </a:prstGeom>
          <a:solidFill>
            <a:srgbClr val="FFFFFF">
              <a:alpha val="0"/>
            </a:srgbClr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tabLst>
                <a:tab pos="3819525" algn="l"/>
              </a:tabLst>
            </a:pPr>
            <a:r>
              <a:rPr lang="ru-RU" sz="2000" b="1" dirty="0" smtClean="0">
                <a:latin typeface="Georgia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ПОЧИНКОВСКИЙ ДЕТСКИЙ САД № 2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87127" y="440093"/>
            <a:ext cx="406970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3819525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3819525" algn="l"/>
              </a:tabLst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42844" y="714356"/>
            <a:ext cx="8786874" cy="61436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Основная цель:</a:t>
            </a:r>
            <a:endParaRPr lang="ru-RU" sz="15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позитивная социализация детей дошкольного возраста; приобщение детей к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нормам, традициям семьи, общества и государства; формирование основ безопасности.</a:t>
            </a:r>
          </a:p>
          <a:p>
            <a:pPr algn="just">
              <a:buNone/>
            </a:pPr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социально-коммуникативного развития по ФГОС ДО:</a:t>
            </a:r>
            <a:endParaRPr lang="ru-RU" sz="15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Усвоение норм и ценностей, принятых в обществе, включая моральные и нравственные ценности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Развитие общения и взаимодействия ребёнка со взрослыми и сверстниками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Становление самостоятельности, целенаправленности и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собственных действий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Развитие социального и эмоционального интеллекта, эмоциональной отзывчивости, сопереживания; формирование готовности к совместной деятельности со сверстниками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Формирование уважительного отношения и чувства принадлежности к своей семье и к сообществу детей и взрослых в организации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Формирование позитивных установок к различным видам труда и творчества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Формирование основ безопасного поведения в быту, в социуме, природе</a:t>
            </a:r>
          </a:p>
          <a:p>
            <a:pPr algn="just">
              <a:buNone/>
            </a:pPr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работы по социально-коммуникативному </a:t>
            </a:r>
          </a:p>
          <a:p>
            <a:pPr algn="just">
              <a:buNone/>
            </a:pPr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развитию детей в дошкольном учреждении:</a:t>
            </a:r>
            <a:endParaRPr lang="ru-RU" sz="15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Социализация, развитие общения, нравственное воспитание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Ребёнок в семье и сообществе, патриотическое воспитание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Самообслуживание, самостоятельность, трудовое воспитание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Формирование основ безопасности</a:t>
            </a:r>
          </a:p>
          <a:p>
            <a:pPr algn="just"/>
            <a:endParaRPr lang="ru-RU" sz="1200" dirty="0"/>
          </a:p>
        </p:txBody>
      </p:sp>
      <p:pic>
        <p:nvPicPr>
          <p:cNvPr id="5" name="Picture 3" descr="C:\Documents and Settings\Администратор\Рабочий стол\материалы из интернета\разное\анимашки\t85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0"/>
            <a:ext cx="2065572" cy="13144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0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ОБРАЗОВАТЕЛЬНАЯ ОБЛАСТЬ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«СОЦИАЛЬНО-КОММУНИКАТИВНОЕ РАЗВИТИЕ»:</a:t>
            </a:r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071942"/>
            <a:ext cx="2286553" cy="262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642918"/>
            <a:ext cx="8858280" cy="600079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Осно</a:t>
            </a:r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вная цель:</a:t>
            </a:r>
            <a:endParaRPr lang="ru-RU" sz="15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формирование интереса к эстетической стороне окружающей действительности; развитие эстетических чувств детей; развитие детского художественного творчества, интереса к самостоятельной творческой деятельности.</a:t>
            </a:r>
          </a:p>
          <a:p>
            <a:pPr algn="just">
              <a:buNone/>
            </a:pPr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художественно-эстетического развития по ФГОС ДО:</a:t>
            </a:r>
            <a:endParaRPr lang="ru-RU" sz="15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Развитие предпосылок ценностно-смыслового восприятия и понимания произведений искусства, мира природы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Становление эстетического отношения к окружающему миру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представлений о видах искусства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Восприятие музыки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Восприятие художественной литературы, фольклора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Стимулирование сопереживания персонажам художественных произведений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Реализация самостоятельной творческой деятельности (изобразительной, конструктивно-модельной, музыкальной и др.)</a:t>
            </a:r>
          </a:p>
          <a:p>
            <a:pPr algn="just">
              <a:buNone/>
            </a:pPr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работы по художественно-эстетическому </a:t>
            </a:r>
          </a:p>
          <a:p>
            <a:pPr algn="just">
              <a:buNone/>
            </a:pPr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развитию детей в дошкольном учреждении:</a:t>
            </a:r>
            <a:endParaRPr lang="ru-RU" sz="15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Приобщение к искусству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Конструктивно-модельная  деятельность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Музыкальная  деятельность</a:t>
            </a:r>
          </a:p>
          <a:p>
            <a:pPr algn="just"/>
            <a:endParaRPr lang="ru-RU" sz="1200" dirty="0"/>
          </a:p>
        </p:txBody>
      </p:sp>
      <p:pic>
        <p:nvPicPr>
          <p:cNvPr id="4099" name="Picture 3" descr="C:\Documents and Settings\Администратор\Рабочий стол\материалы из интернета\разное\анимашки\b361b7018a1d01b9f42104e7c99c4a9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0"/>
            <a:ext cx="785818" cy="8624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ОБРАЗОВАТЕЛЬНАЯ ОБЛАСТЬ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«ХУДОЖЕСТВЕННО-ЭСТЕТИЧЕСКОЕ РАЗВИТИЕ»: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429132"/>
            <a:ext cx="315667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1643050"/>
            <a:ext cx="3214710" cy="642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Целевые ориентиры образования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57158" y="2714620"/>
            <a:ext cx="3500462" cy="1714512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в младенческом и раннем возрасте: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214942" y="2714620"/>
            <a:ext cx="3714776" cy="1643074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на этапе завершения дошкольного образования: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H="1">
            <a:off x="5536413" y="2321711"/>
            <a:ext cx="500066" cy="42862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2464579" y="2250273"/>
            <a:ext cx="500066" cy="42862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4714885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Целевые ориентиры Образовательной программы ДОУ выступают основаниями преемственности дошкольного и начального общего образования. При соблюдении требований к условиям реализации Программы настоящие целевые ориентиры предполагают формирование у детей дошкольного возраста предпосылок к учебной деятельности на этапе завершения ими дошкольного образования.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1" y="142852"/>
            <a:ext cx="8429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результатам освоения 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представлены в виде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целевых ориентиров дошкольного 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которые представляют собой возрастные характеристики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возможных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достижений ребенка на этапе завершения уровня дошкольного образования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42852"/>
            <a:ext cx="7972452" cy="693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0" y="642918"/>
            <a:ext cx="8929718" cy="5910371"/>
          </a:xfrm>
        </p:spPr>
        <p:txBody>
          <a:bodyPr>
            <a:noAutofit/>
          </a:bodyPr>
          <a:lstStyle/>
          <a:p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 проявляет навыки опрятности.</a:t>
            </a:r>
          </a:p>
          <a:p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Проявляет отрицательное отношение к грубости, жадности.</a:t>
            </a:r>
          </a:p>
          <a:p>
            <a:pPr lvl="1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Соблюдает правила элементарной вежливости (самостоятельно или по напоминанию говорит «спасибо», «здравствуйте», «до свидания», «спокойной ночи» (в семье, в группе)); имеет первичные представления об элементарных правилах поведения в детском саду, дома, на улице и старается соблюдать их.</a:t>
            </a:r>
          </a:p>
          <a:p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игрушек. Речь становится полноценным средством общения с другими детьми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взрослого. Эмоционально откликается на игру, предложенную взрослым, принимает игровую задачу.</a:t>
            </a:r>
          </a:p>
          <a:p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Проявляет интерес к сверстникам; наблюдает за их действиями и подражает им. Умеет играть рядом со сверстниками, не мешая им. Проявляет интерес к совместным играм небольшими группами.</a:t>
            </a:r>
          </a:p>
          <a:p>
            <a:pPr lvl="1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Проявляет интерес к окружающему миру природы, с интересом участвует в сезонных наблюдениях.</a:t>
            </a:r>
          </a:p>
          <a:p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Проявляет интерес к стихам, песням и сказкам, рассматриванию картинок, стремится двигаться под музыку; эмоционально откликается на различные произведения культуры и искусства.</a:t>
            </a:r>
          </a:p>
          <a:p>
            <a:pPr lvl="1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 пониманием следит за действиями героев кукольного театра; проявляет желание участвовать в театрализованных и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сюжетно-роле-вых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играх.</a:t>
            </a:r>
          </a:p>
          <a:p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Проявляет интерес к продуктивной деятельности (рисование, лепка, конструирование, аппликация).</a:t>
            </a:r>
          </a:p>
          <a:p>
            <a:pPr lvl="1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 ребенка развита крупная моторика, он стремится осваивать различные виды движений (бег, лазанье, перешагивание и пр.). С интересом участвует в подвижных играх с простым содержанием, несложными движениями.</a:t>
            </a:r>
          </a:p>
          <a:p>
            <a:pPr algn="just">
              <a:spcBef>
                <a:spcPts val="0"/>
              </a:spcBef>
            </a:pPr>
            <a:endParaRPr lang="ru-RU" sz="1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Picture 2" descr="C:\Documents and Settings\Администратор\Рабочий стол\материалы из интернета\разное\анимашки\b07ac9fd3b78cfbac221de5d5230488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37291"/>
            <a:ext cx="955484" cy="75827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0"/>
            <a:ext cx="7392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7030A0"/>
                </a:solidFill>
              </a:rPr>
              <a:t>Целевые ориентиры образования в младенческом и раннем возрасте: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5000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42918"/>
            <a:ext cx="8677628" cy="6000768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Ребенок овладевает основными культурными средствами, способами деятельности, проявляет инициативу и самостоятельность в разных видах деятельности —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деятельности.</a:t>
            </a:r>
          </a:p>
          <a:p>
            <a:pPr lvl="1" algn="just"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</a:t>
            </a:r>
          </a:p>
          <a:p>
            <a:pPr lvl="0" algn="just">
              <a:spcBef>
                <a:spcPts val="0"/>
              </a:spcBef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 Умеет выражать и отстаивать свою позицию по разным вопросам.</a:t>
            </a:r>
          </a:p>
          <a:p>
            <a:pPr lvl="1" algn="just"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Способен сотрудничать и выполнять как лидерские, так и исполнительские функции в совместной деятельности.</a:t>
            </a:r>
          </a:p>
          <a:p>
            <a:pPr lvl="0" algn="just">
              <a:spcBef>
                <a:spcPts val="0"/>
              </a:spcBef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Понимает, что все люди равны вне зависимости от их социального происхождения, этнической принадлежности, религиозных и других верований, их физических и психических особенностей.</a:t>
            </a:r>
          </a:p>
          <a:p>
            <a:pPr lvl="1" algn="just"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Проявляет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эмпатию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 отношению к другим людям, готовность прийти на помощь тем, кто в этом нуждается.</a:t>
            </a:r>
          </a:p>
          <a:p>
            <a:pPr lvl="0" algn="just">
              <a:spcBef>
                <a:spcPts val="0"/>
              </a:spcBef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Проявляет умение слышать других и стремление быть понятым другими.</a:t>
            </a:r>
          </a:p>
          <a:p>
            <a:pPr lvl="1" algn="just"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Ребенок обладает развитым воображением, которое реализуется в разных видах деятельности, и прежде всего в игре; владеет разными формами и видами игры, различает условную и реальную ситуации; умеет подчиняться разным правилам и социальным нормам. Умеет распознавать различные ситуации и адекватно их оценивать.</a:t>
            </a:r>
          </a:p>
          <a:p>
            <a:pPr lvl="0" algn="just">
              <a:spcBef>
                <a:spcPts val="0"/>
              </a:spcBef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Ребенок достаточно хорошо владеет устной речью, может выражать свои мысли и желания, использовать речь для выражения своих мыслей, чувств и желаний, построения речевого высказывания в ситуации общения, выделять звуки в словах, у ребенка 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складываются предпосылки грамотности.</a:t>
            </a:r>
          </a:p>
          <a:p>
            <a:pPr lvl="1" algn="just"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ими.</a:t>
            </a:r>
          </a:p>
          <a:p>
            <a:pPr>
              <a:spcBef>
                <a:spcPts val="0"/>
              </a:spcBef>
            </a:pPr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Целевые ориентиры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на этапе завершения дошкольного образования: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0" y="260648"/>
            <a:ext cx="8748464" cy="6597351"/>
          </a:xfrm>
        </p:spPr>
        <p:txBody>
          <a:bodyPr>
            <a:normAutofit fontScale="55000" lnSpcReduction="20000"/>
          </a:bodyPr>
          <a:lstStyle/>
          <a:p>
            <a:pPr lvl="0" algn="just">
              <a:spcBef>
                <a:spcPts val="0"/>
              </a:spcBef>
            </a:pPr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навыки личной гигиены.</a:t>
            </a:r>
          </a:p>
          <a:p>
            <a:pPr lvl="0" algn="just">
              <a:spcBef>
                <a:spcPts val="0"/>
              </a:spcBef>
            </a:pPr>
            <a:endParaRPr lang="ru-RU" sz="2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0"/>
              </a:spcBef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Проявляет ответственность за начатое дело.</a:t>
            </a:r>
          </a:p>
          <a:p>
            <a:pPr lvl="1" algn="just">
              <a:spcBef>
                <a:spcPts val="0"/>
              </a:spcBef>
            </a:pPr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способен к принятию собственных решений, опираясь на свои знания и умения в различных видах деятельности.</a:t>
            </a:r>
          </a:p>
          <a:p>
            <a:pPr lvl="0" algn="just">
              <a:spcBef>
                <a:spcPts val="0"/>
              </a:spcBef>
            </a:pPr>
            <a:endParaRPr lang="ru-RU" sz="2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0"/>
              </a:spcBef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Открыт новому, то есть проявляет желание узнавать новое, самостоятельно добывать новые знания; положительно относится к обучению в школе.</a:t>
            </a:r>
          </a:p>
          <a:p>
            <a:pPr lvl="1" algn="just">
              <a:spcBef>
                <a:spcPts val="0"/>
              </a:spcBef>
            </a:pPr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Проявляет уважение к жизни (в различных ее формах) и заботу об окружающей среде.</a:t>
            </a:r>
          </a:p>
          <a:p>
            <a:pPr lvl="0" algn="just">
              <a:spcBef>
                <a:spcPts val="0"/>
              </a:spcBef>
            </a:pPr>
            <a:endParaRPr lang="ru-RU" sz="2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0"/>
              </a:spcBef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Эмоционально отзывается на красоту окружающего мира, произведения народного и профессионального искусства (музыку, танцы, театральную деятельность, изобразительную деятельность и т. д.).</a:t>
            </a:r>
          </a:p>
          <a:p>
            <a:pPr lvl="1" algn="just">
              <a:spcBef>
                <a:spcPts val="0"/>
              </a:spcBef>
            </a:pPr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Проявляет патриотические чувства, ощущает гордость за свою страну, ее достижения, имеет представление о ее географическом разнообразии, многонациональности, важнейших исторических событиях.</a:t>
            </a:r>
          </a:p>
          <a:p>
            <a:pPr lvl="0" algn="just">
              <a:spcBef>
                <a:spcPts val="0"/>
              </a:spcBef>
            </a:pPr>
            <a:endParaRPr lang="ru-RU" sz="2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0"/>
              </a:spcBef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Имеет первичные представления о себе, семье, традиционных семейных ценностях, включая традиционные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гендерные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ориентации, проявляет уважение к своему и противоположному полу.</a:t>
            </a:r>
          </a:p>
          <a:p>
            <a:pPr lvl="1" algn="just">
              <a:spcBef>
                <a:spcPts val="0"/>
              </a:spcBef>
            </a:pPr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Соблюдает элементарные общепринятые нормы, имеет первичные ценностные представления о том, «что такое хорошо и что такое плохо», стремится поступать хорошо; проявляет уважение к старшим и заботу о младших.</a:t>
            </a:r>
          </a:p>
          <a:p>
            <a:pPr lvl="0" algn="just">
              <a:spcBef>
                <a:spcPts val="0"/>
              </a:spcBef>
            </a:pPr>
            <a:endParaRPr lang="ru-RU" sz="2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0"/>
              </a:spcBef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Имеет начальные представления о здоровом образе жизни. Воспринимает здоровый образ жизни как ценность.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Picture 5" descr="G:\выступления\2014\ФГ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2037493" cy="2928396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" name="Picture 2" descr="H:\2016-2017 учебный год\родительское собрание октябрь 2106уч.г\картинки\програм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908" y="3478749"/>
            <a:ext cx="2064740" cy="2986063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57752" y="332656"/>
            <a:ext cx="38907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Образовательная программа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 ДОУ Починковского детского сад № 2 </a:t>
            </a:r>
          </a:p>
          <a:p>
            <a:pPr algn="jus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разработана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на основе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Федерального государственного образовательного стандарта дошкольного образования (ФГОС ДО) (Приказ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РФ № 1155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октября 2013г)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и с учётом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примерной общеобразовательной программы дошкольного образования «От рождения до школы» под редакцией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Н.Е.Вераксы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Т.С.Комаровой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М.А.Васильевой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sad\Desktop\img0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214414" y="428604"/>
            <a:ext cx="2132211" cy="2943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3219539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4806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образовательной</a:t>
            </a:r>
            <a:r>
              <a:rPr lang="ru-RU" sz="2800" b="1" dirty="0" smtClean="0">
                <a:latin typeface="Georgia" pitchFamily="18" charset="0"/>
                <a:ea typeface="Bodoni MT"/>
              </a:rPr>
              <a:t> программы: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2972887"/>
              </p:ext>
            </p:extLst>
          </p:nvPr>
        </p:nvGraphicFramePr>
        <p:xfrm>
          <a:off x="571472" y="714356"/>
          <a:ext cx="757242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Прямоугольник с двумя скругленными соседними углами 18"/>
          <p:cNvSpPr/>
          <p:nvPr/>
        </p:nvSpPr>
        <p:spPr>
          <a:xfrm rot="5400000">
            <a:off x="4400417" y="1600321"/>
            <a:ext cx="557479" cy="6786610"/>
          </a:xfrm>
          <a:prstGeom prst="round2Same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Группа 22"/>
          <p:cNvGrpSpPr/>
          <p:nvPr/>
        </p:nvGrpSpPr>
        <p:grpSpPr>
          <a:xfrm>
            <a:off x="571472" y="4714884"/>
            <a:ext cx="685784" cy="928694"/>
            <a:chOff x="1" y="3447138"/>
            <a:chExt cx="685784" cy="9796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Нашивка 23"/>
            <p:cNvSpPr/>
            <p:nvPr/>
          </p:nvSpPr>
          <p:spPr>
            <a:xfrm rot="5400000">
              <a:off x="-146953" y="3594092"/>
              <a:ext cx="979691" cy="685783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Нашивка 4"/>
            <p:cNvSpPr/>
            <p:nvPr/>
          </p:nvSpPr>
          <p:spPr>
            <a:xfrm>
              <a:off x="2" y="3790030"/>
              <a:ext cx="685783" cy="2939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b="1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57290" y="4857760"/>
            <a:ext cx="6102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обеспечение безопасности жизнедеятельности дошкольника</a:t>
            </a:r>
            <a:endParaRPr lang="ru-RU" sz="1600" dirty="0"/>
          </a:p>
        </p:txBody>
      </p:sp>
      <p:pic>
        <p:nvPicPr>
          <p:cNvPr id="14" name="Picture 2" descr="H:\Дет.сад\Картинки, рисунки\Дети и взрослые\дети рисую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5304223"/>
            <a:ext cx="2071702" cy="155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0388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09416" cy="48068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образовательной  программы:</a:t>
            </a:r>
            <a:endParaRPr lang="ru-RU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2972887"/>
              </p:ext>
            </p:extLst>
          </p:nvPr>
        </p:nvGraphicFramePr>
        <p:xfrm>
          <a:off x="571472" y="714356"/>
          <a:ext cx="757242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Прямоугольник с двумя скругленными соседними углами 18"/>
          <p:cNvSpPr/>
          <p:nvPr/>
        </p:nvSpPr>
        <p:spPr>
          <a:xfrm rot="5400000">
            <a:off x="4436136" y="1493163"/>
            <a:ext cx="557479" cy="6858048"/>
          </a:xfrm>
          <a:prstGeom prst="round2Same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Группа 22"/>
          <p:cNvGrpSpPr/>
          <p:nvPr/>
        </p:nvGrpSpPr>
        <p:grpSpPr>
          <a:xfrm>
            <a:off x="571472" y="4643446"/>
            <a:ext cx="685784" cy="928694"/>
            <a:chOff x="1" y="3447138"/>
            <a:chExt cx="685784" cy="9796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Нашивка 23"/>
            <p:cNvSpPr/>
            <p:nvPr/>
          </p:nvSpPr>
          <p:spPr>
            <a:xfrm rot="5400000">
              <a:off x="-146953" y="3594092"/>
              <a:ext cx="979691" cy="685783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Нашивка 4"/>
            <p:cNvSpPr/>
            <p:nvPr/>
          </p:nvSpPr>
          <p:spPr>
            <a:xfrm>
              <a:off x="2" y="3790030"/>
              <a:ext cx="685783" cy="2939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b="1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57290" y="4714884"/>
            <a:ext cx="5628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Уважительное отношение к результатам детского творчества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rot="5400000">
            <a:off x="4436136" y="2207543"/>
            <a:ext cx="557479" cy="6858048"/>
          </a:xfrm>
          <a:prstGeom prst="round2Same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 rot="5400000">
            <a:off x="4436136" y="2921923"/>
            <a:ext cx="557479" cy="6858048"/>
          </a:xfrm>
          <a:prstGeom prst="round2Same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Группа 22"/>
          <p:cNvGrpSpPr/>
          <p:nvPr/>
        </p:nvGrpSpPr>
        <p:grpSpPr>
          <a:xfrm>
            <a:off x="571472" y="5357826"/>
            <a:ext cx="685784" cy="857256"/>
            <a:chOff x="1" y="3447138"/>
            <a:chExt cx="685784" cy="9796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Нашивка 14"/>
            <p:cNvSpPr/>
            <p:nvPr/>
          </p:nvSpPr>
          <p:spPr>
            <a:xfrm rot="5400000">
              <a:off x="-146953" y="3594092"/>
              <a:ext cx="979691" cy="685783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2" y="3790030"/>
              <a:ext cx="685783" cy="2939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b="1" kern="1200" dirty="0"/>
            </a:p>
          </p:txBody>
        </p:sp>
      </p:grpSp>
      <p:grpSp>
        <p:nvGrpSpPr>
          <p:cNvPr id="22" name="Группа 22"/>
          <p:cNvGrpSpPr/>
          <p:nvPr/>
        </p:nvGrpSpPr>
        <p:grpSpPr>
          <a:xfrm>
            <a:off x="571472" y="6000744"/>
            <a:ext cx="685784" cy="857256"/>
            <a:chOff x="1" y="3447138"/>
            <a:chExt cx="685784" cy="9796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Нашивка 22"/>
            <p:cNvSpPr/>
            <p:nvPr/>
          </p:nvSpPr>
          <p:spPr>
            <a:xfrm rot="5400000">
              <a:off x="-146953" y="3594092"/>
              <a:ext cx="979691" cy="685783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Нашивка 4"/>
            <p:cNvSpPr/>
            <p:nvPr/>
          </p:nvSpPr>
          <p:spPr>
            <a:xfrm>
              <a:off x="2" y="3790030"/>
              <a:ext cx="685783" cy="2939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b="1" kern="12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85852" y="5500702"/>
            <a:ext cx="5998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Единство подходов к воспитанию детей в условиях ДОУ и семьи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8728" y="6143644"/>
            <a:ext cx="5617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3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Преемственность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в работе детского сада и начальной школы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29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000100" cy="10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0388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0"/>
            <a:ext cx="7143768" cy="857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соответствии с требованиями ФГОС ДО Программа состоит из двух частей: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1214422"/>
            <a:ext cx="6357950" cy="192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</a:rPr>
              <a:t>Обязательная часть </a:t>
            </a:r>
            <a:r>
              <a:rPr lang="ru-RU" sz="2000" b="1" dirty="0" smtClean="0">
                <a:solidFill>
                  <a:srgbClr val="002060"/>
                </a:solidFill>
              </a:rPr>
              <a:t>(содержание образовательной деятельности,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составленная на основе примерной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общеобразовательной программы дошкольного образования «От рождения до школы» под редакцией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Н.Е.Вераксы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Т.С.Комаровой, М.А.Васильевой. </a:t>
            </a:r>
            <a:r>
              <a:rPr lang="ru-RU" sz="2000" b="1" dirty="0" smtClean="0">
                <a:solidFill>
                  <a:srgbClr val="002060"/>
                </a:solidFill>
              </a:rPr>
              <a:t>(60% от её общего объёма)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500438"/>
            <a:ext cx="5715008" cy="3357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</a:rPr>
              <a:t>Вариативная часть </a:t>
            </a:r>
            <a:r>
              <a:rPr lang="ru-RU" sz="2000" b="1" dirty="0" smtClean="0">
                <a:solidFill>
                  <a:srgbClr val="002060"/>
                </a:solidFill>
              </a:rPr>
              <a:t>(часть, формируемая участниками образовательных отношений: педагоги, дети, родители)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(не более 40% от общего объема)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Представлена разделом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«Театр детям» 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который разработан самостоятельно образовательной организацией на основе пособия «Театрализованные занятия в детском саду» для детей старшего дошкольного возраста М. Д.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Маханевой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357422" y="92867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500430" y="3143248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500562" y="454967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2" name="Picture 2" descr="H:\2016-2017 учебный год\родительское собрание октябрь 2106уч.г\картинки\програм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071678"/>
            <a:ext cx="790343" cy="1143008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70\2017420103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2980" y="3500438"/>
            <a:ext cx="2921020" cy="1928826"/>
          </a:xfrm>
          <a:prstGeom prst="rect">
            <a:avLst/>
          </a:prstGeom>
          <a:noFill/>
        </p:spPr>
      </p:pic>
      <p:pic>
        <p:nvPicPr>
          <p:cNvPr id="12290" name="Picture 2" descr="https://estalsad36.edumsko.ru/uploads/3000/2223/143593/1280339944_948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095863"/>
            <a:ext cx="1143008" cy="1762137"/>
          </a:xfrm>
          <a:prstGeom prst="rect">
            <a:avLst/>
          </a:prstGeom>
          <a:noFill/>
        </p:spPr>
      </p:pic>
      <p:pic>
        <p:nvPicPr>
          <p:cNvPr id="13" name="Picture 2" descr="C:\Users\sad\Desktop\img0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214282" y="214290"/>
            <a:ext cx="1811468" cy="25003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образовательной программы ДОУ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366349">
            <a:off x="1243581" y="713281"/>
            <a:ext cx="484632" cy="601156"/>
          </a:xfrm>
          <a:prstGeom prst="downArrow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071934" y="1071546"/>
            <a:ext cx="484632" cy="500066"/>
          </a:xfrm>
          <a:prstGeom prst="downArrow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947759">
            <a:off x="7081275" y="631102"/>
            <a:ext cx="484632" cy="602188"/>
          </a:xfrm>
          <a:prstGeom prst="downArrow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500174"/>
            <a:ext cx="2428892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в дошкольном образовательном учреждении осуществляется на протяжении всего времени пребывания ребенка: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Утренний прием,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Гимнастика,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 пищи,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деятельность,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Прогулки,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Сон,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Игры,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с педагогом и самостоятельная деятельность воспитанников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571612"/>
            <a:ext cx="2357454" cy="3786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пяти направлениям: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AutoNum type="arabicPeriod"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 marL="342900" indent="-342900" algn="just">
              <a:buAutoNum type="arabicPeriod"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pPr marL="342900" indent="-342900" algn="just">
              <a:buAutoNum type="arabicPeriod"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pPr marL="342900" indent="-342900" algn="just">
              <a:buAutoNum type="arabicPeriod"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pPr marL="342900" indent="-342900" algn="just">
              <a:buAutoNum type="arabicPeriod"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1500174"/>
            <a:ext cx="2428892" cy="5072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различных видах детской деятельности:</a:t>
            </a:r>
          </a:p>
          <a:p>
            <a:pPr algn="ctr"/>
            <a:endParaRPr lang="ru-RU" sz="1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Коммуникативная</a:t>
            </a:r>
          </a:p>
          <a:p>
            <a:pPr marL="342900" indent="-342900" algn="just">
              <a:buAutoNum type="arabicPeriod"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</a:t>
            </a:r>
          </a:p>
          <a:p>
            <a:pPr marL="342900" indent="-342900" algn="just">
              <a:buAutoNum type="arabicPeriod"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Двигательная</a:t>
            </a:r>
          </a:p>
          <a:p>
            <a:pPr marL="342900" indent="-342900" algn="just">
              <a:buAutoNum type="arabicPeriod"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Музыкальная</a:t>
            </a:r>
          </a:p>
          <a:p>
            <a:pPr marL="342900" indent="-342900" algn="just">
              <a:buAutoNum type="arabicPeriod"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Изобразительная</a:t>
            </a:r>
          </a:p>
          <a:p>
            <a:pPr marL="342900" indent="-342900" algn="just">
              <a:buAutoNum type="arabicPeriod"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</a:t>
            </a:r>
          </a:p>
          <a:p>
            <a:pPr marL="342900" indent="-342900" algn="just">
              <a:buFontTx/>
              <a:buAutoNum type="arabicPeriod"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Восприятие художественной литературы и фольклора</a:t>
            </a:r>
          </a:p>
          <a:p>
            <a:pPr marL="342900" indent="-342900" algn="just">
              <a:buFontTx/>
              <a:buAutoNum type="arabicPeriod"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Самообслуживание и элементарная трудовая деятельность</a:t>
            </a:r>
          </a:p>
          <a:p>
            <a:pPr marL="342900" indent="-342900" algn="just">
              <a:buFontTx/>
              <a:buAutoNum type="arabicPeriod"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 из различных материалов</a:t>
            </a:r>
          </a:p>
        </p:txBody>
      </p:sp>
      <p:pic>
        <p:nvPicPr>
          <p:cNvPr id="11266" name="Picture 2" descr="https://avatars.mds.yandex.net/get-pdb/1221986/f14ccb0d-67bd-4e49-b75f-b988272273d7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5333989"/>
            <a:ext cx="2286016" cy="15240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258204" cy="285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71480"/>
            <a:ext cx="8786874" cy="585789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5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Основная цель: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развитие свободного общения с взрослыми и детьми, овладение </a:t>
            </a:r>
          </a:p>
          <a:p>
            <a:pPr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конструктивными способами и средствами взаимодействия с окружающими.</a:t>
            </a:r>
          </a:p>
          <a:p>
            <a:pPr algn="just">
              <a:buNone/>
            </a:pPr>
            <a:r>
              <a:rPr lang="ru-RU" sz="15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речевого развития по ФГОС ДО: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Владение речью как средством общения и культуры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Обогащение активного словаря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Развитие речевого творчества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Развитие связной, грамматически правильной диалогической и монологической речи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Развитие звуковой и интонационной культуры речи, фонематического слуха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Знакомство с книжной культурой, детской литературой, понимание на слух текстов различных жанров детской литературы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Формирование звуковой аналитико-синтетической активности как предпосылки обучения грамоте</a:t>
            </a:r>
          </a:p>
          <a:p>
            <a:pPr algn="just">
              <a:buNone/>
            </a:pPr>
            <a:r>
              <a:rPr lang="ru-RU" sz="15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работы по развитию речи детей в дошкольном учреждении:</a:t>
            </a:r>
          </a:p>
          <a:p>
            <a:pPr algn="just"/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Развитие словаря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(освоение значений слов и их уместное употребление в соответствии с контекстом высказывания, ситуацией, в которой происходит общение)</a:t>
            </a:r>
          </a:p>
          <a:p>
            <a:pPr algn="just"/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Воспитание звуковой культуры речи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(развитие восприятия звуков родной речи и произношения)</a:t>
            </a:r>
          </a:p>
          <a:p>
            <a:pPr algn="just"/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Воспитание интереса и любви к чтению, развитие литературной речи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Развитие связной речи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(диалогическая (разговорная) речь, монологическая речь (рассказывание))</a:t>
            </a:r>
          </a:p>
          <a:p>
            <a:pPr algn="just"/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Практическое овладение воспитанниками нормами речи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(способствование развитию речи как средства общения)</a:t>
            </a:r>
          </a:p>
          <a:p>
            <a:pPr algn="just"/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Формирование грамматического строя речи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(морфология (изменение слов по родам, числам, </a:t>
            </a:r>
          </a:p>
          <a:p>
            <a:pPr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падежам), синтаксис (освоение различных типов словосочетаний и предложений), словообразование)</a:t>
            </a:r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026" name="Picture 2" descr="C:\Documents and Settings\Администратор\Рабочий стол\материалы из интернета\разное\анимашки\574a61436c4d46c39fe790e12904224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604007" cy="571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142852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ОБРАЗОВАТЕЛЬНАЯ ОБЛАСТЬ «РЕЧЕВОЕ РАЗВИТИЕ»:</a:t>
            </a:r>
            <a:endParaRPr lang="ru-RU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00042"/>
            <a:ext cx="2000232" cy="222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642918"/>
            <a:ext cx="8929718" cy="60007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5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Основная цель:</a:t>
            </a:r>
            <a:endParaRPr lang="ru-RU" sz="1500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ознакомление с окружающим социальным миром, с природой и природными явлениями; формирование целостной картины мира; формирование элементарных математических представлений; развитие познавательно-исследовательской деятельности.</a:t>
            </a:r>
          </a:p>
          <a:p>
            <a:pPr algn="just">
              <a:buNone/>
            </a:pPr>
            <a:r>
              <a:rPr lang="ru-RU" sz="15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познавательного развития по ФГОС ДО:</a:t>
            </a:r>
            <a:endParaRPr lang="ru-RU" sz="1500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Развитие интересов детей, любознательности и познавательной мотивации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Формирование познавательных действий, становление сознания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Развитие воображения и творческой активности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Формирование первичных представлений о себе, других людях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Формирование первичных представлений об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Формирование первичных представлений о малой Родине и Отечестве, представлений о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ценностях нашего народа, об отечественных традициях и праздниках, о планете Земля как общем доме людей, о многообразии стран и народов мира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Формирование первичных представлений об особенностях природы</a:t>
            </a:r>
          </a:p>
          <a:p>
            <a:pPr algn="just">
              <a:buNone/>
            </a:pPr>
            <a:r>
              <a:rPr lang="ru-RU" sz="15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работы по познавательному развитию детей</a:t>
            </a:r>
          </a:p>
          <a:p>
            <a:pPr algn="just">
              <a:buNone/>
            </a:pPr>
            <a:r>
              <a:rPr lang="ru-RU" sz="15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дошкольном учреждении: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Развитие познавательно-исследовательской деятельности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Приобщение к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ценностям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Ознакомление с миром природы</a:t>
            </a:r>
          </a:p>
          <a:p>
            <a:endParaRPr lang="ru-RU" sz="1200" dirty="0"/>
          </a:p>
        </p:txBody>
      </p:sp>
      <p:pic>
        <p:nvPicPr>
          <p:cNvPr id="2050" name="Picture 2" descr="C:\Documents and Settings\Администратор\Рабочий стол\материалы из интернета\разное\анимашки\0a70a813e6efd7a4ff1cccca73be74c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0"/>
            <a:ext cx="1143008" cy="11430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ОБРАЗОВАТЕЛЬНАЯ ОБЛАСТЬ «ПОЗНАВАТЕЛЬНОЕ РАЗВИТИЕ»:</a:t>
            </a:r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572008"/>
            <a:ext cx="2913450" cy="204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357166"/>
            <a:ext cx="8929718" cy="60007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3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Основная цель: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воспитание здорового, жизнерадостного, жизнестойкого, </a:t>
            </a:r>
          </a:p>
          <a:p>
            <a:pPr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физически совершенного, гармонически и творчески развитого ребёнка</a:t>
            </a:r>
            <a:endParaRPr lang="ru-RU" sz="1300" dirty="0" smtClean="0"/>
          </a:p>
          <a:p>
            <a:pPr algn="just">
              <a:buNone/>
            </a:pPr>
            <a:r>
              <a:rPr lang="ru-RU" sz="13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познавательного развития по ФГОС ДО:</a:t>
            </a:r>
            <a:endParaRPr lang="ru-RU" sz="1300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300" b="1" i="1" u="sng" dirty="0" smtClean="0">
                <a:latin typeface="Times New Roman" pitchFamily="18" charset="0"/>
                <a:cs typeface="Times New Roman" pitchFamily="18" charset="0"/>
              </a:rPr>
              <a:t>Оздоровительные:</a:t>
            </a:r>
            <a:endParaRPr lang="ru-RU" sz="13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формирование правильной осанки; развитие гармоничного телосложения; развитие мышц лица, туловища, ног, рук, плечевого пояса, кистей, пальцев, шеи, глаз, внутренних органов </a:t>
            </a:r>
          </a:p>
          <a:p>
            <a:pPr lvl="0" algn="just"/>
            <a:r>
              <a:rPr lang="ru-RU" sz="1300" b="1" i="1" u="sng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13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формирование двигательных умений и навыков; развитие психофизических качеств (быстроты, силы, гибкости, выносливости, глазомера, ловкости); развитие двигательных способностей (функции равновесия, координации движений)  </a:t>
            </a:r>
          </a:p>
          <a:p>
            <a:pPr lvl="0" algn="just"/>
            <a:r>
              <a:rPr lang="ru-RU" sz="1300" b="1" i="1" u="sng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13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формирование потребности в ежедневных физических упражнениях; воспитание умения рационально использовать физические упражнения в самостоятельной двигательной деятельности; приобретение грации, пластичности, выразительности движений; воспитание самостоятельности, инициативности, самоорганизации, взаимопомощи</a:t>
            </a:r>
          </a:p>
          <a:p>
            <a:pPr algn="just">
              <a:buNone/>
            </a:pPr>
            <a:r>
              <a:rPr lang="ru-RU" sz="13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работы по познавательному развитию детей в дошкольном учреждении: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Приобретение опыта в двигательной деятельности, связанной с выполнением упражнений, направленных на развитие физических качеств (координация, гибкость)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Приобретение опыта в двигательной деятельности, способствующей правильному формированию опорно-двигательной системы организма, развитию равновесия, координации движения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Приобретение опыта в двигательной активности, способствующей развитию крупной и мелкой моторики обеих рук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Приобретение опыта в двигательной деятельности, связанной с правильным, не наносящим ущерб организму выполнением основных движений (ходьба, бег, мягкие прыжки, повороты в стороны)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Формирование начальных представлений о некоторых видах спорта; овладение подвижными играми с правилами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Становление целенаправленности и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в двигательной сфере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Становление ценностей здорового образа жизни; овладение его элементарными нормами и правилами </a:t>
            </a:r>
          </a:p>
          <a:p>
            <a:pPr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(в питании, двигательном режиме, закаливании, при формировании полезных привычек и др.)</a:t>
            </a:r>
          </a:p>
          <a:p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0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ОБРАЗОВАТЕЛЬНАЯ ОБЛАСТЬ «ФИЗИЧЕСКОЕ РАЗВИТИЕ»:</a:t>
            </a:r>
            <a:endParaRPr lang="ru-RU" dirty="0"/>
          </a:p>
        </p:txBody>
      </p:sp>
      <p:pic>
        <p:nvPicPr>
          <p:cNvPr id="7" name="Picture 2" descr="C:\Documents and Settings\Администратор\Рабочий стол\материалы из интернета\разное\анимашки\п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38" y="5929330"/>
            <a:ext cx="928662" cy="928670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7166"/>
            <a:ext cx="328611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2175</TotalTime>
  <Words>2334</Words>
  <Application>Microsoft Office PowerPoint</Application>
  <PresentationFormat>Экран (4:3)</PresentationFormat>
  <Paragraphs>223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   Краткая презентация основной образовательной программы дошкольного образования  с. Починки 2023 </vt:lpstr>
      <vt:lpstr>Слайд 2</vt:lpstr>
      <vt:lpstr>Цель образовательной программы:</vt:lpstr>
      <vt:lpstr>Задачи образовательной  программы:</vt:lpstr>
      <vt:lpstr>  </vt:lpstr>
      <vt:lpstr>Реализация образовательной программы ДОУ</vt:lpstr>
      <vt:lpstr> </vt:lpstr>
      <vt:lpstr>Слайд 8</vt:lpstr>
      <vt:lpstr>Слайд 9</vt:lpstr>
      <vt:lpstr>Слайд 10</vt:lpstr>
      <vt:lpstr>Слайд 11</vt:lpstr>
      <vt:lpstr>Слайд 12</vt:lpstr>
      <vt:lpstr> </vt:lpstr>
      <vt:lpstr> 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МАЛЫШОК ООП ДОО</dc:title>
  <dc:creator>Оксана Миляхова</dc:creator>
  <cp:lastModifiedBy>sad</cp:lastModifiedBy>
  <cp:revision>245</cp:revision>
  <dcterms:created xsi:type="dcterms:W3CDTF">2013-12-24T12:41:12Z</dcterms:created>
  <dcterms:modified xsi:type="dcterms:W3CDTF">2025-08-14T16:12:18Z</dcterms:modified>
</cp:coreProperties>
</file>