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4" r:id="rId9"/>
    <p:sldId id="265" r:id="rId10"/>
    <p:sldId id="266" r:id="rId11"/>
    <p:sldId id="267" r:id="rId12"/>
    <p:sldId id="269" r:id="rId13"/>
    <p:sldId id="270" r:id="rId14"/>
    <p:sldId id="28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1E769-BB18-44C9-A1BA-4416637C5F5A}" type="doc">
      <dgm:prSet loTypeId="urn:microsoft.com/office/officeart/2005/8/layout/chevron2" loCatId="process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DBD293-4903-458B-AE2E-94076A6A661E}">
      <dgm:prSet/>
      <dgm:spPr/>
      <dgm:t>
        <a:bodyPr/>
        <a:lstStyle/>
        <a:p>
          <a:pPr rtl="0"/>
          <a:r>
            <a:rPr lang="ru-RU" dirty="0" smtClean="0"/>
            <a:t>1</a:t>
          </a:r>
          <a:endParaRPr lang="ru-RU" dirty="0"/>
        </a:p>
      </dgm:t>
    </dgm:pt>
    <dgm:pt modelId="{BF1CFFBE-BE8C-446C-8363-E20CAE2A16EC}" type="parTrans" cxnId="{5C189A2C-135D-4A1E-A674-1C8C6B9F95BF}">
      <dgm:prSet/>
      <dgm:spPr/>
      <dgm:t>
        <a:bodyPr/>
        <a:lstStyle/>
        <a:p>
          <a:endParaRPr lang="ru-RU"/>
        </a:p>
      </dgm:t>
    </dgm:pt>
    <dgm:pt modelId="{3D6DAE3A-11B4-4065-818E-E45C678ACACE}" type="sibTrans" cxnId="{5C189A2C-135D-4A1E-A674-1C8C6B9F95BF}">
      <dgm:prSet/>
      <dgm:spPr/>
      <dgm:t>
        <a:bodyPr/>
        <a:lstStyle/>
        <a:p>
          <a:endParaRPr lang="ru-RU"/>
        </a:p>
      </dgm:t>
    </dgm:pt>
    <dgm:pt modelId="{8C3E9D6E-86D2-47C2-BEBB-46272E84B8AE}">
      <dgm:prSet/>
      <dgm:spPr/>
      <dgm:t>
        <a:bodyPr/>
        <a:lstStyle/>
        <a:p>
          <a:pPr rtl="0"/>
          <a:r>
            <a:rPr lang="ru-RU" dirty="0" smtClean="0"/>
            <a:t>2</a:t>
          </a:r>
          <a:endParaRPr lang="ru-RU" dirty="0"/>
        </a:p>
      </dgm:t>
    </dgm:pt>
    <dgm:pt modelId="{869EB0F8-3A4D-4E01-A74A-9234B95D5C49}" type="parTrans" cxnId="{EE49CF12-D0D5-44AE-BBE2-EA3F6F6AA73C}">
      <dgm:prSet/>
      <dgm:spPr/>
      <dgm:t>
        <a:bodyPr/>
        <a:lstStyle/>
        <a:p>
          <a:endParaRPr lang="ru-RU"/>
        </a:p>
      </dgm:t>
    </dgm:pt>
    <dgm:pt modelId="{01B47AA4-D39C-4183-907D-2E959A1B4559}" type="sibTrans" cxnId="{EE49CF12-D0D5-44AE-BBE2-EA3F6F6AA73C}">
      <dgm:prSet/>
      <dgm:spPr/>
      <dgm:t>
        <a:bodyPr/>
        <a:lstStyle/>
        <a:p>
          <a:endParaRPr lang="ru-RU"/>
        </a:p>
      </dgm:t>
    </dgm:pt>
    <dgm:pt modelId="{92AE2B7A-EE05-400F-B2EF-49ABB4FB23C4}">
      <dgm:prSet/>
      <dgm:spPr/>
      <dgm:t>
        <a:bodyPr/>
        <a:lstStyle/>
        <a:p>
          <a:pPr rtl="0"/>
          <a:r>
            <a:rPr lang="ru-RU" dirty="0" smtClean="0"/>
            <a:t>3</a:t>
          </a:r>
          <a:endParaRPr lang="ru-RU" dirty="0"/>
        </a:p>
      </dgm:t>
    </dgm:pt>
    <dgm:pt modelId="{FCBB6C9C-62B4-46C0-ADDC-A8950D1397FB}" type="parTrans" cxnId="{06DBDD47-B20A-45B3-B2B1-95BD23CD45D5}">
      <dgm:prSet/>
      <dgm:spPr/>
      <dgm:t>
        <a:bodyPr/>
        <a:lstStyle/>
        <a:p>
          <a:endParaRPr lang="ru-RU"/>
        </a:p>
      </dgm:t>
    </dgm:pt>
    <dgm:pt modelId="{5EB558A1-6A2C-4DAD-B311-504F6C4F99F3}" type="sibTrans" cxnId="{06DBDD47-B20A-45B3-B2B1-95BD23CD45D5}">
      <dgm:prSet/>
      <dgm:spPr/>
      <dgm:t>
        <a:bodyPr/>
        <a:lstStyle/>
        <a:p>
          <a:endParaRPr lang="ru-RU"/>
        </a:p>
      </dgm:t>
    </dgm:pt>
    <dgm:pt modelId="{2E2E05AD-53BA-4335-A4C0-03A96298CB8C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Обеспечить единые для России содержание дошкольного образования планируемые результаты освоения образовательной программы</a:t>
          </a:r>
          <a:r>
            <a:rPr lang="ru-RU" sz="2400" dirty="0" smtClean="0"/>
            <a:t>.</a:t>
          </a:r>
          <a:endParaRPr lang="ru-RU" sz="2400" dirty="0"/>
        </a:p>
      </dgm:t>
    </dgm:pt>
    <dgm:pt modelId="{CF7B05FE-595A-4F3D-9B56-F72CAAA98F0D}" type="parTrans" cxnId="{6F00C7C2-8D69-43AF-B475-DF590561D2DD}">
      <dgm:prSet/>
      <dgm:spPr/>
      <dgm:t>
        <a:bodyPr/>
        <a:lstStyle/>
        <a:p>
          <a:endParaRPr lang="ru-RU"/>
        </a:p>
      </dgm:t>
    </dgm:pt>
    <dgm:pt modelId="{A0154666-B180-4703-B491-F411F7D85CFE}" type="sibTrans" cxnId="{6F00C7C2-8D69-43AF-B475-DF590561D2DD}">
      <dgm:prSet/>
      <dgm:spPr/>
      <dgm:t>
        <a:bodyPr/>
        <a:lstStyle/>
        <a:p>
          <a:endParaRPr lang="ru-RU"/>
        </a:p>
      </dgm:t>
    </dgm:pt>
    <dgm:pt modelId="{DA712F17-21FA-4F2B-8E82-A9C241D65E33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Приобщать детей в соответствии с возрастными особенностями к базовым ценностям российского народа, создание условий для формирования ценностного отношения к окружающему миру, становления опыта действий и поступков на основе осмысления ценностей.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3A1DA55-F8B4-43DA-94E5-6331E4451485}" type="parTrans" cxnId="{73C7C3A0-452D-4EAE-AAD7-87E5DF419282}">
      <dgm:prSet/>
      <dgm:spPr/>
      <dgm:t>
        <a:bodyPr/>
        <a:lstStyle/>
        <a:p>
          <a:endParaRPr lang="ru-RU"/>
        </a:p>
      </dgm:t>
    </dgm:pt>
    <dgm:pt modelId="{6E7DAAAD-4E22-49B6-9195-A5555EFE7292}" type="sibTrans" cxnId="{73C7C3A0-452D-4EAE-AAD7-87E5DF419282}">
      <dgm:prSet/>
      <dgm:spPr/>
      <dgm:t>
        <a:bodyPr/>
        <a:lstStyle/>
        <a:p>
          <a:endParaRPr lang="ru-RU"/>
        </a:p>
      </dgm:t>
    </dgm:pt>
    <dgm:pt modelId="{9AB083BE-6315-4640-9EC0-DB8ACA265A7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Обеспечить 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D5367CA-9D1D-47AD-BC4E-767F6B5F2E7C}" type="parTrans" cxnId="{A47D5926-CA14-49E6-95BD-6DD2DB29994B}">
      <dgm:prSet/>
      <dgm:spPr/>
      <dgm:t>
        <a:bodyPr/>
        <a:lstStyle/>
        <a:p>
          <a:endParaRPr lang="ru-RU"/>
        </a:p>
      </dgm:t>
    </dgm:pt>
    <dgm:pt modelId="{5B764BDC-F055-4262-9EA7-B74B501D19D1}" type="sibTrans" cxnId="{A47D5926-CA14-49E6-95BD-6DD2DB29994B}">
      <dgm:prSet/>
      <dgm:spPr/>
      <dgm:t>
        <a:bodyPr/>
        <a:lstStyle/>
        <a:p>
          <a:endParaRPr lang="ru-RU"/>
        </a:p>
      </dgm:t>
    </dgm:pt>
    <dgm:pt modelId="{A719AEEC-1EBE-4E59-BD55-C8CF831C0DD5}" type="pres">
      <dgm:prSet presAssocID="{0521E769-BB18-44C9-A1BA-4416637C5F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8F5186-4C72-4938-9679-705156AA3FB0}" type="pres">
      <dgm:prSet presAssocID="{2BDBD293-4903-458B-AE2E-94076A6A661E}" presName="composite" presStyleCnt="0"/>
      <dgm:spPr/>
      <dgm:t>
        <a:bodyPr/>
        <a:lstStyle/>
        <a:p>
          <a:endParaRPr lang="ru-RU"/>
        </a:p>
      </dgm:t>
    </dgm:pt>
    <dgm:pt modelId="{2AEE7818-9131-40E6-9B50-402ACCA849FE}" type="pres">
      <dgm:prSet presAssocID="{2BDBD293-4903-458B-AE2E-94076A6A66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05692-537F-4195-9981-3B47ABB2194A}" type="pres">
      <dgm:prSet presAssocID="{2BDBD293-4903-458B-AE2E-94076A6A661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274E0-765D-4D7C-8FDD-8C4A8664DADF}" type="pres">
      <dgm:prSet presAssocID="{3D6DAE3A-11B4-4065-818E-E45C678ACACE}" presName="sp" presStyleCnt="0"/>
      <dgm:spPr/>
      <dgm:t>
        <a:bodyPr/>
        <a:lstStyle/>
        <a:p>
          <a:endParaRPr lang="ru-RU"/>
        </a:p>
      </dgm:t>
    </dgm:pt>
    <dgm:pt modelId="{8D24685F-98C9-4369-822B-A8E7BB24BFAB}" type="pres">
      <dgm:prSet presAssocID="{8C3E9D6E-86D2-47C2-BEBB-46272E84B8AE}" presName="composite" presStyleCnt="0"/>
      <dgm:spPr/>
      <dgm:t>
        <a:bodyPr/>
        <a:lstStyle/>
        <a:p>
          <a:endParaRPr lang="ru-RU"/>
        </a:p>
      </dgm:t>
    </dgm:pt>
    <dgm:pt modelId="{BFFFE845-3618-4C06-9E08-846B6FF2577F}" type="pres">
      <dgm:prSet presAssocID="{8C3E9D6E-86D2-47C2-BEBB-46272E84B8A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ED95-547F-45EC-9798-E35876CF4964}" type="pres">
      <dgm:prSet presAssocID="{8C3E9D6E-86D2-47C2-BEBB-46272E84B8A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F341B-F690-4297-B7DC-D663C0F19076}" type="pres">
      <dgm:prSet presAssocID="{01B47AA4-D39C-4183-907D-2E959A1B4559}" presName="sp" presStyleCnt="0"/>
      <dgm:spPr/>
      <dgm:t>
        <a:bodyPr/>
        <a:lstStyle/>
        <a:p>
          <a:endParaRPr lang="ru-RU"/>
        </a:p>
      </dgm:t>
    </dgm:pt>
    <dgm:pt modelId="{09F8131E-7FAA-4F7B-A855-01B4CF852AE2}" type="pres">
      <dgm:prSet presAssocID="{92AE2B7A-EE05-400F-B2EF-49ABB4FB23C4}" presName="composite" presStyleCnt="0"/>
      <dgm:spPr/>
      <dgm:t>
        <a:bodyPr/>
        <a:lstStyle/>
        <a:p>
          <a:endParaRPr lang="ru-RU"/>
        </a:p>
      </dgm:t>
    </dgm:pt>
    <dgm:pt modelId="{F22AD20E-4CBF-4160-8AC4-AB07A2F0ED80}" type="pres">
      <dgm:prSet presAssocID="{92AE2B7A-EE05-400F-B2EF-49ABB4FB23C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D85DC-FD5F-4641-8B2E-00F8F3641018}" type="pres">
      <dgm:prSet presAssocID="{92AE2B7A-EE05-400F-B2EF-49ABB4FB23C4}" presName="descendantText" presStyleLbl="alignAcc1" presStyleIdx="2" presStyleCnt="3" custLinFactNeighborX="3344" custLinFactNeighborY="-1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359790-140B-4B0C-9275-4E113E23A9BC}" type="presOf" srcId="{92AE2B7A-EE05-400F-B2EF-49ABB4FB23C4}" destId="{F22AD20E-4CBF-4160-8AC4-AB07A2F0ED80}" srcOrd="0" destOrd="0" presId="urn:microsoft.com/office/officeart/2005/8/layout/chevron2"/>
    <dgm:cxn modelId="{62071F79-035A-4AE7-9E60-D941FA0E83C2}" type="presOf" srcId="{2BDBD293-4903-458B-AE2E-94076A6A661E}" destId="{2AEE7818-9131-40E6-9B50-402ACCA849FE}" srcOrd="0" destOrd="0" presId="urn:microsoft.com/office/officeart/2005/8/layout/chevron2"/>
    <dgm:cxn modelId="{D314BAC0-B0E6-45ED-A8EB-9BE243AC012F}" type="presOf" srcId="{0521E769-BB18-44C9-A1BA-4416637C5F5A}" destId="{A719AEEC-1EBE-4E59-BD55-C8CF831C0DD5}" srcOrd="0" destOrd="0" presId="urn:microsoft.com/office/officeart/2005/8/layout/chevron2"/>
    <dgm:cxn modelId="{419C7F1E-0DEE-4311-937C-3819AF1B7787}" type="presOf" srcId="{2E2E05AD-53BA-4335-A4C0-03A96298CB8C}" destId="{79905692-537F-4195-9981-3B47ABB2194A}" srcOrd="0" destOrd="0" presId="urn:microsoft.com/office/officeart/2005/8/layout/chevron2"/>
    <dgm:cxn modelId="{73C7C3A0-452D-4EAE-AAD7-87E5DF419282}" srcId="{8C3E9D6E-86D2-47C2-BEBB-46272E84B8AE}" destId="{DA712F17-21FA-4F2B-8E82-A9C241D65E33}" srcOrd="0" destOrd="0" parTransId="{63A1DA55-F8B4-43DA-94E5-6331E4451485}" sibTransId="{6E7DAAAD-4E22-49B6-9195-A5555EFE7292}"/>
    <dgm:cxn modelId="{5C189A2C-135D-4A1E-A674-1C8C6B9F95BF}" srcId="{0521E769-BB18-44C9-A1BA-4416637C5F5A}" destId="{2BDBD293-4903-458B-AE2E-94076A6A661E}" srcOrd="0" destOrd="0" parTransId="{BF1CFFBE-BE8C-446C-8363-E20CAE2A16EC}" sibTransId="{3D6DAE3A-11B4-4065-818E-E45C678ACACE}"/>
    <dgm:cxn modelId="{BC550F0C-EB91-4BFC-9E0D-957BB813F9F9}" type="presOf" srcId="{8C3E9D6E-86D2-47C2-BEBB-46272E84B8AE}" destId="{BFFFE845-3618-4C06-9E08-846B6FF2577F}" srcOrd="0" destOrd="0" presId="urn:microsoft.com/office/officeart/2005/8/layout/chevron2"/>
    <dgm:cxn modelId="{9055EB26-7DAB-4D6E-8CEA-E096F1C8F9F2}" type="presOf" srcId="{DA712F17-21FA-4F2B-8E82-A9C241D65E33}" destId="{E23BED95-547F-45EC-9798-E35876CF4964}" srcOrd="0" destOrd="0" presId="urn:microsoft.com/office/officeart/2005/8/layout/chevron2"/>
    <dgm:cxn modelId="{FE1BC0FA-43DC-4D30-A675-59004E254E34}" type="presOf" srcId="{9AB083BE-6315-4640-9EC0-DB8ACA265A72}" destId="{D73D85DC-FD5F-4641-8B2E-00F8F3641018}" srcOrd="0" destOrd="0" presId="urn:microsoft.com/office/officeart/2005/8/layout/chevron2"/>
    <dgm:cxn modelId="{06DBDD47-B20A-45B3-B2B1-95BD23CD45D5}" srcId="{0521E769-BB18-44C9-A1BA-4416637C5F5A}" destId="{92AE2B7A-EE05-400F-B2EF-49ABB4FB23C4}" srcOrd="2" destOrd="0" parTransId="{FCBB6C9C-62B4-46C0-ADDC-A8950D1397FB}" sibTransId="{5EB558A1-6A2C-4DAD-B311-504F6C4F99F3}"/>
    <dgm:cxn modelId="{6F00C7C2-8D69-43AF-B475-DF590561D2DD}" srcId="{2BDBD293-4903-458B-AE2E-94076A6A661E}" destId="{2E2E05AD-53BA-4335-A4C0-03A96298CB8C}" srcOrd="0" destOrd="0" parTransId="{CF7B05FE-595A-4F3D-9B56-F72CAAA98F0D}" sibTransId="{A0154666-B180-4703-B491-F411F7D85CFE}"/>
    <dgm:cxn modelId="{A47D5926-CA14-49E6-95BD-6DD2DB29994B}" srcId="{92AE2B7A-EE05-400F-B2EF-49ABB4FB23C4}" destId="{9AB083BE-6315-4640-9EC0-DB8ACA265A72}" srcOrd="0" destOrd="0" parTransId="{6D5367CA-9D1D-47AD-BC4E-767F6B5F2E7C}" sibTransId="{5B764BDC-F055-4262-9EA7-B74B501D19D1}"/>
    <dgm:cxn modelId="{EE49CF12-D0D5-44AE-BBE2-EA3F6F6AA73C}" srcId="{0521E769-BB18-44C9-A1BA-4416637C5F5A}" destId="{8C3E9D6E-86D2-47C2-BEBB-46272E84B8AE}" srcOrd="1" destOrd="0" parTransId="{869EB0F8-3A4D-4E01-A74A-9234B95D5C49}" sibTransId="{01B47AA4-D39C-4183-907D-2E959A1B4559}"/>
    <dgm:cxn modelId="{6333231C-2890-47D7-BB46-0C4EBB623917}" type="presParOf" srcId="{A719AEEC-1EBE-4E59-BD55-C8CF831C0DD5}" destId="{8F8F5186-4C72-4938-9679-705156AA3FB0}" srcOrd="0" destOrd="0" presId="urn:microsoft.com/office/officeart/2005/8/layout/chevron2"/>
    <dgm:cxn modelId="{1DCE5233-F90A-49B6-A17E-2DE9FA3B3ABE}" type="presParOf" srcId="{8F8F5186-4C72-4938-9679-705156AA3FB0}" destId="{2AEE7818-9131-40E6-9B50-402ACCA849FE}" srcOrd="0" destOrd="0" presId="urn:microsoft.com/office/officeart/2005/8/layout/chevron2"/>
    <dgm:cxn modelId="{A74E6C2B-4AED-4BCF-9915-AFE205BF77FD}" type="presParOf" srcId="{8F8F5186-4C72-4938-9679-705156AA3FB0}" destId="{79905692-537F-4195-9981-3B47ABB2194A}" srcOrd="1" destOrd="0" presId="urn:microsoft.com/office/officeart/2005/8/layout/chevron2"/>
    <dgm:cxn modelId="{CDDDF464-7BB7-4E63-B0EC-140BD14708C2}" type="presParOf" srcId="{A719AEEC-1EBE-4E59-BD55-C8CF831C0DD5}" destId="{98B274E0-765D-4D7C-8FDD-8C4A8664DADF}" srcOrd="1" destOrd="0" presId="urn:microsoft.com/office/officeart/2005/8/layout/chevron2"/>
    <dgm:cxn modelId="{A4F4757F-DF6F-4221-BD59-8B1C17FEA5CD}" type="presParOf" srcId="{A719AEEC-1EBE-4E59-BD55-C8CF831C0DD5}" destId="{8D24685F-98C9-4369-822B-A8E7BB24BFAB}" srcOrd="2" destOrd="0" presId="urn:microsoft.com/office/officeart/2005/8/layout/chevron2"/>
    <dgm:cxn modelId="{DFB3ADB7-F3E7-4955-B2EB-F32842CF4C29}" type="presParOf" srcId="{8D24685F-98C9-4369-822B-A8E7BB24BFAB}" destId="{BFFFE845-3618-4C06-9E08-846B6FF2577F}" srcOrd="0" destOrd="0" presId="urn:microsoft.com/office/officeart/2005/8/layout/chevron2"/>
    <dgm:cxn modelId="{6D3F4648-D5B0-4CD5-B10C-96B65CB7CDCB}" type="presParOf" srcId="{8D24685F-98C9-4369-822B-A8E7BB24BFAB}" destId="{E23BED95-547F-45EC-9798-E35876CF4964}" srcOrd="1" destOrd="0" presId="urn:microsoft.com/office/officeart/2005/8/layout/chevron2"/>
    <dgm:cxn modelId="{5367CC0F-86E5-40AA-94BE-814E2673DBE2}" type="presParOf" srcId="{A719AEEC-1EBE-4E59-BD55-C8CF831C0DD5}" destId="{F59F341B-F690-4297-B7DC-D663C0F19076}" srcOrd="3" destOrd="0" presId="urn:microsoft.com/office/officeart/2005/8/layout/chevron2"/>
    <dgm:cxn modelId="{4B43B0FF-906B-4A58-BC9F-C0826AFA951B}" type="presParOf" srcId="{A719AEEC-1EBE-4E59-BD55-C8CF831C0DD5}" destId="{09F8131E-7FAA-4F7B-A855-01B4CF852AE2}" srcOrd="4" destOrd="0" presId="urn:microsoft.com/office/officeart/2005/8/layout/chevron2"/>
    <dgm:cxn modelId="{10EE1B9C-0887-4DD2-8751-D562C234C4BA}" type="presParOf" srcId="{09F8131E-7FAA-4F7B-A855-01B4CF852AE2}" destId="{F22AD20E-4CBF-4160-8AC4-AB07A2F0ED80}" srcOrd="0" destOrd="0" presId="urn:microsoft.com/office/officeart/2005/8/layout/chevron2"/>
    <dgm:cxn modelId="{CDCE5956-14D8-4C2B-B582-0C1B79641E06}" type="presParOf" srcId="{09F8131E-7FAA-4F7B-A855-01B4CF852AE2}" destId="{D73D85DC-FD5F-4641-8B2E-00F8F36410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6C157-6405-4871-B9C4-18CDC9BC1E97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525C0A1-0C0A-4976-890B-FC6F4E1F6B27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DD59A-5653-4FCC-9056-A2FC5EB2087F}" type="parTrans" cxnId="{6ECB568C-06FD-4B29-8E0D-BD06E6D5132D}">
      <dgm:prSet/>
      <dgm:spPr/>
      <dgm:t>
        <a:bodyPr/>
        <a:lstStyle/>
        <a:p>
          <a:endParaRPr lang="ru-RU"/>
        </a:p>
      </dgm:t>
    </dgm:pt>
    <dgm:pt modelId="{2DE96E95-5A18-414B-B129-5645C9C8EA2B}" type="sibTrans" cxnId="{6ECB568C-06FD-4B29-8E0D-BD06E6D5132D}">
      <dgm:prSet/>
      <dgm:spPr/>
      <dgm:t>
        <a:bodyPr/>
        <a:lstStyle/>
        <a:p>
          <a:endParaRPr lang="ru-RU"/>
        </a:p>
      </dgm:t>
    </dgm:pt>
    <dgm:pt modelId="{A5702DA7-31A9-4ACB-9D80-49A4A0901A3D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проживание ребенком всех этапов детства и обогащение детского развития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8F670-37F0-4027-8AE9-694E709BF121}" type="parTrans" cxnId="{1F0BE423-5D94-48D3-9D2F-497E5E3CE5EB}">
      <dgm:prSet/>
      <dgm:spPr/>
      <dgm:t>
        <a:bodyPr/>
        <a:lstStyle/>
        <a:p>
          <a:endParaRPr lang="ru-RU"/>
        </a:p>
      </dgm:t>
    </dgm:pt>
    <dgm:pt modelId="{F4F3332D-F13F-43EC-8257-95C47CE819D7}" type="sibTrans" cxnId="{1F0BE423-5D94-48D3-9D2F-497E5E3CE5EB}">
      <dgm:prSet/>
      <dgm:spPr/>
      <dgm:t>
        <a:bodyPr/>
        <a:lstStyle/>
        <a:p>
          <a:endParaRPr lang="ru-RU"/>
        </a:p>
      </dgm:t>
    </dgm:pt>
    <dgm:pt modelId="{472094C7-E65D-43BB-8B5A-507AB408FEFE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ОД на основе индивидуальных особенностей каждого ребенка, сам ребенок становится активным в выборе содержания своего образования, становится субъектом образования 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617F5E-7257-4439-9DA3-0A76E72BAD60}" type="parTrans" cxnId="{1C44526D-57DD-4F34-988C-2C3E005C8E13}">
      <dgm:prSet/>
      <dgm:spPr/>
      <dgm:t>
        <a:bodyPr/>
        <a:lstStyle/>
        <a:p>
          <a:endParaRPr lang="ru-RU"/>
        </a:p>
      </dgm:t>
    </dgm:pt>
    <dgm:pt modelId="{027A4F0E-8F2C-4963-A9BF-7FDAC9F877C6}" type="sibTrans" cxnId="{1C44526D-57DD-4F34-988C-2C3E005C8E13}">
      <dgm:prSet/>
      <dgm:spPr/>
      <dgm:t>
        <a:bodyPr/>
        <a:lstStyle/>
        <a:p>
          <a:endParaRPr lang="ru-RU"/>
        </a:p>
      </dgm:t>
    </dgm:pt>
    <dgm:pt modelId="{15314A58-7886-45D8-A724-B008E9F2DD6C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33CE3B-CE18-45A5-9E45-E09AE3695472}" type="parTrans" cxnId="{DB22F2F5-2CBA-4BE3-9059-90D2E35EADD2}">
      <dgm:prSet/>
      <dgm:spPr/>
      <dgm:t>
        <a:bodyPr/>
        <a:lstStyle/>
        <a:p>
          <a:endParaRPr lang="ru-RU"/>
        </a:p>
      </dgm:t>
    </dgm:pt>
    <dgm:pt modelId="{EB4E105F-C775-44EA-B88D-D7D869B32F9D}" type="sibTrans" cxnId="{DB22F2F5-2CBA-4BE3-9059-90D2E35EADD2}">
      <dgm:prSet/>
      <dgm:spPr/>
      <dgm:t>
        <a:bodyPr/>
        <a:lstStyle/>
        <a:p>
          <a:endParaRPr lang="ru-RU"/>
        </a:p>
      </dgm:t>
    </dgm:pt>
    <dgm:pt modelId="{03F5F5A6-F9BF-4E76-91D5-95901696DBD1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и сотрудничество детей , родителей и педагогических работников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8B731-3C6A-444B-861B-4DBA50F8CF1A}" type="parTrans" cxnId="{026706B8-B9EA-45CB-9307-F0B7632EAFE1}">
      <dgm:prSet/>
      <dgm:spPr/>
      <dgm:t>
        <a:bodyPr/>
        <a:lstStyle/>
        <a:p>
          <a:endParaRPr lang="ru-RU"/>
        </a:p>
      </dgm:t>
    </dgm:pt>
    <dgm:pt modelId="{EA4D9012-F62A-47B2-9438-617D1C606961}" type="sibTrans" cxnId="{026706B8-B9EA-45CB-9307-F0B7632EAFE1}">
      <dgm:prSet/>
      <dgm:spPr/>
      <dgm:t>
        <a:bodyPr/>
        <a:lstStyle/>
        <a:p>
          <a:endParaRPr lang="ru-RU"/>
        </a:p>
      </dgm:t>
    </dgm:pt>
    <dgm:pt modelId="{A99612BC-EB84-4C74-B156-F4A675398F5D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признание ребенка полноценным участником (субъектом) образовательных отношений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EFBA6-0558-473A-ADB1-101A9FAD6D6E}" type="parTrans" cxnId="{580487F8-EC22-4506-B5C7-707469322D90}">
      <dgm:prSet/>
      <dgm:spPr/>
      <dgm:t>
        <a:bodyPr/>
        <a:lstStyle/>
        <a:p>
          <a:endParaRPr lang="ru-RU"/>
        </a:p>
      </dgm:t>
    </dgm:pt>
    <dgm:pt modelId="{56D901CF-8511-4048-BCB5-FCCB0C397EC1}" type="sibTrans" cxnId="{580487F8-EC22-4506-B5C7-707469322D90}">
      <dgm:prSet/>
      <dgm:spPr/>
      <dgm:t>
        <a:bodyPr/>
        <a:lstStyle/>
        <a:p>
          <a:endParaRPr lang="ru-RU"/>
        </a:p>
      </dgm:t>
    </dgm:pt>
    <dgm:pt modelId="{1974C11C-5220-45B2-8DCB-68A58A48ECBB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80A32-2A11-4E9B-87BF-04E1C6BF4770}" type="parTrans" cxnId="{89577375-2336-4066-82E9-311D1A65220E}">
      <dgm:prSet/>
      <dgm:spPr/>
      <dgm:t>
        <a:bodyPr/>
        <a:lstStyle/>
        <a:p>
          <a:endParaRPr lang="ru-RU"/>
        </a:p>
      </dgm:t>
    </dgm:pt>
    <dgm:pt modelId="{CDBA4906-DEED-47C6-9019-2268DE2768A2}" type="sibTrans" cxnId="{89577375-2336-4066-82E9-311D1A65220E}">
      <dgm:prSet/>
      <dgm:spPr/>
      <dgm:t>
        <a:bodyPr/>
        <a:lstStyle/>
        <a:p>
          <a:endParaRPr lang="ru-RU"/>
        </a:p>
      </dgm:t>
    </dgm:pt>
    <dgm:pt modelId="{668CBB82-B3BC-4F84-B0AE-49A2AE790507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инициативы детей в различных видах деятельности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D8C874-EBDA-493B-9226-F0F405BD6775}" type="parTrans" cxnId="{6A3AC7E4-D57C-4C81-B623-C7AC9B54BB67}">
      <dgm:prSet/>
      <dgm:spPr/>
      <dgm:t>
        <a:bodyPr/>
        <a:lstStyle/>
        <a:p>
          <a:endParaRPr lang="ru-RU"/>
        </a:p>
      </dgm:t>
    </dgm:pt>
    <dgm:pt modelId="{5C9A5D8F-F8EF-4909-9A76-5BDE1FB3E61A}" type="sibTrans" cxnId="{6A3AC7E4-D57C-4C81-B623-C7AC9B54BB67}">
      <dgm:prSet/>
      <dgm:spPr/>
      <dgm:t>
        <a:bodyPr/>
        <a:lstStyle/>
        <a:p>
          <a:endParaRPr lang="ru-RU"/>
        </a:p>
      </dgm:t>
    </dgm:pt>
    <dgm:pt modelId="{AD07243E-18B2-46DA-8429-93FA2E67B707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A3DA5-AAB7-4A93-B4A4-C92CE6941B88}" type="parTrans" cxnId="{40C942AF-4E72-4382-AA04-107F24E716B6}">
      <dgm:prSet/>
      <dgm:spPr/>
      <dgm:t>
        <a:bodyPr/>
        <a:lstStyle/>
        <a:p>
          <a:endParaRPr lang="ru-RU"/>
        </a:p>
      </dgm:t>
    </dgm:pt>
    <dgm:pt modelId="{13DE7477-3153-41A8-A2BE-77A375A39422}" type="sibTrans" cxnId="{40C942AF-4E72-4382-AA04-107F24E716B6}">
      <dgm:prSet/>
      <dgm:spPr/>
      <dgm:t>
        <a:bodyPr/>
        <a:lstStyle/>
        <a:p>
          <a:endParaRPr lang="ru-RU"/>
        </a:p>
      </dgm:t>
    </dgm:pt>
    <dgm:pt modelId="{6E45F057-80B4-4D3B-9A29-F6701664C1F8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сотрудничество ДОО с семьей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69D57-F380-4129-884A-12B616243ECF}" type="parTrans" cxnId="{C93C1FCF-B9F1-46FF-8097-C2A8B62C4936}">
      <dgm:prSet/>
      <dgm:spPr/>
      <dgm:t>
        <a:bodyPr/>
        <a:lstStyle/>
        <a:p>
          <a:endParaRPr lang="ru-RU"/>
        </a:p>
      </dgm:t>
    </dgm:pt>
    <dgm:pt modelId="{9D1C8E3D-BDAC-4BBC-80EF-F5B5A13FBA27}" type="sibTrans" cxnId="{C93C1FCF-B9F1-46FF-8097-C2A8B62C4936}">
      <dgm:prSet/>
      <dgm:spPr/>
      <dgm:t>
        <a:bodyPr/>
        <a:lstStyle/>
        <a:p>
          <a:endParaRPr lang="ru-RU"/>
        </a:p>
      </dgm:t>
    </dgm:pt>
    <dgm:pt modelId="{447B3A8C-6FCA-4877-87CF-90638DAC3671}">
      <dgm:prSet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приобщение детей к социокультурным нормам, традициям семьи, общества, государства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87928-2F76-4930-A453-9059D0EC2C04}" type="parTrans" cxnId="{4D97EE7F-085F-46C5-BEA5-74D7314F9029}">
      <dgm:prSet/>
      <dgm:spPr/>
      <dgm:t>
        <a:bodyPr/>
        <a:lstStyle/>
        <a:p>
          <a:endParaRPr lang="ru-RU"/>
        </a:p>
      </dgm:t>
    </dgm:pt>
    <dgm:pt modelId="{40166B18-6CCD-4062-9CF8-A56E61AFA694}" type="sibTrans" cxnId="{4D97EE7F-085F-46C5-BEA5-74D7314F9029}">
      <dgm:prSet/>
      <dgm:spPr/>
      <dgm:t>
        <a:bodyPr/>
        <a:lstStyle/>
        <a:p>
          <a:endParaRPr lang="ru-RU"/>
        </a:p>
      </dgm:t>
    </dgm:pt>
    <dgm:pt modelId="{549B14E2-97D2-42D9-9E9B-E96AB8E0DD3D}">
      <dgm:prSet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297E6-4CD7-486E-8941-0054809E65F1}" type="parTrans" cxnId="{9ECCFBB7-624A-49DD-9297-EA052D4D701E}">
      <dgm:prSet/>
      <dgm:spPr/>
      <dgm:t>
        <a:bodyPr/>
        <a:lstStyle/>
        <a:p>
          <a:endParaRPr lang="ru-RU"/>
        </a:p>
      </dgm:t>
    </dgm:pt>
    <dgm:pt modelId="{E41962B8-33E9-4C0B-92F3-7A0A374346C7}" type="sibTrans" cxnId="{9ECCFBB7-624A-49DD-9297-EA052D4D701E}">
      <dgm:prSet/>
      <dgm:spPr/>
      <dgm:t>
        <a:bodyPr/>
        <a:lstStyle/>
        <a:p>
          <a:endParaRPr lang="ru-RU"/>
        </a:p>
      </dgm:t>
    </dgm:pt>
    <dgm:pt modelId="{89F62BFF-8CE2-4B28-BF94-4CBD3BB3DF44}">
      <dgm:prSet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познавательных интересов и познавательных действий ребенка в различных видах деятельности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04C0D-437A-4BDF-B959-DD2B7BCDECC7}" type="parTrans" cxnId="{9EB16BFC-BC6F-4513-85C4-21DB3485C4E3}">
      <dgm:prSet/>
      <dgm:spPr/>
      <dgm:t>
        <a:bodyPr/>
        <a:lstStyle/>
        <a:p>
          <a:endParaRPr lang="ru-RU"/>
        </a:p>
      </dgm:t>
    </dgm:pt>
    <dgm:pt modelId="{474D0317-1A4C-407A-A166-1308255FF345}" type="sibTrans" cxnId="{9EB16BFC-BC6F-4513-85C4-21DB3485C4E3}">
      <dgm:prSet/>
      <dgm:spPr/>
      <dgm:t>
        <a:bodyPr/>
        <a:lstStyle/>
        <a:p>
          <a:endParaRPr lang="ru-RU"/>
        </a:p>
      </dgm:t>
    </dgm:pt>
    <dgm:pt modelId="{232E55BE-1175-4A26-B0A2-ABF569362CCA}">
      <dgm:prSet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возрастная адекватность дошкольного образования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D20468-8EC1-4E5E-9BD1-FCD2D8AEDF17}" type="parTrans" cxnId="{E06A9C1C-778F-47A7-B94F-FCC5C244D26C}">
      <dgm:prSet/>
      <dgm:spPr/>
      <dgm:t>
        <a:bodyPr/>
        <a:lstStyle/>
        <a:p>
          <a:endParaRPr lang="ru-RU"/>
        </a:p>
      </dgm:t>
    </dgm:pt>
    <dgm:pt modelId="{6ED8620F-552C-4987-826B-8579385BC4CC}" type="sibTrans" cxnId="{E06A9C1C-778F-47A7-B94F-FCC5C244D26C}">
      <dgm:prSet/>
      <dgm:spPr/>
      <dgm:t>
        <a:bodyPr/>
        <a:lstStyle/>
        <a:p>
          <a:endParaRPr lang="ru-RU"/>
        </a:p>
      </dgm:t>
    </dgm:pt>
    <dgm:pt modelId="{B35E624E-4862-4A24-959E-6D44C157271A}">
      <dgm:prSet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 этнокультурной ситуации развития детей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5A02D-BD4A-4CEC-A963-BE935C52245E}" type="parTrans" cxnId="{2311A11B-C86F-46DA-9091-138209AF174F}">
      <dgm:prSet/>
      <dgm:spPr/>
      <dgm:t>
        <a:bodyPr/>
        <a:lstStyle/>
        <a:p>
          <a:endParaRPr lang="ru-RU"/>
        </a:p>
      </dgm:t>
    </dgm:pt>
    <dgm:pt modelId="{3C4304B5-80A7-4D63-9580-F7C7EB43A902}" type="sibTrans" cxnId="{2311A11B-C86F-46DA-9091-138209AF174F}">
      <dgm:prSet/>
      <dgm:spPr/>
      <dgm:t>
        <a:bodyPr/>
        <a:lstStyle/>
        <a:p>
          <a:endParaRPr lang="ru-RU"/>
        </a:p>
      </dgm:t>
    </dgm:pt>
    <dgm:pt modelId="{2435C75B-5B88-45A6-A1AA-4E2CC4C8A26C}" type="pres">
      <dgm:prSet presAssocID="{5A36C157-6405-4871-B9C4-18CDC9BC1E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C0012-814B-46DE-817D-DEB019E055B3}" type="pres">
      <dgm:prSet presAssocID="{E525C0A1-0C0A-4976-890B-FC6F4E1F6B27}" presName="composite" presStyleCnt="0"/>
      <dgm:spPr/>
      <dgm:t>
        <a:bodyPr/>
        <a:lstStyle/>
        <a:p>
          <a:endParaRPr lang="ru-RU"/>
        </a:p>
      </dgm:t>
    </dgm:pt>
    <dgm:pt modelId="{3C8BC17E-8328-4DE6-AC3C-0914CD66E6FB}" type="pres">
      <dgm:prSet presAssocID="{E525C0A1-0C0A-4976-890B-FC6F4E1F6B2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32F3F-E110-44A5-8B6A-9ADBBDD9D8EF}" type="pres">
      <dgm:prSet presAssocID="{E525C0A1-0C0A-4976-890B-FC6F4E1F6B2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5C9BE-B779-4788-816A-11C42FC24F0D}" type="pres">
      <dgm:prSet presAssocID="{2DE96E95-5A18-414B-B129-5645C9C8EA2B}" presName="sp" presStyleCnt="0"/>
      <dgm:spPr/>
      <dgm:t>
        <a:bodyPr/>
        <a:lstStyle/>
        <a:p>
          <a:endParaRPr lang="ru-RU"/>
        </a:p>
      </dgm:t>
    </dgm:pt>
    <dgm:pt modelId="{2CA46591-8C2D-4F33-94DD-48A6FD05B02A}" type="pres">
      <dgm:prSet presAssocID="{15314A58-7886-45D8-A724-B008E9F2DD6C}" presName="composite" presStyleCnt="0"/>
      <dgm:spPr/>
      <dgm:t>
        <a:bodyPr/>
        <a:lstStyle/>
        <a:p>
          <a:endParaRPr lang="ru-RU"/>
        </a:p>
      </dgm:t>
    </dgm:pt>
    <dgm:pt modelId="{10F495E1-9AE0-4682-AD94-EF2E705D2E5E}" type="pres">
      <dgm:prSet presAssocID="{15314A58-7886-45D8-A724-B008E9F2DD6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5C065-435F-4B05-886E-6250C00600AA}" type="pres">
      <dgm:prSet presAssocID="{15314A58-7886-45D8-A724-B008E9F2DD6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E8543-647E-43D6-9275-37F8A5AC324E}" type="pres">
      <dgm:prSet presAssocID="{EB4E105F-C775-44EA-B88D-D7D869B32F9D}" presName="sp" presStyleCnt="0"/>
      <dgm:spPr/>
      <dgm:t>
        <a:bodyPr/>
        <a:lstStyle/>
        <a:p>
          <a:endParaRPr lang="ru-RU"/>
        </a:p>
      </dgm:t>
    </dgm:pt>
    <dgm:pt modelId="{82BA2D19-CD79-4B5E-92FC-6A6FC48010AA}" type="pres">
      <dgm:prSet presAssocID="{1974C11C-5220-45B2-8DCB-68A58A48ECBB}" presName="composite" presStyleCnt="0"/>
      <dgm:spPr/>
      <dgm:t>
        <a:bodyPr/>
        <a:lstStyle/>
        <a:p>
          <a:endParaRPr lang="ru-RU"/>
        </a:p>
      </dgm:t>
    </dgm:pt>
    <dgm:pt modelId="{E02D28DA-17E1-4F40-9B4E-EFF2F3358414}" type="pres">
      <dgm:prSet presAssocID="{1974C11C-5220-45B2-8DCB-68A58A48ECB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D0B7E-5162-427D-A302-BBC350EE4CA8}" type="pres">
      <dgm:prSet presAssocID="{1974C11C-5220-45B2-8DCB-68A58A48ECB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9458-0EC8-47DE-B3CF-301B886DA0F9}" type="pres">
      <dgm:prSet presAssocID="{CDBA4906-DEED-47C6-9019-2268DE2768A2}" presName="sp" presStyleCnt="0"/>
      <dgm:spPr/>
      <dgm:t>
        <a:bodyPr/>
        <a:lstStyle/>
        <a:p>
          <a:endParaRPr lang="ru-RU"/>
        </a:p>
      </dgm:t>
    </dgm:pt>
    <dgm:pt modelId="{542B72BC-C3DD-48B6-949B-BC6A7B2A549C}" type="pres">
      <dgm:prSet presAssocID="{AD07243E-18B2-46DA-8429-93FA2E67B707}" presName="composite" presStyleCnt="0"/>
      <dgm:spPr/>
      <dgm:t>
        <a:bodyPr/>
        <a:lstStyle/>
        <a:p>
          <a:endParaRPr lang="ru-RU"/>
        </a:p>
      </dgm:t>
    </dgm:pt>
    <dgm:pt modelId="{6BD4C191-8123-40F1-A16A-BDFD847D501D}" type="pres">
      <dgm:prSet presAssocID="{AD07243E-18B2-46DA-8429-93FA2E67B70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C265D-D0EA-42BF-904B-DBD9A47058AE}" type="pres">
      <dgm:prSet presAssocID="{AD07243E-18B2-46DA-8429-93FA2E67B70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9BA05-004C-47C7-8F2E-D85507BCC623}" type="pres">
      <dgm:prSet presAssocID="{13DE7477-3153-41A8-A2BE-77A375A39422}" presName="sp" presStyleCnt="0"/>
      <dgm:spPr/>
      <dgm:t>
        <a:bodyPr/>
        <a:lstStyle/>
        <a:p>
          <a:endParaRPr lang="ru-RU"/>
        </a:p>
      </dgm:t>
    </dgm:pt>
    <dgm:pt modelId="{63E14116-76AE-4AEA-9551-F16350288CEE}" type="pres">
      <dgm:prSet presAssocID="{549B14E2-97D2-42D9-9E9B-E96AB8E0DD3D}" presName="composite" presStyleCnt="0"/>
      <dgm:spPr/>
      <dgm:t>
        <a:bodyPr/>
        <a:lstStyle/>
        <a:p>
          <a:endParaRPr lang="ru-RU"/>
        </a:p>
      </dgm:t>
    </dgm:pt>
    <dgm:pt modelId="{89D341F7-57AA-4B76-90B7-6D31E39ED01F}" type="pres">
      <dgm:prSet presAssocID="{549B14E2-97D2-42D9-9E9B-E96AB8E0DD3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1C010-D09C-4383-887D-4FF42D6C1786}" type="pres">
      <dgm:prSet presAssocID="{549B14E2-97D2-42D9-9E9B-E96AB8E0DD3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C942AF-4E72-4382-AA04-107F24E716B6}" srcId="{5A36C157-6405-4871-B9C4-18CDC9BC1E97}" destId="{AD07243E-18B2-46DA-8429-93FA2E67B707}" srcOrd="3" destOrd="0" parTransId="{139A3DA5-AAB7-4A93-B4A4-C92CE6941B88}" sibTransId="{13DE7477-3153-41A8-A2BE-77A375A39422}"/>
    <dgm:cxn modelId="{C93C1FCF-B9F1-46FF-8097-C2A8B62C4936}" srcId="{1974C11C-5220-45B2-8DCB-68A58A48ECBB}" destId="{6E45F057-80B4-4D3B-9A29-F6701664C1F8}" srcOrd="1" destOrd="0" parTransId="{B3069D57-F380-4129-884A-12B616243ECF}" sibTransId="{9D1C8E3D-BDAC-4BBC-80EF-F5B5A13FBA27}"/>
    <dgm:cxn modelId="{2311A11B-C86F-46DA-9091-138209AF174F}" srcId="{549B14E2-97D2-42D9-9E9B-E96AB8E0DD3D}" destId="{B35E624E-4862-4A24-959E-6D44C157271A}" srcOrd="1" destOrd="0" parTransId="{C1B5A02D-BD4A-4CEC-A963-BE935C52245E}" sibTransId="{3C4304B5-80A7-4D63-9580-F7C7EB43A902}"/>
    <dgm:cxn modelId="{6ECB568C-06FD-4B29-8E0D-BD06E6D5132D}" srcId="{5A36C157-6405-4871-B9C4-18CDC9BC1E97}" destId="{E525C0A1-0C0A-4976-890B-FC6F4E1F6B27}" srcOrd="0" destOrd="0" parTransId="{8DCDD59A-5653-4FCC-9056-A2FC5EB2087F}" sibTransId="{2DE96E95-5A18-414B-B129-5645C9C8EA2B}"/>
    <dgm:cxn modelId="{6AC2096E-461C-48FE-B640-F8A3F82C857F}" type="presOf" srcId="{232E55BE-1175-4A26-B0A2-ABF569362CCA}" destId="{0EE1C010-D09C-4383-887D-4FF42D6C1786}" srcOrd="0" destOrd="0" presId="urn:microsoft.com/office/officeart/2005/8/layout/chevron2"/>
    <dgm:cxn modelId="{89577375-2336-4066-82E9-311D1A65220E}" srcId="{5A36C157-6405-4871-B9C4-18CDC9BC1E97}" destId="{1974C11C-5220-45B2-8DCB-68A58A48ECBB}" srcOrd="2" destOrd="0" parTransId="{7E780A32-2A11-4E9B-87BF-04E1C6BF4770}" sibTransId="{CDBA4906-DEED-47C6-9019-2268DE2768A2}"/>
    <dgm:cxn modelId="{C6983793-0F22-4BD4-A1F5-7FA75BD3FE29}" type="presOf" srcId="{AD07243E-18B2-46DA-8429-93FA2E67B707}" destId="{6BD4C191-8123-40F1-A16A-BDFD847D501D}" srcOrd="0" destOrd="0" presId="urn:microsoft.com/office/officeart/2005/8/layout/chevron2"/>
    <dgm:cxn modelId="{BEA49205-168B-41D0-B0BE-4362E9BECA07}" type="presOf" srcId="{6E45F057-80B4-4D3B-9A29-F6701664C1F8}" destId="{960D0B7E-5162-427D-A302-BBC350EE4CA8}" srcOrd="0" destOrd="1" presId="urn:microsoft.com/office/officeart/2005/8/layout/chevron2"/>
    <dgm:cxn modelId="{4D97EE7F-085F-46C5-BEA5-74D7314F9029}" srcId="{AD07243E-18B2-46DA-8429-93FA2E67B707}" destId="{447B3A8C-6FCA-4877-87CF-90638DAC3671}" srcOrd="0" destOrd="0" parTransId="{D1887928-2F76-4930-A453-9059D0EC2C04}" sibTransId="{40166B18-6CCD-4062-9CF8-A56E61AFA694}"/>
    <dgm:cxn modelId="{1C44526D-57DD-4F34-988C-2C3E005C8E13}" srcId="{E525C0A1-0C0A-4976-890B-FC6F4E1F6B27}" destId="{472094C7-E65D-43BB-8B5A-507AB408FEFE}" srcOrd="1" destOrd="0" parTransId="{BE617F5E-7257-4439-9DA3-0A76E72BAD60}" sibTransId="{027A4F0E-8F2C-4963-A9BF-7FDAC9F877C6}"/>
    <dgm:cxn modelId="{9EB16BFC-BC6F-4513-85C4-21DB3485C4E3}" srcId="{AD07243E-18B2-46DA-8429-93FA2E67B707}" destId="{89F62BFF-8CE2-4B28-BF94-4CBD3BB3DF44}" srcOrd="1" destOrd="0" parTransId="{E7804C0D-437A-4BDF-B959-DD2B7BCDECC7}" sibTransId="{474D0317-1A4C-407A-A166-1308255FF345}"/>
    <dgm:cxn modelId="{580487F8-EC22-4506-B5C7-707469322D90}" srcId="{15314A58-7886-45D8-A724-B008E9F2DD6C}" destId="{A99612BC-EB84-4C74-B156-F4A675398F5D}" srcOrd="1" destOrd="0" parTransId="{B1DEFBA6-0558-473A-ADB1-101A9FAD6D6E}" sibTransId="{56D901CF-8511-4048-BCB5-FCCB0C397EC1}"/>
    <dgm:cxn modelId="{20FF41CE-02EE-4A37-84FA-EEEFB5317AC9}" type="presOf" srcId="{447B3A8C-6FCA-4877-87CF-90638DAC3671}" destId="{026C265D-D0EA-42BF-904B-DBD9A47058AE}" srcOrd="0" destOrd="0" presId="urn:microsoft.com/office/officeart/2005/8/layout/chevron2"/>
    <dgm:cxn modelId="{D690B108-B4D8-4E87-B36F-91E503FC1663}" type="presOf" srcId="{1974C11C-5220-45B2-8DCB-68A58A48ECBB}" destId="{E02D28DA-17E1-4F40-9B4E-EFF2F3358414}" srcOrd="0" destOrd="0" presId="urn:microsoft.com/office/officeart/2005/8/layout/chevron2"/>
    <dgm:cxn modelId="{81053F98-1F8B-47A1-8F35-46A0E08125D0}" type="presOf" srcId="{A99612BC-EB84-4C74-B156-F4A675398F5D}" destId="{9545C065-435F-4B05-886E-6250C00600AA}" srcOrd="0" destOrd="1" presId="urn:microsoft.com/office/officeart/2005/8/layout/chevron2"/>
    <dgm:cxn modelId="{819F7DD0-B87C-4B68-9E87-1E09C8F67AFC}" type="presOf" srcId="{B35E624E-4862-4A24-959E-6D44C157271A}" destId="{0EE1C010-D09C-4383-887D-4FF42D6C1786}" srcOrd="0" destOrd="1" presId="urn:microsoft.com/office/officeart/2005/8/layout/chevron2"/>
    <dgm:cxn modelId="{7275CE2B-762E-4DBC-8383-701B85B0A8C2}" type="presOf" srcId="{E525C0A1-0C0A-4976-890B-FC6F4E1F6B27}" destId="{3C8BC17E-8328-4DE6-AC3C-0914CD66E6FB}" srcOrd="0" destOrd="0" presId="urn:microsoft.com/office/officeart/2005/8/layout/chevron2"/>
    <dgm:cxn modelId="{7F013F38-8DC9-49F8-820F-EEF8D2D9063B}" type="presOf" srcId="{668CBB82-B3BC-4F84-B0AE-49A2AE790507}" destId="{960D0B7E-5162-427D-A302-BBC350EE4CA8}" srcOrd="0" destOrd="0" presId="urn:microsoft.com/office/officeart/2005/8/layout/chevron2"/>
    <dgm:cxn modelId="{6A3AC7E4-D57C-4C81-B623-C7AC9B54BB67}" srcId="{1974C11C-5220-45B2-8DCB-68A58A48ECBB}" destId="{668CBB82-B3BC-4F84-B0AE-49A2AE790507}" srcOrd="0" destOrd="0" parTransId="{03D8C874-EBDA-493B-9226-F0F405BD6775}" sibTransId="{5C9A5D8F-F8EF-4909-9A76-5BDE1FB3E61A}"/>
    <dgm:cxn modelId="{877A8498-AEA5-40EF-AB1F-4F7A2EECE59A}" type="presOf" srcId="{15314A58-7886-45D8-A724-B008E9F2DD6C}" destId="{10F495E1-9AE0-4682-AD94-EF2E705D2E5E}" srcOrd="0" destOrd="0" presId="urn:microsoft.com/office/officeart/2005/8/layout/chevron2"/>
    <dgm:cxn modelId="{1A85666E-AB77-45AF-8D9B-558DBB0E47B9}" type="presOf" srcId="{549B14E2-97D2-42D9-9E9B-E96AB8E0DD3D}" destId="{89D341F7-57AA-4B76-90B7-6D31E39ED01F}" srcOrd="0" destOrd="0" presId="urn:microsoft.com/office/officeart/2005/8/layout/chevron2"/>
    <dgm:cxn modelId="{DB22F2F5-2CBA-4BE3-9059-90D2E35EADD2}" srcId="{5A36C157-6405-4871-B9C4-18CDC9BC1E97}" destId="{15314A58-7886-45D8-A724-B008E9F2DD6C}" srcOrd="1" destOrd="0" parTransId="{0433CE3B-CE18-45A5-9E45-E09AE3695472}" sibTransId="{EB4E105F-C775-44EA-B88D-D7D869B32F9D}"/>
    <dgm:cxn modelId="{C2511073-779D-4DC2-82F8-9B07FE5E78FD}" type="presOf" srcId="{89F62BFF-8CE2-4B28-BF94-4CBD3BB3DF44}" destId="{026C265D-D0EA-42BF-904B-DBD9A47058AE}" srcOrd="0" destOrd="1" presId="urn:microsoft.com/office/officeart/2005/8/layout/chevron2"/>
    <dgm:cxn modelId="{026706B8-B9EA-45CB-9307-F0B7632EAFE1}" srcId="{15314A58-7886-45D8-A724-B008E9F2DD6C}" destId="{03F5F5A6-F9BF-4E76-91D5-95901696DBD1}" srcOrd="0" destOrd="0" parTransId="{0CB8B731-3C6A-444B-861B-4DBA50F8CF1A}" sibTransId="{EA4D9012-F62A-47B2-9438-617D1C606961}"/>
    <dgm:cxn modelId="{800D4EF8-5500-4F67-AAC6-6472EC7272C2}" type="presOf" srcId="{5A36C157-6405-4871-B9C4-18CDC9BC1E97}" destId="{2435C75B-5B88-45A6-A1AA-4E2CC4C8A26C}" srcOrd="0" destOrd="0" presId="urn:microsoft.com/office/officeart/2005/8/layout/chevron2"/>
    <dgm:cxn modelId="{1D775066-A46B-4037-8650-393152E2C58C}" type="presOf" srcId="{03F5F5A6-F9BF-4E76-91D5-95901696DBD1}" destId="{9545C065-435F-4B05-886E-6250C00600AA}" srcOrd="0" destOrd="0" presId="urn:microsoft.com/office/officeart/2005/8/layout/chevron2"/>
    <dgm:cxn modelId="{1F0BE423-5D94-48D3-9D2F-497E5E3CE5EB}" srcId="{E525C0A1-0C0A-4976-890B-FC6F4E1F6B27}" destId="{A5702DA7-31A9-4ACB-9D80-49A4A0901A3D}" srcOrd="0" destOrd="0" parTransId="{E208F670-37F0-4027-8AE9-694E709BF121}" sibTransId="{F4F3332D-F13F-43EC-8257-95C47CE819D7}"/>
    <dgm:cxn modelId="{D955B9F6-C0DF-4430-BE73-D56E9FFB5969}" type="presOf" srcId="{472094C7-E65D-43BB-8B5A-507AB408FEFE}" destId="{BF532F3F-E110-44A5-8B6A-9ADBBDD9D8EF}" srcOrd="0" destOrd="1" presId="urn:microsoft.com/office/officeart/2005/8/layout/chevron2"/>
    <dgm:cxn modelId="{E06A9C1C-778F-47A7-B94F-FCC5C244D26C}" srcId="{549B14E2-97D2-42D9-9E9B-E96AB8E0DD3D}" destId="{232E55BE-1175-4A26-B0A2-ABF569362CCA}" srcOrd="0" destOrd="0" parTransId="{42D20468-8EC1-4E5E-9BD1-FCD2D8AEDF17}" sibTransId="{6ED8620F-552C-4987-826B-8579385BC4CC}"/>
    <dgm:cxn modelId="{9ECCFBB7-624A-49DD-9297-EA052D4D701E}" srcId="{5A36C157-6405-4871-B9C4-18CDC9BC1E97}" destId="{549B14E2-97D2-42D9-9E9B-E96AB8E0DD3D}" srcOrd="4" destOrd="0" parTransId="{539297E6-4CD7-486E-8941-0054809E65F1}" sibTransId="{E41962B8-33E9-4C0B-92F3-7A0A374346C7}"/>
    <dgm:cxn modelId="{39E1996F-822B-444E-BFB1-36E57ACBB4A3}" type="presOf" srcId="{A5702DA7-31A9-4ACB-9D80-49A4A0901A3D}" destId="{BF532F3F-E110-44A5-8B6A-9ADBBDD9D8EF}" srcOrd="0" destOrd="0" presId="urn:microsoft.com/office/officeart/2005/8/layout/chevron2"/>
    <dgm:cxn modelId="{3A6A24AD-9FC3-441E-BDB0-4E0D6F69E027}" type="presParOf" srcId="{2435C75B-5B88-45A6-A1AA-4E2CC4C8A26C}" destId="{202C0012-814B-46DE-817D-DEB019E055B3}" srcOrd="0" destOrd="0" presId="urn:microsoft.com/office/officeart/2005/8/layout/chevron2"/>
    <dgm:cxn modelId="{3356F953-1377-493F-A6DC-F7B626B90229}" type="presParOf" srcId="{202C0012-814B-46DE-817D-DEB019E055B3}" destId="{3C8BC17E-8328-4DE6-AC3C-0914CD66E6FB}" srcOrd="0" destOrd="0" presId="urn:microsoft.com/office/officeart/2005/8/layout/chevron2"/>
    <dgm:cxn modelId="{3E99235A-D7C4-4E6E-8A72-A515C13E8D92}" type="presParOf" srcId="{202C0012-814B-46DE-817D-DEB019E055B3}" destId="{BF532F3F-E110-44A5-8B6A-9ADBBDD9D8EF}" srcOrd="1" destOrd="0" presId="urn:microsoft.com/office/officeart/2005/8/layout/chevron2"/>
    <dgm:cxn modelId="{86887BE1-4677-492E-BCD3-9EFB46220EA8}" type="presParOf" srcId="{2435C75B-5B88-45A6-A1AA-4E2CC4C8A26C}" destId="{4945C9BE-B779-4788-816A-11C42FC24F0D}" srcOrd="1" destOrd="0" presId="urn:microsoft.com/office/officeart/2005/8/layout/chevron2"/>
    <dgm:cxn modelId="{89073D8B-58A8-467A-B2C5-B1E7F4F4D470}" type="presParOf" srcId="{2435C75B-5B88-45A6-A1AA-4E2CC4C8A26C}" destId="{2CA46591-8C2D-4F33-94DD-48A6FD05B02A}" srcOrd="2" destOrd="0" presId="urn:microsoft.com/office/officeart/2005/8/layout/chevron2"/>
    <dgm:cxn modelId="{40CAE580-D58A-46D6-ADF1-496081FCCE73}" type="presParOf" srcId="{2CA46591-8C2D-4F33-94DD-48A6FD05B02A}" destId="{10F495E1-9AE0-4682-AD94-EF2E705D2E5E}" srcOrd="0" destOrd="0" presId="urn:microsoft.com/office/officeart/2005/8/layout/chevron2"/>
    <dgm:cxn modelId="{AD8BC997-FE20-4CAB-8221-F949B4FFD38C}" type="presParOf" srcId="{2CA46591-8C2D-4F33-94DD-48A6FD05B02A}" destId="{9545C065-435F-4B05-886E-6250C00600AA}" srcOrd="1" destOrd="0" presId="urn:microsoft.com/office/officeart/2005/8/layout/chevron2"/>
    <dgm:cxn modelId="{7DC9D1A6-762F-45DE-A9F8-77B9061282FB}" type="presParOf" srcId="{2435C75B-5B88-45A6-A1AA-4E2CC4C8A26C}" destId="{A42E8543-647E-43D6-9275-37F8A5AC324E}" srcOrd="3" destOrd="0" presId="urn:microsoft.com/office/officeart/2005/8/layout/chevron2"/>
    <dgm:cxn modelId="{201B0FA5-BE03-4170-ADFD-7F961912B750}" type="presParOf" srcId="{2435C75B-5B88-45A6-A1AA-4E2CC4C8A26C}" destId="{82BA2D19-CD79-4B5E-92FC-6A6FC48010AA}" srcOrd="4" destOrd="0" presId="urn:microsoft.com/office/officeart/2005/8/layout/chevron2"/>
    <dgm:cxn modelId="{4F0E06D9-81F8-4E28-B74D-FB0D0C88E823}" type="presParOf" srcId="{82BA2D19-CD79-4B5E-92FC-6A6FC48010AA}" destId="{E02D28DA-17E1-4F40-9B4E-EFF2F3358414}" srcOrd="0" destOrd="0" presId="urn:microsoft.com/office/officeart/2005/8/layout/chevron2"/>
    <dgm:cxn modelId="{23D626BA-523F-4796-BECD-157331609500}" type="presParOf" srcId="{82BA2D19-CD79-4B5E-92FC-6A6FC48010AA}" destId="{960D0B7E-5162-427D-A302-BBC350EE4CA8}" srcOrd="1" destOrd="0" presId="urn:microsoft.com/office/officeart/2005/8/layout/chevron2"/>
    <dgm:cxn modelId="{B0A93805-36A3-4BE3-8AF9-6D6731F77D1D}" type="presParOf" srcId="{2435C75B-5B88-45A6-A1AA-4E2CC4C8A26C}" destId="{F9009458-0EC8-47DE-B3CF-301B886DA0F9}" srcOrd="5" destOrd="0" presId="urn:microsoft.com/office/officeart/2005/8/layout/chevron2"/>
    <dgm:cxn modelId="{142A377D-3B11-4D8F-83B0-4BDF3FBDBD4C}" type="presParOf" srcId="{2435C75B-5B88-45A6-A1AA-4E2CC4C8A26C}" destId="{542B72BC-C3DD-48B6-949B-BC6A7B2A549C}" srcOrd="6" destOrd="0" presId="urn:microsoft.com/office/officeart/2005/8/layout/chevron2"/>
    <dgm:cxn modelId="{421D9F50-81FD-44A3-841A-FEA3A94B06C3}" type="presParOf" srcId="{542B72BC-C3DD-48B6-949B-BC6A7B2A549C}" destId="{6BD4C191-8123-40F1-A16A-BDFD847D501D}" srcOrd="0" destOrd="0" presId="urn:microsoft.com/office/officeart/2005/8/layout/chevron2"/>
    <dgm:cxn modelId="{68CC3A0C-77EB-48B8-A018-33A86F96A44B}" type="presParOf" srcId="{542B72BC-C3DD-48B6-949B-BC6A7B2A549C}" destId="{026C265D-D0EA-42BF-904B-DBD9A47058AE}" srcOrd="1" destOrd="0" presId="urn:microsoft.com/office/officeart/2005/8/layout/chevron2"/>
    <dgm:cxn modelId="{A9DFBD15-21AA-49F3-A110-069D549E4503}" type="presParOf" srcId="{2435C75B-5B88-45A6-A1AA-4E2CC4C8A26C}" destId="{5D79BA05-004C-47C7-8F2E-D85507BCC623}" srcOrd="7" destOrd="0" presId="urn:microsoft.com/office/officeart/2005/8/layout/chevron2"/>
    <dgm:cxn modelId="{6B66F546-09AE-4857-9DE9-B95DEF5F9FC3}" type="presParOf" srcId="{2435C75B-5B88-45A6-A1AA-4E2CC4C8A26C}" destId="{63E14116-76AE-4AEA-9551-F16350288CEE}" srcOrd="8" destOrd="0" presId="urn:microsoft.com/office/officeart/2005/8/layout/chevron2"/>
    <dgm:cxn modelId="{02F54308-81AC-402B-9BB4-C543189E7A07}" type="presParOf" srcId="{63E14116-76AE-4AEA-9551-F16350288CEE}" destId="{89D341F7-57AA-4B76-90B7-6D31E39ED01F}" srcOrd="0" destOrd="0" presId="urn:microsoft.com/office/officeart/2005/8/layout/chevron2"/>
    <dgm:cxn modelId="{91BF47A6-9E4D-4DCA-8710-0050213A1285}" type="presParOf" srcId="{63E14116-76AE-4AEA-9551-F16350288CEE}" destId="{0EE1C010-D09C-4383-887D-4FF42D6C17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3939D0-D01C-46E5-9B8A-AF59E42E3FA8}" type="doc">
      <dgm:prSet loTypeId="urn:microsoft.com/office/officeart/2005/8/layout/default#1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5860A76-8F68-4FEF-8CBD-7EA08297B56C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ФГОС ДО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9DBF175F-9DF6-49D5-AFC1-16BBD5194355}" type="parTrans" cxnId="{BE218DE7-4FCF-4C4E-8046-42545289D1FB}">
      <dgm:prSet/>
      <dgm:spPr/>
      <dgm:t>
        <a:bodyPr/>
        <a:lstStyle/>
        <a:p>
          <a:endParaRPr lang="ru-RU"/>
        </a:p>
      </dgm:t>
    </dgm:pt>
    <dgm:pt modelId="{2D24744F-5C54-4B4C-9A53-0162C3F7535A}" type="sibTrans" cxnId="{BE218DE7-4FCF-4C4E-8046-42545289D1FB}">
      <dgm:prSet/>
      <dgm:spPr/>
      <dgm:t>
        <a:bodyPr/>
        <a:lstStyle/>
        <a:p>
          <a:endParaRPr lang="ru-RU"/>
        </a:p>
      </dgm:t>
    </dgm:pt>
    <dgm:pt modelId="{46A9E488-319F-4470-9601-DB6179918F1C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ФОП ДО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928621E6-3789-4B5B-AEC5-42EB7F1D07DB}" type="parTrans" cxnId="{BD3D4D75-223C-4FA8-9AB2-A07F14CB2096}">
      <dgm:prSet/>
      <dgm:spPr/>
      <dgm:t>
        <a:bodyPr/>
        <a:lstStyle/>
        <a:p>
          <a:endParaRPr lang="ru-RU"/>
        </a:p>
      </dgm:t>
    </dgm:pt>
    <dgm:pt modelId="{1B631EF0-D602-406A-AF7D-D1AA16F68634}" type="sibTrans" cxnId="{BD3D4D75-223C-4FA8-9AB2-A07F14CB2096}">
      <dgm:prSet/>
      <dgm:spPr/>
      <dgm:t>
        <a:bodyPr/>
        <a:lstStyle/>
        <a:p>
          <a:endParaRPr lang="ru-RU"/>
        </a:p>
      </dgm:t>
    </dgm:pt>
    <dgm:pt modelId="{3D1AB9B5-4212-483E-9808-6363A71AD0E1}">
      <dgm:prSet phldrT="[Текст]" custT="1"/>
      <dgm:spPr/>
      <dgm:t>
        <a:bodyPr/>
        <a:lstStyle/>
        <a:p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ОП </a:t>
          </a:r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ДО</a:t>
          </a:r>
        </a:p>
        <a:p>
          <a:pPr algn="ctr"/>
          <a:r>
            <a:rPr lang="ru-RU" sz="2400" dirty="0" smtClean="0"/>
            <a:t>(обязательная </a:t>
          </a:r>
          <a:r>
            <a:rPr lang="ru-RU" sz="2400" dirty="0" smtClean="0"/>
            <a:t>часть                          </a:t>
          </a:r>
          <a:r>
            <a:rPr lang="ru-RU" sz="2400" dirty="0" smtClean="0"/>
            <a:t>                 ФОП </a:t>
          </a:r>
          <a:r>
            <a:rPr lang="ru-RU" sz="2400" dirty="0" smtClean="0"/>
            <a:t>ДО)</a:t>
          </a:r>
        </a:p>
        <a:p>
          <a:pPr algn="ctr"/>
          <a:r>
            <a:rPr lang="ru-RU" sz="2400" dirty="0" smtClean="0"/>
            <a:t>и оформляется ссылкой </a:t>
          </a:r>
          <a:endParaRPr lang="ru-RU" sz="2400" dirty="0"/>
        </a:p>
      </dgm:t>
    </dgm:pt>
    <dgm:pt modelId="{2FC3F5F2-9598-4C29-814E-CA4340A30503}" type="parTrans" cxnId="{676C8438-3E8B-4CAD-B03A-86A577B135CD}">
      <dgm:prSet/>
      <dgm:spPr/>
      <dgm:t>
        <a:bodyPr/>
        <a:lstStyle/>
        <a:p>
          <a:endParaRPr lang="ru-RU"/>
        </a:p>
      </dgm:t>
    </dgm:pt>
    <dgm:pt modelId="{1D5553A6-FA74-47D9-8864-26FFD240D6AB}" type="sibTrans" cxnId="{676C8438-3E8B-4CAD-B03A-86A577B135CD}">
      <dgm:prSet/>
      <dgm:spPr/>
      <dgm:t>
        <a:bodyPr/>
        <a:lstStyle/>
        <a:p>
          <a:endParaRPr lang="ru-RU"/>
        </a:p>
      </dgm:t>
    </dgm:pt>
    <dgm:pt modelId="{97249379-2333-4752-AAFD-BC22BF1B4DCF}">
      <dgm:prSet phldrT="[Текст]"/>
      <dgm:spPr/>
      <dgm:t>
        <a:bodyPr/>
        <a:lstStyle/>
        <a:p>
          <a:pPr algn="l"/>
          <a:endParaRPr lang="ru-RU" sz="2200" dirty="0"/>
        </a:p>
      </dgm:t>
    </dgm:pt>
    <dgm:pt modelId="{3D15E232-57B2-4575-984C-125D3B84E8F5}" type="parTrans" cxnId="{B3258197-4640-417B-A023-30B36704B5E0}">
      <dgm:prSet/>
      <dgm:spPr/>
      <dgm:t>
        <a:bodyPr/>
        <a:lstStyle/>
        <a:p>
          <a:endParaRPr lang="ru-RU"/>
        </a:p>
      </dgm:t>
    </dgm:pt>
    <dgm:pt modelId="{653D06C2-05C7-434A-911E-492FA349862C}" type="sibTrans" cxnId="{B3258197-4640-417B-A023-30B36704B5E0}">
      <dgm:prSet/>
      <dgm:spPr/>
      <dgm:t>
        <a:bodyPr/>
        <a:lstStyle/>
        <a:p>
          <a:endParaRPr lang="ru-RU"/>
        </a:p>
      </dgm:t>
    </dgm:pt>
    <dgm:pt modelId="{AF255F50-6E55-4978-B74B-10071FBFB7CF}" type="pres">
      <dgm:prSet presAssocID="{FA3939D0-D01C-46E5-9B8A-AF59E42E3F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201E8A-452C-403B-A9DA-52C47359E67F}" type="pres">
      <dgm:prSet presAssocID="{05860A76-8F68-4FEF-8CBD-7EA08297B56C}" presName="node" presStyleLbl="node1" presStyleIdx="0" presStyleCnt="3" custScaleX="93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F9465-69C8-49A2-846C-3E497DD7CDC9}" type="pres">
      <dgm:prSet presAssocID="{2D24744F-5C54-4B4C-9A53-0162C3F7535A}" presName="sibTrans" presStyleCnt="0"/>
      <dgm:spPr/>
      <dgm:t>
        <a:bodyPr/>
        <a:lstStyle/>
        <a:p>
          <a:endParaRPr lang="ru-RU"/>
        </a:p>
      </dgm:t>
    </dgm:pt>
    <dgm:pt modelId="{9199CB59-99CD-4624-925F-5210218CBB4A}" type="pres">
      <dgm:prSet presAssocID="{46A9E488-319F-4470-9601-DB6179918F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A8BBC-C8B5-4226-BE00-4425251FB5C7}" type="pres">
      <dgm:prSet presAssocID="{1B631EF0-D602-406A-AF7D-D1AA16F68634}" presName="sibTrans" presStyleCnt="0"/>
      <dgm:spPr/>
      <dgm:t>
        <a:bodyPr/>
        <a:lstStyle/>
        <a:p>
          <a:endParaRPr lang="ru-RU"/>
        </a:p>
      </dgm:t>
    </dgm:pt>
    <dgm:pt modelId="{FAF6D37F-1D68-4C2F-86A6-CAF45B903684}" type="pres">
      <dgm:prSet presAssocID="{3D1AB9B5-4212-483E-9808-6363A71AD0E1}" presName="node" presStyleLbl="node1" presStyleIdx="2" presStyleCnt="3" custScaleX="25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58197-4640-417B-A023-30B36704B5E0}" srcId="{3D1AB9B5-4212-483E-9808-6363A71AD0E1}" destId="{97249379-2333-4752-AAFD-BC22BF1B4DCF}" srcOrd="0" destOrd="0" parTransId="{3D15E232-57B2-4575-984C-125D3B84E8F5}" sibTransId="{653D06C2-05C7-434A-911E-492FA349862C}"/>
    <dgm:cxn modelId="{3B9DFCAB-14C5-4193-93B3-D89395DF3210}" type="presOf" srcId="{3D1AB9B5-4212-483E-9808-6363A71AD0E1}" destId="{FAF6D37F-1D68-4C2F-86A6-CAF45B903684}" srcOrd="0" destOrd="0" presId="urn:microsoft.com/office/officeart/2005/8/layout/default#1"/>
    <dgm:cxn modelId="{3FD24320-9AE0-45D5-BDEF-A385A8983055}" type="presOf" srcId="{97249379-2333-4752-AAFD-BC22BF1B4DCF}" destId="{FAF6D37F-1D68-4C2F-86A6-CAF45B903684}" srcOrd="0" destOrd="1" presId="urn:microsoft.com/office/officeart/2005/8/layout/default#1"/>
    <dgm:cxn modelId="{BE218DE7-4FCF-4C4E-8046-42545289D1FB}" srcId="{FA3939D0-D01C-46E5-9B8A-AF59E42E3FA8}" destId="{05860A76-8F68-4FEF-8CBD-7EA08297B56C}" srcOrd="0" destOrd="0" parTransId="{9DBF175F-9DF6-49D5-AFC1-16BBD5194355}" sibTransId="{2D24744F-5C54-4B4C-9A53-0162C3F7535A}"/>
    <dgm:cxn modelId="{1863AD77-C009-457E-A6A6-836B22F9BE39}" type="presOf" srcId="{FA3939D0-D01C-46E5-9B8A-AF59E42E3FA8}" destId="{AF255F50-6E55-4978-B74B-10071FBFB7CF}" srcOrd="0" destOrd="0" presId="urn:microsoft.com/office/officeart/2005/8/layout/default#1"/>
    <dgm:cxn modelId="{9CB211B2-2397-495A-838D-0E55EAB41213}" type="presOf" srcId="{46A9E488-319F-4470-9601-DB6179918F1C}" destId="{9199CB59-99CD-4624-925F-5210218CBB4A}" srcOrd="0" destOrd="0" presId="urn:microsoft.com/office/officeart/2005/8/layout/default#1"/>
    <dgm:cxn modelId="{676C8438-3E8B-4CAD-B03A-86A577B135CD}" srcId="{FA3939D0-D01C-46E5-9B8A-AF59E42E3FA8}" destId="{3D1AB9B5-4212-483E-9808-6363A71AD0E1}" srcOrd="2" destOrd="0" parTransId="{2FC3F5F2-9598-4C29-814E-CA4340A30503}" sibTransId="{1D5553A6-FA74-47D9-8864-26FFD240D6AB}"/>
    <dgm:cxn modelId="{860E1D4B-E6BF-45CA-A4AE-75FAD19BB30F}" type="presOf" srcId="{05860A76-8F68-4FEF-8CBD-7EA08297B56C}" destId="{6E201E8A-452C-403B-A9DA-52C47359E67F}" srcOrd="0" destOrd="0" presId="urn:microsoft.com/office/officeart/2005/8/layout/default#1"/>
    <dgm:cxn modelId="{BD3D4D75-223C-4FA8-9AB2-A07F14CB2096}" srcId="{FA3939D0-D01C-46E5-9B8A-AF59E42E3FA8}" destId="{46A9E488-319F-4470-9601-DB6179918F1C}" srcOrd="1" destOrd="0" parTransId="{928621E6-3789-4B5B-AEC5-42EB7F1D07DB}" sibTransId="{1B631EF0-D602-406A-AF7D-D1AA16F68634}"/>
    <dgm:cxn modelId="{8A8CFED2-5234-4324-B260-34FDAD336181}" type="presParOf" srcId="{AF255F50-6E55-4978-B74B-10071FBFB7CF}" destId="{6E201E8A-452C-403B-A9DA-52C47359E67F}" srcOrd="0" destOrd="0" presId="urn:microsoft.com/office/officeart/2005/8/layout/default#1"/>
    <dgm:cxn modelId="{2F1D2ACE-DB53-4C48-9A01-FB3D7A94F19B}" type="presParOf" srcId="{AF255F50-6E55-4978-B74B-10071FBFB7CF}" destId="{2ECF9465-69C8-49A2-846C-3E497DD7CDC9}" srcOrd="1" destOrd="0" presId="urn:microsoft.com/office/officeart/2005/8/layout/default#1"/>
    <dgm:cxn modelId="{50F90723-4B68-489A-9C05-6693DA56CB3E}" type="presParOf" srcId="{AF255F50-6E55-4978-B74B-10071FBFB7CF}" destId="{9199CB59-99CD-4624-925F-5210218CBB4A}" srcOrd="2" destOrd="0" presId="urn:microsoft.com/office/officeart/2005/8/layout/default#1"/>
    <dgm:cxn modelId="{2FAD0FC5-D23D-4EF1-B71F-4C29EB860C4C}" type="presParOf" srcId="{AF255F50-6E55-4978-B74B-10071FBFB7CF}" destId="{FB9A8BBC-C8B5-4226-BE00-4425251FB5C7}" srcOrd="3" destOrd="0" presId="urn:microsoft.com/office/officeart/2005/8/layout/default#1"/>
    <dgm:cxn modelId="{A6AEAFD8-9D86-41C9-B4D2-65F6E4E4571F}" type="presParOf" srcId="{AF255F50-6E55-4978-B74B-10071FBFB7CF}" destId="{FAF6D37F-1D68-4C2F-86A6-CAF45B903684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B3C9EA-E459-4645-97CE-43F8DF9B9497}" type="doc">
      <dgm:prSet loTypeId="urn:microsoft.com/office/officeart/2005/8/layout/default#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1736E88-ED9E-4C3F-8AE0-92F2B240347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п. 2.6: перечень образовательных областей не изменился. НО, расширено и конкретизировано их содержание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E0A13D-734F-4B1D-BAF9-3EF39C020567}" type="parTrans" cxnId="{16EAF3F0-655A-45D4-B0F3-8054752E8F4D}">
      <dgm:prSet/>
      <dgm:spPr/>
      <dgm:t>
        <a:bodyPr/>
        <a:lstStyle/>
        <a:p>
          <a:endParaRPr lang="ru-RU"/>
        </a:p>
      </dgm:t>
    </dgm:pt>
    <dgm:pt modelId="{2BB14498-F8D5-4E61-8938-8BC2E671705C}" type="sibTrans" cxnId="{16EAF3F0-655A-45D4-B0F3-8054752E8F4D}">
      <dgm:prSet/>
      <dgm:spPr/>
      <dgm:t>
        <a:bodyPr/>
        <a:lstStyle/>
        <a:p>
          <a:endParaRPr lang="ru-RU"/>
        </a:p>
      </dgm:t>
    </dgm:pt>
    <dgm:pt modelId="{9E90FE48-681E-4F1F-B259-273821280352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п. 2.7: частично изменен перечень детский видов деятельности на этапах младенчества, раннего и дошкольного детства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9BF729-EE87-4116-A667-7BA8EE574D64}" type="parTrans" cxnId="{42E46F31-6B94-4046-84F0-21DA1A591D48}">
      <dgm:prSet/>
      <dgm:spPr/>
      <dgm:t>
        <a:bodyPr/>
        <a:lstStyle/>
        <a:p>
          <a:endParaRPr lang="ru-RU"/>
        </a:p>
      </dgm:t>
    </dgm:pt>
    <dgm:pt modelId="{FBDAED35-DFF8-40FD-8C59-9F7CB014D79A}" type="sibTrans" cxnId="{42E46F31-6B94-4046-84F0-21DA1A591D48}">
      <dgm:prSet/>
      <dgm:spPr/>
      <dgm:t>
        <a:bodyPr/>
        <a:lstStyle/>
        <a:p>
          <a:endParaRPr lang="ru-RU"/>
        </a:p>
      </dgm:t>
    </dgm:pt>
    <dgm:pt modelId="{E03BE9B4-3256-4C03-B5E2-51F12811977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п. 2.10: уточнено, что содержание и планируемые результаты ОП ДО должны быть не ниже содержания и планируемых результатов ФОП ДО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FED07D-451B-46BD-BB61-7D06E63F3C64}" type="parTrans" cxnId="{CE5D45B4-B779-4D16-B30E-BEED4018DB1D}">
      <dgm:prSet/>
      <dgm:spPr/>
      <dgm:t>
        <a:bodyPr/>
        <a:lstStyle/>
        <a:p>
          <a:endParaRPr lang="ru-RU"/>
        </a:p>
      </dgm:t>
    </dgm:pt>
    <dgm:pt modelId="{B8147831-6EAD-420C-95BF-38944CFD9093}" type="sibTrans" cxnId="{CE5D45B4-B779-4D16-B30E-BEED4018DB1D}">
      <dgm:prSet/>
      <dgm:spPr/>
      <dgm:t>
        <a:bodyPr/>
        <a:lstStyle/>
        <a:p>
          <a:endParaRPr lang="ru-RU"/>
        </a:p>
      </dgm:t>
    </dgm:pt>
    <dgm:pt modelId="{132A78C7-6441-4709-B8C4-F24F38B7351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п. 2.12: указано, что обязательная часть ОП ДО должна соответствовать ФОП ДО и может оформляться в виде ссылки на ФОП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749A6F-41D1-4513-AF54-B8C2C1CC0EF9}" type="parTrans" cxnId="{2FC851C6-DA36-4593-8A53-AE03DC3A8D25}">
      <dgm:prSet/>
      <dgm:spPr/>
      <dgm:t>
        <a:bodyPr/>
        <a:lstStyle/>
        <a:p>
          <a:endParaRPr lang="ru-RU"/>
        </a:p>
      </dgm:t>
    </dgm:pt>
    <dgm:pt modelId="{2BA29BEB-4B00-401E-9EA9-8598AA4E8C2A}" type="sibTrans" cxnId="{2FC851C6-DA36-4593-8A53-AE03DC3A8D25}">
      <dgm:prSet/>
      <dgm:spPr/>
      <dgm:t>
        <a:bodyPr/>
        <a:lstStyle/>
        <a:p>
          <a:endParaRPr lang="ru-RU"/>
        </a:p>
      </dgm:t>
    </dgm:pt>
    <dgm:pt modelId="{BA85D636-EB88-437E-805A-6B381AFB77A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п.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11: уточнено, что содержательный раздел ОП ДО должен включать описание ОД в соответствии с направлениями развития ребенка, представленными в 5 ОО ФОП ДО и с учетом используемых методических пособий, обеспечивающих реализацию данного содержания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B8D850-D290-44B1-BE8F-77DDC4A41FD4}" type="parTrans" cxnId="{D59F7A20-CC31-4471-BD24-F398297E0160}">
      <dgm:prSet/>
      <dgm:spPr/>
      <dgm:t>
        <a:bodyPr/>
        <a:lstStyle/>
        <a:p>
          <a:endParaRPr lang="ru-RU"/>
        </a:p>
      </dgm:t>
    </dgm:pt>
    <dgm:pt modelId="{820EBA1A-3027-4B57-9AB3-FDE7158E4150}" type="sibTrans" cxnId="{D59F7A20-CC31-4471-BD24-F398297E0160}">
      <dgm:prSet/>
      <dgm:spPr/>
      <dgm:t>
        <a:bodyPr/>
        <a:lstStyle/>
        <a:p>
          <a:endParaRPr lang="ru-RU"/>
        </a:p>
      </dgm:t>
    </dgm:pt>
    <dgm:pt modelId="{E3507812-69BA-437A-B8DB-C69FA5AF4A10}" type="pres">
      <dgm:prSet presAssocID="{F0B3C9EA-E459-4645-97CE-43F8DF9B94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02B517-5D9B-4C95-8A84-1D43D36C943C}" type="pres">
      <dgm:prSet presAssocID="{41736E88-ED9E-4C3F-8AE0-92F2B24034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77A7F-6626-4FD4-B0DB-C5447A34F0BE}" type="pres">
      <dgm:prSet presAssocID="{2BB14498-F8D5-4E61-8938-8BC2E671705C}" presName="sibTrans" presStyleCnt="0"/>
      <dgm:spPr/>
    </dgm:pt>
    <dgm:pt modelId="{72BFDD42-3C81-4189-8EC8-3E98772020C6}" type="pres">
      <dgm:prSet presAssocID="{9E90FE48-681E-4F1F-B259-27382128035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2808B-2AB1-4E2E-B54A-94783DF01BCE}" type="pres">
      <dgm:prSet presAssocID="{FBDAED35-DFF8-40FD-8C59-9F7CB014D79A}" presName="sibTrans" presStyleCnt="0"/>
      <dgm:spPr/>
    </dgm:pt>
    <dgm:pt modelId="{EFBF8758-34D2-40C6-9019-3E15CDA35AC8}" type="pres">
      <dgm:prSet presAssocID="{E03BE9B4-3256-4C03-B5E2-51F1281197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9889D-B5AB-4D67-A1F0-FAFEFD27AF2D}" type="pres">
      <dgm:prSet presAssocID="{B8147831-6EAD-420C-95BF-38944CFD9093}" presName="sibTrans" presStyleCnt="0"/>
      <dgm:spPr/>
    </dgm:pt>
    <dgm:pt modelId="{9EAAE352-7BB7-49A9-AE70-7A44E73E4A97}" type="pres">
      <dgm:prSet presAssocID="{132A78C7-6441-4709-B8C4-F24F38B735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BD33F-0D0D-48D5-BAA7-3DCDEC66F247}" type="pres">
      <dgm:prSet presAssocID="{2BA29BEB-4B00-401E-9EA9-8598AA4E8C2A}" presName="sibTrans" presStyleCnt="0"/>
      <dgm:spPr/>
    </dgm:pt>
    <dgm:pt modelId="{9B0F34D8-13BC-471A-8F30-5DB477C137E9}" type="pres">
      <dgm:prSet presAssocID="{BA85D636-EB88-437E-805A-6B381AFB77AD}" presName="node" presStyleLbl="node1" presStyleIdx="4" presStyleCnt="5" custScaleX="122648" custScaleY="121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5D45B4-B779-4D16-B30E-BEED4018DB1D}" srcId="{F0B3C9EA-E459-4645-97CE-43F8DF9B9497}" destId="{E03BE9B4-3256-4C03-B5E2-51F128119777}" srcOrd="2" destOrd="0" parTransId="{D4FED07D-451B-46BD-BB61-7D06E63F3C64}" sibTransId="{B8147831-6EAD-420C-95BF-38944CFD9093}"/>
    <dgm:cxn modelId="{DD463B3C-C896-40E4-96A9-C282F2CEC020}" type="presOf" srcId="{BA85D636-EB88-437E-805A-6B381AFB77AD}" destId="{9B0F34D8-13BC-471A-8F30-5DB477C137E9}" srcOrd="0" destOrd="0" presId="urn:microsoft.com/office/officeart/2005/8/layout/default#2"/>
    <dgm:cxn modelId="{42E46F31-6B94-4046-84F0-21DA1A591D48}" srcId="{F0B3C9EA-E459-4645-97CE-43F8DF9B9497}" destId="{9E90FE48-681E-4F1F-B259-273821280352}" srcOrd="1" destOrd="0" parTransId="{FD9BF729-EE87-4116-A667-7BA8EE574D64}" sibTransId="{FBDAED35-DFF8-40FD-8C59-9F7CB014D79A}"/>
    <dgm:cxn modelId="{96FB46CF-E0EF-4B5E-A306-B700DB521424}" type="presOf" srcId="{132A78C7-6441-4709-B8C4-F24F38B73513}" destId="{9EAAE352-7BB7-49A9-AE70-7A44E73E4A97}" srcOrd="0" destOrd="0" presId="urn:microsoft.com/office/officeart/2005/8/layout/default#2"/>
    <dgm:cxn modelId="{30814D99-0B3A-4F86-91EA-5550E7A48717}" type="presOf" srcId="{9E90FE48-681E-4F1F-B259-273821280352}" destId="{72BFDD42-3C81-4189-8EC8-3E98772020C6}" srcOrd="0" destOrd="0" presId="urn:microsoft.com/office/officeart/2005/8/layout/default#2"/>
    <dgm:cxn modelId="{16EAF3F0-655A-45D4-B0F3-8054752E8F4D}" srcId="{F0B3C9EA-E459-4645-97CE-43F8DF9B9497}" destId="{41736E88-ED9E-4C3F-8AE0-92F2B2403478}" srcOrd="0" destOrd="0" parTransId="{C5E0A13D-734F-4B1D-BAF9-3EF39C020567}" sibTransId="{2BB14498-F8D5-4E61-8938-8BC2E671705C}"/>
    <dgm:cxn modelId="{D59F7A20-CC31-4471-BD24-F398297E0160}" srcId="{F0B3C9EA-E459-4645-97CE-43F8DF9B9497}" destId="{BA85D636-EB88-437E-805A-6B381AFB77AD}" srcOrd="4" destOrd="0" parTransId="{E6B8D850-D290-44B1-BE8F-77DDC4A41FD4}" sibTransId="{820EBA1A-3027-4B57-9AB3-FDE7158E4150}"/>
    <dgm:cxn modelId="{ED245E18-2656-4EC9-8A74-8EA538D6D79E}" type="presOf" srcId="{E03BE9B4-3256-4C03-B5E2-51F128119777}" destId="{EFBF8758-34D2-40C6-9019-3E15CDA35AC8}" srcOrd="0" destOrd="0" presId="urn:microsoft.com/office/officeart/2005/8/layout/default#2"/>
    <dgm:cxn modelId="{2FC851C6-DA36-4593-8A53-AE03DC3A8D25}" srcId="{F0B3C9EA-E459-4645-97CE-43F8DF9B9497}" destId="{132A78C7-6441-4709-B8C4-F24F38B73513}" srcOrd="3" destOrd="0" parTransId="{FD749A6F-41D1-4513-AF54-B8C2C1CC0EF9}" sibTransId="{2BA29BEB-4B00-401E-9EA9-8598AA4E8C2A}"/>
    <dgm:cxn modelId="{781A287F-E095-45A6-AAE7-1BB65158EA81}" type="presOf" srcId="{41736E88-ED9E-4C3F-8AE0-92F2B2403478}" destId="{A602B517-5D9B-4C95-8A84-1D43D36C943C}" srcOrd="0" destOrd="0" presId="urn:microsoft.com/office/officeart/2005/8/layout/default#2"/>
    <dgm:cxn modelId="{0964E93E-3A7C-4305-81FB-5F302A1870B2}" type="presOf" srcId="{F0B3C9EA-E459-4645-97CE-43F8DF9B9497}" destId="{E3507812-69BA-437A-B8DB-C69FA5AF4A10}" srcOrd="0" destOrd="0" presId="urn:microsoft.com/office/officeart/2005/8/layout/default#2"/>
    <dgm:cxn modelId="{74F5932E-5F29-492A-B062-B4046D1836D2}" type="presParOf" srcId="{E3507812-69BA-437A-B8DB-C69FA5AF4A10}" destId="{A602B517-5D9B-4C95-8A84-1D43D36C943C}" srcOrd="0" destOrd="0" presId="urn:microsoft.com/office/officeart/2005/8/layout/default#2"/>
    <dgm:cxn modelId="{5FA0B8F6-5BC7-4597-BE3E-4A6D17F712AD}" type="presParOf" srcId="{E3507812-69BA-437A-B8DB-C69FA5AF4A10}" destId="{7F377A7F-6626-4FD4-B0DB-C5447A34F0BE}" srcOrd="1" destOrd="0" presId="urn:microsoft.com/office/officeart/2005/8/layout/default#2"/>
    <dgm:cxn modelId="{5ED611A6-BE77-4F52-A005-F82E18C28832}" type="presParOf" srcId="{E3507812-69BA-437A-B8DB-C69FA5AF4A10}" destId="{72BFDD42-3C81-4189-8EC8-3E98772020C6}" srcOrd="2" destOrd="0" presId="urn:microsoft.com/office/officeart/2005/8/layout/default#2"/>
    <dgm:cxn modelId="{9FD94879-18E2-4742-873D-E4EDBADD6B49}" type="presParOf" srcId="{E3507812-69BA-437A-B8DB-C69FA5AF4A10}" destId="{18D2808B-2AB1-4E2E-B54A-94783DF01BCE}" srcOrd="3" destOrd="0" presId="urn:microsoft.com/office/officeart/2005/8/layout/default#2"/>
    <dgm:cxn modelId="{BACC94F6-93FD-46CE-9D9B-77D10A062992}" type="presParOf" srcId="{E3507812-69BA-437A-B8DB-C69FA5AF4A10}" destId="{EFBF8758-34D2-40C6-9019-3E15CDA35AC8}" srcOrd="4" destOrd="0" presId="urn:microsoft.com/office/officeart/2005/8/layout/default#2"/>
    <dgm:cxn modelId="{48ACA922-DCF8-4483-A8BB-27F5B854DF0D}" type="presParOf" srcId="{E3507812-69BA-437A-B8DB-C69FA5AF4A10}" destId="{5AD9889D-B5AB-4D67-A1F0-FAFEFD27AF2D}" srcOrd="5" destOrd="0" presId="urn:microsoft.com/office/officeart/2005/8/layout/default#2"/>
    <dgm:cxn modelId="{A4578D36-B073-4925-878C-C680A05C725F}" type="presParOf" srcId="{E3507812-69BA-437A-B8DB-C69FA5AF4A10}" destId="{9EAAE352-7BB7-49A9-AE70-7A44E73E4A97}" srcOrd="6" destOrd="0" presId="urn:microsoft.com/office/officeart/2005/8/layout/default#2"/>
    <dgm:cxn modelId="{959D1EF8-5773-40A6-8930-8BD3CFB82805}" type="presParOf" srcId="{E3507812-69BA-437A-B8DB-C69FA5AF4A10}" destId="{685BD33F-0D0D-48D5-BAA7-3DCDEC66F247}" srcOrd="7" destOrd="0" presId="urn:microsoft.com/office/officeart/2005/8/layout/default#2"/>
    <dgm:cxn modelId="{3BF41787-E384-4794-A35D-5D1FC6DBE995}" type="presParOf" srcId="{E3507812-69BA-437A-B8DB-C69FA5AF4A10}" destId="{9B0F34D8-13BC-471A-8F30-5DB477C137E9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9A5E34-7E95-481A-B1BD-40D3F9320384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8C57816-741A-4585-8817-97C91AF3473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п. 2.13: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указано, что в краткой презентации ОП ДО , помимо прочего (см. ФГОС ДО), должна быть представлена ссылка на ФОП ДО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6FBD52-6224-4628-8331-152C750241E0}" type="parTrans" cxnId="{9C9A4CBB-0C1A-4824-9645-43762A8088A0}">
      <dgm:prSet/>
      <dgm:spPr/>
      <dgm:t>
        <a:bodyPr/>
        <a:lstStyle/>
        <a:p>
          <a:endParaRPr lang="ru-RU"/>
        </a:p>
      </dgm:t>
    </dgm:pt>
    <dgm:pt modelId="{5FAE3303-1C8B-4177-BA75-25427BA31ACD}" type="sibTrans" cxnId="{9C9A4CBB-0C1A-4824-9645-43762A8088A0}">
      <dgm:prSet/>
      <dgm:spPr/>
      <dgm:t>
        <a:bodyPr/>
        <a:lstStyle/>
        <a:p>
          <a:endParaRPr lang="ru-RU"/>
        </a:p>
      </dgm:t>
    </dgm:pt>
    <dgm:pt modelId="{66BA42A0-28A7-4164-A2FA-2E575E86948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п. 3.2.9: максимально допустимый объем образовательной нагрузки приведен в соответствии с действующим СанПиН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27CEF-16FB-4539-935E-D24494B00ACB}" type="parTrans" cxnId="{7034882C-B729-47F8-98AE-91487643EDD3}">
      <dgm:prSet/>
      <dgm:spPr/>
      <dgm:t>
        <a:bodyPr/>
        <a:lstStyle/>
        <a:p>
          <a:endParaRPr lang="ru-RU"/>
        </a:p>
      </dgm:t>
    </dgm:pt>
    <dgm:pt modelId="{347D38DD-AD09-4DA3-A592-DE5DD49CFEC3}" type="sibTrans" cxnId="{7034882C-B729-47F8-98AE-91487643EDD3}">
      <dgm:prSet/>
      <dgm:spPr/>
      <dgm:t>
        <a:bodyPr/>
        <a:lstStyle/>
        <a:p>
          <a:endParaRPr lang="ru-RU"/>
        </a:p>
      </dgm:t>
    </dgm:pt>
    <dgm:pt modelId="{D8CA1313-E3CE-4C00-ACC3-9BE343238AC2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п. 4.6: включены целевые ориентиры образования в младенческом возрасте , а также расширены целевые ориентиры в раннем возрасте и на этапе завершения дошкольного образования;</a:t>
          </a:r>
        </a:p>
      </dgm:t>
    </dgm:pt>
    <dgm:pt modelId="{EFE406BB-09A2-4174-9D40-902DA144E819}" type="parTrans" cxnId="{C37BD446-A045-48BB-A929-7B00A8BC6B49}">
      <dgm:prSet/>
      <dgm:spPr/>
      <dgm:t>
        <a:bodyPr/>
        <a:lstStyle/>
        <a:p>
          <a:endParaRPr lang="ru-RU"/>
        </a:p>
      </dgm:t>
    </dgm:pt>
    <dgm:pt modelId="{8E928525-542E-4046-95A9-570D6B6B2698}" type="sibTrans" cxnId="{C37BD446-A045-48BB-A929-7B00A8BC6B49}">
      <dgm:prSet/>
      <dgm:spPr/>
      <dgm:t>
        <a:bodyPr/>
        <a:lstStyle/>
        <a:p>
          <a:endParaRPr lang="ru-RU"/>
        </a:p>
      </dgm:t>
    </dgm:pt>
    <dgm:pt modelId="{19FC8447-4172-421B-B847-F64A408C542C}" type="pres">
      <dgm:prSet presAssocID="{B79A5E34-7E95-481A-B1BD-40D3F9320384}" presName="diagram" presStyleCnt="0">
        <dgm:presLayoutVars>
          <dgm:dir/>
          <dgm:resizeHandles val="exact"/>
        </dgm:presLayoutVars>
      </dgm:prSet>
      <dgm:spPr/>
    </dgm:pt>
    <dgm:pt modelId="{FFBEAB50-738F-4DD0-9BF8-9937D4C7BA55}" type="pres">
      <dgm:prSet presAssocID="{A8C57816-741A-4585-8817-97C91AF347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4ABBE-598D-45E5-A094-72B6E6DC9154}" type="pres">
      <dgm:prSet presAssocID="{5FAE3303-1C8B-4177-BA75-25427BA31ACD}" presName="sibTrans" presStyleCnt="0"/>
      <dgm:spPr/>
    </dgm:pt>
    <dgm:pt modelId="{07A1C9E7-3737-446B-B931-82852DDA2224}" type="pres">
      <dgm:prSet presAssocID="{D8CA1313-E3CE-4C00-ACC3-9BE343238A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FDA13-3B7D-499C-9B4A-0E82E8E644D2}" type="pres">
      <dgm:prSet presAssocID="{8E928525-542E-4046-95A9-570D6B6B2698}" presName="sibTrans" presStyleCnt="0"/>
      <dgm:spPr/>
    </dgm:pt>
    <dgm:pt modelId="{342ADA63-ECFB-4992-914F-5EF90DD7B3BD}" type="pres">
      <dgm:prSet presAssocID="{66BA42A0-28A7-4164-A2FA-2E575E8694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34882C-B729-47F8-98AE-91487643EDD3}" srcId="{B79A5E34-7E95-481A-B1BD-40D3F9320384}" destId="{66BA42A0-28A7-4164-A2FA-2E575E869484}" srcOrd="2" destOrd="0" parTransId="{C7727CEF-16FB-4539-935E-D24494B00ACB}" sibTransId="{347D38DD-AD09-4DA3-A592-DE5DD49CFEC3}"/>
    <dgm:cxn modelId="{29691095-A64E-480A-B1C1-BB68B4761094}" type="presOf" srcId="{B79A5E34-7E95-481A-B1BD-40D3F9320384}" destId="{19FC8447-4172-421B-B847-F64A408C542C}" srcOrd="0" destOrd="0" presId="urn:microsoft.com/office/officeart/2005/8/layout/default"/>
    <dgm:cxn modelId="{A359E99C-6891-402E-AD54-F51F16B0E5D3}" type="presOf" srcId="{66BA42A0-28A7-4164-A2FA-2E575E869484}" destId="{342ADA63-ECFB-4992-914F-5EF90DD7B3BD}" srcOrd="0" destOrd="0" presId="urn:microsoft.com/office/officeart/2005/8/layout/default"/>
    <dgm:cxn modelId="{C37BD446-A045-48BB-A929-7B00A8BC6B49}" srcId="{B79A5E34-7E95-481A-B1BD-40D3F9320384}" destId="{D8CA1313-E3CE-4C00-ACC3-9BE343238AC2}" srcOrd="1" destOrd="0" parTransId="{EFE406BB-09A2-4174-9D40-902DA144E819}" sibTransId="{8E928525-542E-4046-95A9-570D6B6B2698}"/>
    <dgm:cxn modelId="{9C9A4CBB-0C1A-4824-9645-43762A8088A0}" srcId="{B79A5E34-7E95-481A-B1BD-40D3F9320384}" destId="{A8C57816-741A-4585-8817-97C91AF34731}" srcOrd="0" destOrd="0" parTransId="{8A6FBD52-6224-4628-8331-152C750241E0}" sibTransId="{5FAE3303-1C8B-4177-BA75-25427BA31ACD}"/>
    <dgm:cxn modelId="{B9251266-FB31-4483-B0B9-433C0F344569}" type="presOf" srcId="{D8CA1313-E3CE-4C00-ACC3-9BE343238AC2}" destId="{07A1C9E7-3737-446B-B931-82852DDA2224}" srcOrd="0" destOrd="0" presId="urn:microsoft.com/office/officeart/2005/8/layout/default"/>
    <dgm:cxn modelId="{D3238D2E-CCB1-4F20-AAD6-3C0F05EE7DC7}" type="presOf" srcId="{A8C57816-741A-4585-8817-97C91AF34731}" destId="{FFBEAB50-738F-4DD0-9BF8-9937D4C7BA55}" srcOrd="0" destOrd="0" presId="urn:microsoft.com/office/officeart/2005/8/layout/default"/>
    <dgm:cxn modelId="{B517BF0E-A22B-4497-905D-F499C94F17BA}" type="presParOf" srcId="{19FC8447-4172-421B-B847-F64A408C542C}" destId="{FFBEAB50-738F-4DD0-9BF8-9937D4C7BA55}" srcOrd="0" destOrd="0" presId="urn:microsoft.com/office/officeart/2005/8/layout/default"/>
    <dgm:cxn modelId="{B03B2024-EBBC-42F7-9D8F-1F2FF90C7BCD}" type="presParOf" srcId="{19FC8447-4172-421B-B847-F64A408C542C}" destId="{1B64ABBE-598D-45E5-A094-72B6E6DC9154}" srcOrd="1" destOrd="0" presId="urn:microsoft.com/office/officeart/2005/8/layout/default"/>
    <dgm:cxn modelId="{C46681BD-0DE7-40C3-8438-7E31E8A8941F}" type="presParOf" srcId="{19FC8447-4172-421B-B847-F64A408C542C}" destId="{07A1C9E7-3737-446B-B931-82852DDA2224}" srcOrd="2" destOrd="0" presId="urn:microsoft.com/office/officeart/2005/8/layout/default"/>
    <dgm:cxn modelId="{4F908AEC-77B2-4C64-8925-928A0813E1B8}" type="presParOf" srcId="{19FC8447-4172-421B-B847-F64A408C542C}" destId="{636FDA13-3B7D-499C-9B4A-0E82E8E644D2}" srcOrd="3" destOrd="0" presId="urn:microsoft.com/office/officeart/2005/8/layout/default"/>
    <dgm:cxn modelId="{4DDB3116-8CA4-4251-ABCC-35641A1D93BB}" type="presParOf" srcId="{19FC8447-4172-421B-B847-F64A408C542C}" destId="{342ADA63-ECFB-4992-914F-5EF90DD7B3BD}" srcOrd="4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6DAAD4-9472-4AEF-A570-2F40DE1610C0}" type="doc">
      <dgm:prSet loTypeId="urn:microsoft.com/office/officeart/2005/8/layout/chevron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F243D8B-F6C3-411B-A115-F58E3B1A94F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E98E9D8-DCC5-42DB-99FF-A7F76F317F0E}" type="parTrans" cxnId="{FB08E67B-F391-4F0A-9076-62302FB823BE}">
      <dgm:prSet/>
      <dgm:spPr/>
      <dgm:t>
        <a:bodyPr/>
        <a:lstStyle/>
        <a:p>
          <a:endParaRPr lang="ru-RU"/>
        </a:p>
      </dgm:t>
    </dgm:pt>
    <dgm:pt modelId="{920E8CFC-C338-4F82-BA9A-C1856FA06FFB}" type="sibTrans" cxnId="{FB08E67B-F391-4F0A-9076-62302FB823BE}">
      <dgm:prSet/>
      <dgm:spPr/>
      <dgm:t>
        <a:bodyPr/>
        <a:lstStyle/>
        <a:p>
          <a:endParaRPr lang="ru-RU"/>
        </a:p>
      </dgm:t>
    </dgm:pt>
    <dgm:pt modelId="{76B5145D-0779-4998-94B2-8F43F559B4CB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Общие положения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49035A2A-73B3-4F80-B4BB-080664B4FD66}" type="parTrans" cxnId="{E94C87F8-2B88-424D-8332-6FC5180DB4B6}">
      <dgm:prSet/>
      <dgm:spPr/>
      <dgm:t>
        <a:bodyPr/>
        <a:lstStyle/>
        <a:p>
          <a:endParaRPr lang="ru-RU"/>
        </a:p>
      </dgm:t>
    </dgm:pt>
    <dgm:pt modelId="{EF584E53-3871-4083-B493-185DEE2E5C71}" type="sibTrans" cxnId="{E94C87F8-2B88-424D-8332-6FC5180DB4B6}">
      <dgm:prSet/>
      <dgm:spPr/>
      <dgm:t>
        <a:bodyPr/>
        <a:lstStyle/>
        <a:p>
          <a:endParaRPr lang="ru-RU"/>
        </a:p>
      </dgm:t>
    </dgm:pt>
    <dgm:pt modelId="{1DA9B362-F1ED-479E-94E4-C2E6EC4F7F5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32BFE57-5A00-4CCE-B252-104DC129099D}" type="parTrans" cxnId="{140DEDC3-E51F-400A-BA7D-F599871F5076}">
      <dgm:prSet/>
      <dgm:spPr/>
      <dgm:t>
        <a:bodyPr/>
        <a:lstStyle/>
        <a:p>
          <a:endParaRPr lang="ru-RU"/>
        </a:p>
      </dgm:t>
    </dgm:pt>
    <dgm:pt modelId="{6EBB1590-5F8C-4D2C-9EF7-AD55EB37D3EC}" type="sibTrans" cxnId="{140DEDC3-E51F-400A-BA7D-F599871F5076}">
      <dgm:prSet/>
      <dgm:spPr/>
      <dgm:t>
        <a:bodyPr/>
        <a:lstStyle/>
        <a:p>
          <a:endParaRPr lang="ru-RU"/>
        </a:p>
      </dgm:t>
    </dgm:pt>
    <dgm:pt modelId="{6606A35C-8B68-4467-A33F-D9938EBF4B5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Целевой раздел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D8F1737F-1C1F-46CA-84FB-E01633AB123B}" type="parTrans" cxnId="{AC47E9B7-9674-4937-8475-23BF6DBD2455}">
      <dgm:prSet/>
      <dgm:spPr/>
      <dgm:t>
        <a:bodyPr/>
        <a:lstStyle/>
        <a:p>
          <a:endParaRPr lang="ru-RU"/>
        </a:p>
      </dgm:t>
    </dgm:pt>
    <dgm:pt modelId="{5B406D21-3B9E-426F-8AB2-5FE1CB54C232}" type="sibTrans" cxnId="{AC47E9B7-9674-4937-8475-23BF6DBD2455}">
      <dgm:prSet/>
      <dgm:spPr/>
      <dgm:t>
        <a:bodyPr/>
        <a:lstStyle/>
        <a:p>
          <a:endParaRPr lang="ru-RU"/>
        </a:p>
      </dgm:t>
    </dgm:pt>
    <dgm:pt modelId="{69EC905E-2E04-484B-B98C-34B0388FBA3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128D44A-1D97-4E06-94BD-47F16E699C36}" type="parTrans" cxnId="{69A467B3-3D2A-4785-A7DC-CBE750BB7647}">
      <dgm:prSet/>
      <dgm:spPr/>
      <dgm:t>
        <a:bodyPr/>
        <a:lstStyle/>
        <a:p>
          <a:endParaRPr lang="ru-RU"/>
        </a:p>
      </dgm:t>
    </dgm:pt>
    <dgm:pt modelId="{F64B3CCF-4E00-4471-BE7F-DB5C48A3081F}" type="sibTrans" cxnId="{69A467B3-3D2A-4785-A7DC-CBE750BB7647}">
      <dgm:prSet/>
      <dgm:spPr/>
      <dgm:t>
        <a:bodyPr/>
        <a:lstStyle/>
        <a:p>
          <a:endParaRPr lang="ru-RU"/>
        </a:p>
      </dgm:t>
    </dgm:pt>
    <dgm:pt modelId="{88E5F7DC-5851-4A66-ADE5-4BD789F8114C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Содержательный раздел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07DFE4D6-3DC3-49D8-8123-06D6B9416FDF}" type="parTrans" cxnId="{411A2099-9B36-4AE6-9501-67B483A0CC99}">
      <dgm:prSet/>
      <dgm:spPr/>
      <dgm:t>
        <a:bodyPr/>
        <a:lstStyle/>
        <a:p>
          <a:endParaRPr lang="ru-RU"/>
        </a:p>
      </dgm:t>
    </dgm:pt>
    <dgm:pt modelId="{2BFB5535-795F-4FB7-82E4-7BE26FE12FA3}" type="sibTrans" cxnId="{411A2099-9B36-4AE6-9501-67B483A0CC99}">
      <dgm:prSet/>
      <dgm:spPr/>
      <dgm:t>
        <a:bodyPr/>
        <a:lstStyle/>
        <a:p>
          <a:endParaRPr lang="ru-RU"/>
        </a:p>
      </dgm:t>
    </dgm:pt>
    <dgm:pt modelId="{4FCF61CD-CDF0-4C0D-8089-655044CD46B8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0FD89BA4-CFE1-4AEB-80C3-B33E7671AF68}" type="parTrans" cxnId="{875B3A18-A946-4E8A-A429-BB4F9BBE38B8}">
      <dgm:prSet/>
      <dgm:spPr/>
      <dgm:t>
        <a:bodyPr/>
        <a:lstStyle/>
        <a:p>
          <a:endParaRPr lang="ru-RU"/>
        </a:p>
      </dgm:t>
    </dgm:pt>
    <dgm:pt modelId="{A91FAA18-D4D3-4FB2-BF73-1CE4650D9514}" type="sibTrans" cxnId="{875B3A18-A946-4E8A-A429-BB4F9BBE38B8}">
      <dgm:prSet/>
      <dgm:spPr/>
      <dgm:t>
        <a:bodyPr/>
        <a:lstStyle/>
        <a:p>
          <a:endParaRPr lang="ru-RU"/>
        </a:p>
      </dgm:t>
    </dgm:pt>
    <dgm:pt modelId="{FC8B54C0-7FE2-4795-9AD1-1B6323F523D5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Организационный раздел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871A0F3-7BEC-4D44-9E21-D7AAED069A0D}" type="parTrans" cxnId="{524715C9-7AAA-49F6-B26B-1F4DFC2479AF}">
      <dgm:prSet/>
      <dgm:spPr/>
      <dgm:t>
        <a:bodyPr/>
        <a:lstStyle/>
        <a:p>
          <a:endParaRPr lang="ru-RU"/>
        </a:p>
      </dgm:t>
    </dgm:pt>
    <dgm:pt modelId="{9A783AA4-8DB6-4876-B9DC-67D3E2B2D5F2}" type="sibTrans" cxnId="{524715C9-7AAA-49F6-B26B-1F4DFC2479AF}">
      <dgm:prSet/>
      <dgm:spPr/>
      <dgm:t>
        <a:bodyPr/>
        <a:lstStyle/>
        <a:p>
          <a:endParaRPr lang="ru-RU"/>
        </a:p>
      </dgm:t>
    </dgm:pt>
    <dgm:pt modelId="{2CEFC60B-2C7A-4C96-9543-A7EBA485053E}">
      <dgm:prSet phldrT="[Текст]"/>
      <dgm:spPr/>
      <dgm:t>
        <a:bodyPr/>
        <a:lstStyle/>
        <a:p>
          <a:pPr>
            <a:lnSpc>
              <a:spcPct val="90000"/>
            </a:lnSpc>
          </a:pPr>
          <a:endParaRPr lang="ru-RU" sz="500" dirty="0"/>
        </a:p>
      </dgm:t>
    </dgm:pt>
    <dgm:pt modelId="{213D55BB-AD77-46F5-B17C-AFE7DD4C2CFE}" type="parTrans" cxnId="{CDBFD510-7B66-4681-85B3-7192FCD30A40}">
      <dgm:prSet/>
      <dgm:spPr/>
      <dgm:t>
        <a:bodyPr/>
        <a:lstStyle/>
        <a:p>
          <a:endParaRPr lang="ru-RU"/>
        </a:p>
      </dgm:t>
    </dgm:pt>
    <dgm:pt modelId="{2BA6A865-C79F-4497-A075-FA1829ED6758}" type="sibTrans" cxnId="{CDBFD510-7B66-4681-85B3-7192FCD30A40}">
      <dgm:prSet/>
      <dgm:spPr/>
      <dgm:t>
        <a:bodyPr/>
        <a:lstStyle/>
        <a:p>
          <a:endParaRPr lang="ru-RU"/>
        </a:p>
      </dgm:t>
    </dgm:pt>
    <dgm:pt modelId="{6B1EDEAE-F9C1-4548-8CAD-735B9DA45771}" type="pres">
      <dgm:prSet presAssocID="{9D6DAAD4-9472-4AEF-A570-2F40DE1610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0C63B1-685A-4C99-80A0-F7191B6F73B5}" type="pres">
      <dgm:prSet presAssocID="{9F243D8B-F6C3-411B-A115-F58E3B1A94F4}" presName="composite" presStyleCnt="0"/>
      <dgm:spPr/>
      <dgm:t>
        <a:bodyPr/>
        <a:lstStyle/>
        <a:p>
          <a:endParaRPr lang="ru-RU"/>
        </a:p>
      </dgm:t>
    </dgm:pt>
    <dgm:pt modelId="{F29F5688-F3F6-409E-B286-4BFA3711F98E}" type="pres">
      <dgm:prSet presAssocID="{9F243D8B-F6C3-411B-A115-F58E3B1A94F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537A2-2301-43E4-B9D1-12E165F08420}" type="pres">
      <dgm:prSet presAssocID="{9F243D8B-F6C3-411B-A115-F58E3B1A94F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E1DE9-66E7-4EC5-A5FC-A8FEE5735042}" type="pres">
      <dgm:prSet presAssocID="{920E8CFC-C338-4F82-BA9A-C1856FA06FFB}" presName="sp" presStyleCnt="0"/>
      <dgm:spPr/>
      <dgm:t>
        <a:bodyPr/>
        <a:lstStyle/>
        <a:p>
          <a:endParaRPr lang="ru-RU"/>
        </a:p>
      </dgm:t>
    </dgm:pt>
    <dgm:pt modelId="{E9D88167-3CD8-42CB-92F7-1563F965676F}" type="pres">
      <dgm:prSet presAssocID="{1DA9B362-F1ED-479E-94E4-C2E6EC4F7F58}" presName="composite" presStyleCnt="0"/>
      <dgm:spPr/>
      <dgm:t>
        <a:bodyPr/>
        <a:lstStyle/>
        <a:p>
          <a:endParaRPr lang="ru-RU"/>
        </a:p>
      </dgm:t>
    </dgm:pt>
    <dgm:pt modelId="{EE17008B-B6A3-43AF-B150-075825A79F4C}" type="pres">
      <dgm:prSet presAssocID="{1DA9B362-F1ED-479E-94E4-C2E6EC4F7F58}" presName="parentText" presStyleLbl="alignNode1" presStyleIdx="1" presStyleCnt="4" custLinFactNeighborX="0" custLinFactNeighborY="-15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5F1BD-178F-4AE6-A090-D93731B37A2B}" type="pres">
      <dgm:prSet presAssocID="{1DA9B362-F1ED-479E-94E4-C2E6EC4F7F58}" presName="descendantText" presStyleLbl="alignAcc1" presStyleIdx="1" presStyleCnt="4" custScaleY="126136" custLinFactNeighborX="616" custLinFactNeighborY="-12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FA653-D3D7-4AE6-83F4-26DE08766982}" type="pres">
      <dgm:prSet presAssocID="{6EBB1590-5F8C-4D2C-9EF7-AD55EB37D3EC}" presName="sp" presStyleCnt="0"/>
      <dgm:spPr/>
      <dgm:t>
        <a:bodyPr/>
        <a:lstStyle/>
        <a:p>
          <a:endParaRPr lang="ru-RU"/>
        </a:p>
      </dgm:t>
    </dgm:pt>
    <dgm:pt modelId="{813B3CA5-0C1A-4704-8D56-D1E4B595E058}" type="pres">
      <dgm:prSet presAssocID="{69EC905E-2E04-484B-B98C-34B0388FBA30}" presName="composite" presStyleCnt="0"/>
      <dgm:spPr/>
      <dgm:t>
        <a:bodyPr/>
        <a:lstStyle/>
        <a:p>
          <a:endParaRPr lang="ru-RU"/>
        </a:p>
      </dgm:t>
    </dgm:pt>
    <dgm:pt modelId="{AB22DE64-D2D6-427F-B743-20336E450E20}" type="pres">
      <dgm:prSet presAssocID="{69EC905E-2E04-484B-B98C-34B0388FBA30}" presName="parentText" presStyleLbl="alignNode1" presStyleIdx="2" presStyleCnt="4" custScaleY="115674" custLinFactNeighborX="0" custLinFactNeighborY="-124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D022D-C3F4-4D51-AE41-9737F6A5B834}" type="pres">
      <dgm:prSet presAssocID="{69EC905E-2E04-484B-B98C-34B0388FBA30}" presName="descendantText" presStyleLbl="alignAcc1" presStyleIdx="2" presStyleCnt="4" custScaleY="127500" custLinFactNeighborX="-26" custLinFactNeighborY="-17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FE739-9CD3-4713-97DC-A86F48A8B3CC}" type="pres">
      <dgm:prSet presAssocID="{F64B3CCF-4E00-4471-BE7F-DB5C48A3081F}" presName="sp" presStyleCnt="0"/>
      <dgm:spPr/>
      <dgm:t>
        <a:bodyPr/>
        <a:lstStyle/>
        <a:p>
          <a:endParaRPr lang="ru-RU"/>
        </a:p>
      </dgm:t>
    </dgm:pt>
    <dgm:pt modelId="{FF49F1C7-6B55-4FB1-B671-2F86BA20C637}" type="pres">
      <dgm:prSet presAssocID="{4FCF61CD-CDF0-4C0D-8089-655044CD46B8}" presName="composite" presStyleCnt="0"/>
      <dgm:spPr/>
      <dgm:t>
        <a:bodyPr/>
        <a:lstStyle/>
        <a:p>
          <a:endParaRPr lang="ru-RU"/>
        </a:p>
      </dgm:t>
    </dgm:pt>
    <dgm:pt modelId="{39B74EAF-40FE-4F9C-B945-A08583020F92}" type="pres">
      <dgm:prSet presAssocID="{4FCF61CD-CDF0-4C0D-8089-655044CD46B8}" presName="parentText" presStyleLbl="alignNode1" presStyleIdx="3" presStyleCnt="4" custLinFactNeighborX="-6966" custLinFactNeighborY="-211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CE524-4081-4766-8573-45E4CA2A5FC5}" type="pres">
      <dgm:prSet presAssocID="{4FCF61CD-CDF0-4C0D-8089-655044CD46B8}" presName="descendantText" presStyleLbl="alignAcc1" presStyleIdx="3" presStyleCnt="4" custScaleY="92985" custLinFactNeighborX="616" custLinFactNeighborY="-28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56B53-F659-49EB-BB6A-5F078D87D9F8}" type="presOf" srcId="{69EC905E-2E04-484B-B98C-34B0388FBA30}" destId="{AB22DE64-D2D6-427F-B743-20336E450E20}" srcOrd="0" destOrd="0" presId="urn:microsoft.com/office/officeart/2005/8/layout/chevron2"/>
    <dgm:cxn modelId="{140DEDC3-E51F-400A-BA7D-F599871F5076}" srcId="{9D6DAAD4-9472-4AEF-A570-2F40DE1610C0}" destId="{1DA9B362-F1ED-479E-94E4-C2E6EC4F7F58}" srcOrd="1" destOrd="0" parTransId="{B32BFE57-5A00-4CCE-B252-104DC129099D}" sibTransId="{6EBB1590-5F8C-4D2C-9EF7-AD55EB37D3EC}"/>
    <dgm:cxn modelId="{728B1F56-0987-4BC8-BD03-FAD1B195F6C8}" type="presOf" srcId="{76B5145D-0779-4998-94B2-8F43F559B4CB}" destId="{5B8537A2-2301-43E4-B9D1-12E165F08420}" srcOrd="0" destOrd="0" presId="urn:microsoft.com/office/officeart/2005/8/layout/chevron2"/>
    <dgm:cxn modelId="{3D33B3DA-E174-47F9-99A7-B1E8C51CD0D5}" type="presOf" srcId="{FC8B54C0-7FE2-4795-9AD1-1B6323F523D5}" destId="{1DECE524-4081-4766-8573-45E4CA2A5FC5}" srcOrd="0" destOrd="0" presId="urn:microsoft.com/office/officeart/2005/8/layout/chevron2"/>
    <dgm:cxn modelId="{4F4A0E8D-4288-46AB-8911-31020C64BCBC}" type="presOf" srcId="{2CEFC60B-2C7A-4C96-9543-A7EBA485053E}" destId="{6FC5F1BD-178F-4AE6-A090-D93731B37A2B}" srcOrd="0" destOrd="1" presId="urn:microsoft.com/office/officeart/2005/8/layout/chevron2"/>
    <dgm:cxn modelId="{CDBFD510-7B66-4681-85B3-7192FCD30A40}" srcId="{1DA9B362-F1ED-479E-94E4-C2E6EC4F7F58}" destId="{2CEFC60B-2C7A-4C96-9543-A7EBA485053E}" srcOrd="1" destOrd="0" parTransId="{213D55BB-AD77-46F5-B17C-AFE7DD4C2CFE}" sibTransId="{2BA6A865-C79F-4497-A075-FA1829ED6758}"/>
    <dgm:cxn modelId="{524715C9-7AAA-49F6-B26B-1F4DFC2479AF}" srcId="{4FCF61CD-CDF0-4C0D-8089-655044CD46B8}" destId="{FC8B54C0-7FE2-4795-9AD1-1B6323F523D5}" srcOrd="0" destOrd="0" parTransId="{A871A0F3-7BEC-4D44-9E21-D7AAED069A0D}" sibTransId="{9A783AA4-8DB6-4876-B9DC-67D3E2B2D5F2}"/>
    <dgm:cxn modelId="{E94C87F8-2B88-424D-8332-6FC5180DB4B6}" srcId="{9F243D8B-F6C3-411B-A115-F58E3B1A94F4}" destId="{76B5145D-0779-4998-94B2-8F43F559B4CB}" srcOrd="0" destOrd="0" parTransId="{49035A2A-73B3-4F80-B4BB-080664B4FD66}" sibTransId="{EF584E53-3871-4083-B493-185DEE2E5C71}"/>
    <dgm:cxn modelId="{411A2099-9B36-4AE6-9501-67B483A0CC99}" srcId="{69EC905E-2E04-484B-B98C-34B0388FBA30}" destId="{88E5F7DC-5851-4A66-ADE5-4BD789F8114C}" srcOrd="0" destOrd="0" parTransId="{07DFE4D6-3DC3-49D8-8123-06D6B9416FDF}" sibTransId="{2BFB5535-795F-4FB7-82E4-7BE26FE12FA3}"/>
    <dgm:cxn modelId="{022E6948-3844-4B12-B35E-7608B1FADD93}" type="presOf" srcId="{88E5F7DC-5851-4A66-ADE5-4BD789F8114C}" destId="{69FD022D-C3F4-4D51-AE41-9737F6A5B834}" srcOrd="0" destOrd="0" presId="urn:microsoft.com/office/officeart/2005/8/layout/chevron2"/>
    <dgm:cxn modelId="{A85767E1-027E-45B2-A9EE-440BFB8CA5A4}" type="presOf" srcId="{6606A35C-8B68-4467-A33F-D9938EBF4B5F}" destId="{6FC5F1BD-178F-4AE6-A090-D93731B37A2B}" srcOrd="0" destOrd="0" presId="urn:microsoft.com/office/officeart/2005/8/layout/chevron2"/>
    <dgm:cxn modelId="{875B3A18-A946-4E8A-A429-BB4F9BBE38B8}" srcId="{9D6DAAD4-9472-4AEF-A570-2F40DE1610C0}" destId="{4FCF61CD-CDF0-4C0D-8089-655044CD46B8}" srcOrd="3" destOrd="0" parTransId="{0FD89BA4-CFE1-4AEB-80C3-B33E7671AF68}" sibTransId="{A91FAA18-D4D3-4FB2-BF73-1CE4650D9514}"/>
    <dgm:cxn modelId="{3F1FE2F9-3F8D-48C6-9212-6A41A18FD4BF}" type="presOf" srcId="{1DA9B362-F1ED-479E-94E4-C2E6EC4F7F58}" destId="{EE17008B-B6A3-43AF-B150-075825A79F4C}" srcOrd="0" destOrd="0" presId="urn:microsoft.com/office/officeart/2005/8/layout/chevron2"/>
    <dgm:cxn modelId="{BB87BE74-44B3-475F-8889-31874D0C3196}" type="presOf" srcId="{9D6DAAD4-9472-4AEF-A570-2F40DE1610C0}" destId="{6B1EDEAE-F9C1-4548-8CAD-735B9DA45771}" srcOrd="0" destOrd="0" presId="urn:microsoft.com/office/officeart/2005/8/layout/chevron2"/>
    <dgm:cxn modelId="{22052EED-AEA2-437B-9FBE-4F31BCA09A2B}" type="presOf" srcId="{9F243D8B-F6C3-411B-A115-F58E3B1A94F4}" destId="{F29F5688-F3F6-409E-B286-4BFA3711F98E}" srcOrd="0" destOrd="0" presId="urn:microsoft.com/office/officeart/2005/8/layout/chevron2"/>
    <dgm:cxn modelId="{69A467B3-3D2A-4785-A7DC-CBE750BB7647}" srcId="{9D6DAAD4-9472-4AEF-A570-2F40DE1610C0}" destId="{69EC905E-2E04-484B-B98C-34B0388FBA30}" srcOrd="2" destOrd="0" parTransId="{C128D44A-1D97-4E06-94BD-47F16E699C36}" sibTransId="{F64B3CCF-4E00-4471-BE7F-DB5C48A3081F}"/>
    <dgm:cxn modelId="{FB08E67B-F391-4F0A-9076-62302FB823BE}" srcId="{9D6DAAD4-9472-4AEF-A570-2F40DE1610C0}" destId="{9F243D8B-F6C3-411B-A115-F58E3B1A94F4}" srcOrd="0" destOrd="0" parTransId="{EE98E9D8-DCC5-42DB-99FF-A7F76F317F0E}" sibTransId="{920E8CFC-C338-4F82-BA9A-C1856FA06FFB}"/>
    <dgm:cxn modelId="{AC47E9B7-9674-4937-8475-23BF6DBD2455}" srcId="{1DA9B362-F1ED-479E-94E4-C2E6EC4F7F58}" destId="{6606A35C-8B68-4467-A33F-D9938EBF4B5F}" srcOrd="0" destOrd="0" parTransId="{D8F1737F-1C1F-46CA-84FB-E01633AB123B}" sibTransId="{5B406D21-3B9E-426F-8AB2-5FE1CB54C232}"/>
    <dgm:cxn modelId="{6A2B90BD-6B92-42A0-A9BD-909E55D86FAC}" type="presOf" srcId="{4FCF61CD-CDF0-4C0D-8089-655044CD46B8}" destId="{39B74EAF-40FE-4F9C-B945-A08583020F92}" srcOrd="0" destOrd="0" presId="urn:microsoft.com/office/officeart/2005/8/layout/chevron2"/>
    <dgm:cxn modelId="{99D2D799-9904-4B6C-8007-5C3B45E9F29E}" type="presParOf" srcId="{6B1EDEAE-F9C1-4548-8CAD-735B9DA45771}" destId="{080C63B1-685A-4C99-80A0-F7191B6F73B5}" srcOrd="0" destOrd="0" presId="urn:microsoft.com/office/officeart/2005/8/layout/chevron2"/>
    <dgm:cxn modelId="{05CB10CE-6C17-412A-A605-08A01FAD15B8}" type="presParOf" srcId="{080C63B1-685A-4C99-80A0-F7191B6F73B5}" destId="{F29F5688-F3F6-409E-B286-4BFA3711F98E}" srcOrd="0" destOrd="0" presId="urn:microsoft.com/office/officeart/2005/8/layout/chevron2"/>
    <dgm:cxn modelId="{A86E76BF-D476-4F1B-B0A3-23BBE02418F1}" type="presParOf" srcId="{080C63B1-685A-4C99-80A0-F7191B6F73B5}" destId="{5B8537A2-2301-43E4-B9D1-12E165F08420}" srcOrd="1" destOrd="0" presId="urn:microsoft.com/office/officeart/2005/8/layout/chevron2"/>
    <dgm:cxn modelId="{BCC91CBC-A54E-4242-B39C-1E9EE2E206AD}" type="presParOf" srcId="{6B1EDEAE-F9C1-4548-8CAD-735B9DA45771}" destId="{C28E1DE9-66E7-4EC5-A5FC-A8FEE5735042}" srcOrd="1" destOrd="0" presId="urn:microsoft.com/office/officeart/2005/8/layout/chevron2"/>
    <dgm:cxn modelId="{3E8E1927-5F0C-4EEE-B61B-2CA964DA9490}" type="presParOf" srcId="{6B1EDEAE-F9C1-4548-8CAD-735B9DA45771}" destId="{E9D88167-3CD8-42CB-92F7-1563F965676F}" srcOrd="2" destOrd="0" presId="urn:microsoft.com/office/officeart/2005/8/layout/chevron2"/>
    <dgm:cxn modelId="{E3C9FABE-36F7-4614-AD86-57134CEFDA15}" type="presParOf" srcId="{E9D88167-3CD8-42CB-92F7-1563F965676F}" destId="{EE17008B-B6A3-43AF-B150-075825A79F4C}" srcOrd="0" destOrd="0" presId="urn:microsoft.com/office/officeart/2005/8/layout/chevron2"/>
    <dgm:cxn modelId="{DA849173-EE10-4182-8664-C018C9A07FE7}" type="presParOf" srcId="{E9D88167-3CD8-42CB-92F7-1563F965676F}" destId="{6FC5F1BD-178F-4AE6-A090-D93731B37A2B}" srcOrd="1" destOrd="0" presId="urn:microsoft.com/office/officeart/2005/8/layout/chevron2"/>
    <dgm:cxn modelId="{A91D1719-B529-46F0-B6EE-7EC590A38992}" type="presParOf" srcId="{6B1EDEAE-F9C1-4548-8CAD-735B9DA45771}" destId="{21EFA653-D3D7-4AE6-83F4-26DE08766982}" srcOrd="3" destOrd="0" presId="urn:microsoft.com/office/officeart/2005/8/layout/chevron2"/>
    <dgm:cxn modelId="{0A35AE85-8ABE-4B5E-A724-86E4AF06970E}" type="presParOf" srcId="{6B1EDEAE-F9C1-4548-8CAD-735B9DA45771}" destId="{813B3CA5-0C1A-4704-8D56-D1E4B595E058}" srcOrd="4" destOrd="0" presId="urn:microsoft.com/office/officeart/2005/8/layout/chevron2"/>
    <dgm:cxn modelId="{2DFCF97F-69B2-4F09-82D3-C0A76B543B59}" type="presParOf" srcId="{813B3CA5-0C1A-4704-8D56-D1E4B595E058}" destId="{AB22DE64-D2D6-427F-B743-20336E450E20}" srcOrd="0" destOrd="0" presId="urn:microsoft.com/office/officeart/2005/8/layout/chevron2"/>
    <dgm:cxn modelId="{13DD6D61-3847-4E91-9DF1-1B864739773E}" type="presParOf" srcId="{813B3CA5-0C1A-4704-8D56-D1E4B595E058}" destId="{69FD022D-C3F4-4D51-AE41-9737F6A5B834}" srcOrd="1" destOrd="0" presId="urn:microsoft.com/office/officeart/2005/8/layout/chevron2"/>
    <dgm:cxn modelId="{AF20B174-F1D9-49F4-A7DA-7DBED97CCBB7}" type="presParOf" srcId="{6B1EDEAE-F9C1-4548-8CAD-735B9DA45771}" destId="{9FFFE739-9CD3-4713-97DC-A86F48A8B3CC}" srcOrd="5" destOrd="0" presId="urn:microsoft.com/office/officeart/2005/8/layout/chevron2"/>
    <dgm:cxn modelId="{A071D5A5-D1F8-4190-BCDF-F7F50E9BFAF2}" type="presParOf" srcId="{6B1EDEAE-F9C1-4548-8CAD-735B9DA45771}" destId="{FF49F1C7-6B55-4FB1-B671-2F86BA20C637}" srcOrd="6" destOrd="0" presId="urn:microsoft.com/office/officeart/2005/8/layout/chevron2"/>
    <dgm:cxn modelId="{70C7BFDC-F5C9-487B-9126-D7ACE5605939}" type="presParOf" srcId="{FF49F1C7-6B55-4FB1-B671-2F86BA20C637}" destId="{39B74EAF-40FE-4F9C-B945-A08583020F92}" srcOrd="0" destOrd="0" presId="urn:microsoft.com/office/officeart/2005/8/layout/chevron2"/>
    <dgm:cxn modelId="{8A174DCD-4C48-48F0-92DB-7CF09183155C}" type="presParOf" srcId="{FF49F1C7-6B55-4FB1-B671-2F86BA20C637}" destId="{1DECE524-4081-4766-8573-45E4CA2A5FC5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C91E56-4892-4DC8-A816-EA8E43DE40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3E1AF3-5CC9-4A2C-AAC0-9B61B1B69217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Обязательная часть </a:t>
          </a:r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соответствует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ФОП ДО </a:t>
          </a: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(не менее 60%)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1877FA-A498-40A1-B3B8-44E71B7A1231}" type="parTrans" cxnId="{EA5DE4D3-9DF1-424D-8BD2-60495C3C8A81}">
      <dgm:prSet/>
      <dgm:spPr/>
      <dgm:t>
        <a:bodyPr/>
        <a:lstStyle/>
        <a:p>
          <a:endParaRPr lang="ru-RU"/>
        </a:p>
      </dgm:t>
    </dgm:pt>
    <dgm:pt modelId="{B502F52E-3786-4F5A-83C0-441F06C35408}" type="sibTrans" cxnId="{EA5DE4D3-9DF1-424D-8BD2-60495C3C8A81}">
      <dgm:prSet/>
      <dgm:spPr/>
      <dgm:t>
        <a:bodyPr/>
        <a:lstStyle/>
        <a:p>
          <a:endParaRPr lang="ru-RU"/>
        </a:p>
      </dgm:t>
    </dgm:pt>
    <dgm:pt modelId="{81C86411-5F19-4BC9-B615-7332ACC0A207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Часть, формируемая участниками образовательных отношений (не более 40%)</a:t>
          </a:r>
        </a:p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ориентирована: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специфику национальных, </a:t>
          </a:r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социокультурных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региональных и иных условий; сложившихся традиций; выбор парциальных программ и форм организации работы с детьми, соответствующие потребностям и интересам детей, возможностям коллектива ДОО в целом</a:t>
          </a:r>
        </a:p>
        <a:p>
          <a:endParaRPr lang="ru-RU" sz="1300" b="1" dirty="0" smtClean="0">
            <a:solidFill>
              <a:schemeClr val="tx1"/>
            </a:solidFill>
          </a:endParaRPr>
        </a:p>
        <a:p>
          <a:endParaRPr lang="ru-RU" sz="1300" dirty="0"/>
        </a:p>
      </dgm:t>
    </dgm:pt>
    <dgm:pt modelId="{7FAE238E-8131-46FD-AAAC-A446B571457F}" type="parTrans" cxnId="{45F21D10-DC35-4527-B63B-1C68ACFBAD1B}">
      <dgm:prSet/>
      <dgm:spPr/>
      <dgm:t>
        <a:bodyPr/>
        <a:lstStyle/>
        <a:p>
          <a:endParaRPr lang="ru-RU"/>
        </a:p>
      </dgm:t>
    </dgm:pt>
    <dgm:pt modelId="{948D3DB4-1EC5-4BB3-BF50-6F778A4516BE}" type="sibTrans" cxnId="{45F21D10-DC35-4527-B63B-1C68ACFBAD1B}">
      <dgm:prSet/>
      <dgm:spPr/>
      <dgm:t>
        <a:bodyPr/>
        <a:lstStyle/>
        <a:p>
          <a:endParaRPr lang="ru-RU"/>
        </a:p>
      </dgm:t>
    </dgm:pt>
    <dgm:pt modelId="{AEC6BD36-4E25-41E4-8DFD-319A6A9C197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и планируемые результаты ОП ДО</a:t>
          </a:r>
        </a:p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 НИЖЕ </a:t>
          </a:r>
        </a:p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Содержания и планируемых результатов ФОП ДО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CA3262-7FCD-47EB-9AA4-375B1F16744D}" type="parTrans" cxnId="{68621AAF-5BDB-4C4B-BEBE-FB50420446F7}">
      <dgm:prSet/>
      <dgm:spPr/>
      <dgm:t>
        <a:bodyPr/>
        <a:lstStyle/>
        <a:p>
          <a:endParaRPr lang="ru-RU"/>
        </a:p>
      </dgm:t>
    </dgm:pt>
    <dgm:pt modelId="{3F0876C3-B6CB-43C2-AC76-5F362CA77C9E}" type="sibTrans" cxnId="{68621AAF-5BDB-4C4B-BEBE-FB50420446F7}">
      <dgm:prSet/>
      <dgm:spPr/>
      <dgm:t>
        <a:bodyPr/>
        <a:lstStyle/>
        <a:p>
          <a:endParaRPr lang="ru-RU"/>
        </a:p>
      </dgm:t>
    </dgm:pt>
    <dgm:pt modelId="{5F9062B1-C1C6-4C92-82C6-1A6DA8A6A00D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endParaRPr lang="ru-RU" sz="1000" dirty="0"/>
        </a:p>
      </dgm:t>
    </dgm:pt>
    <dgm:pt modelId="{462F7AF8-9433-4A1B-A68F-0EE6316FD9EE}" type="parTrans" cxnId="{A358CACA-EDB0-4133-B556-340286D7576F}">
      <dgm:prSet/>
      <dgm:spPr/>
      <dgm:t>
        <a:bodyPr/>
        <a:lstStyle/>
        <a:p>
          <a:endParaRPr lang="ru-RU"/>
        </a:p>
      </dgm:t>
    </dgm:pt>
    <dgm:pt modelId="{6A48B85C-0C9D-476B-92FC-9CC6CE84E723}" type="sibTrans" cxnId="{A358CACA-EDB0-4133-B556-340286D7576F}">
      <dgm:prSet/>
      <dgm:spPr/>
      <dgm:t>
        <a:bodyPr/>
        <a:lstStyle/>
        <a:p>
          <a:endParaRPr lang="ru-RU"/>
        </a:p>
      </dgm:t>
    </dgm:pt>
    <dgm:pt modelId="{9C13A181-4C63-4D9F-936B-58AB1736BD6F}" type="pres">
      <dgm:prSet presAssocID="{5BC91E56-4892-4DC8-A816-EA8E43DE40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CC12B9-B8A7-4EA4-AC68-93D8030E8C76}" type="pres">
      <dgm:prSet presAssocID="{6A3E1AF3-5CC9-4A2C-AAC0-9B61B1B69217}" presName="node" presStyleLbl="node1" presStyleIdx="0" presStyleCnt="3" custScaleY="116127" custLinFactNeighborX="-48" custLinFactNeighborY="28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98367-6D9D-46FA-B54F-FF4D990F3BD6}" type="pres">
      <dgm:prSet presAssocID="{B502F52E-3786-4F5A-83C0-441F06C35408}" presName="sibTrans" presStyleCnt="0"/>
      <dgm:spPr/>
    </dgm:pt>
    <dgm:pt modelId="{BE68AA23-6FB4-4EAE-AEFA-2976ACE5D0FD}" type="pres">
      <dgm:prSet presAssocID="{81C86411-5F19-4BC9-B615-7332ACC0A207}" presName="node" presStyleLbl="node1" presStyleIdx="1" presStyleCnt="3" custScaleX="114958" custScaleY="125822" custLinFactNeighborX="-623" custLinFactNeighborY="29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46AA0-D582-4078-AA7E-246845005C54}" type="pres">
      <dgm:prSet presAssocID="{948D3DB4-1EC5-4BB3-BF50-6F778A4516BE}" presName="sibTrans" presStyleCnt="0"/>
      <dgm:spPr/>
    </dgm:pt>
    <dgm:pt modelId="{EA5DB196-DA23-4B36-9ABA-FB2D9E7903EC}" type="pres">
      <dgm:prSet presAssocID="{AEC6BD36-4E25-41E4-8DFD-319A6A9C197A}" presName="node" presStyleLbl="node1" presStyleIdx="2" presStyleCnt="3" custScaleX="204469" custScaleY="54106" custLinFactNeighborX="4837" custLinFactNeighborY="16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5DE4D3-9DF1-424D-8BD2-60495C3C8A81}" srcId="{5BC91E56-4892-4DC8-A816-EA8E43DE40CB}" destId="{6A3E1AF3-5CC9-4A2C-AAC0-9B61B1B69217}" srcOrd="0" destOrd="0" parTransId="{2A1877FA-A498-40A1-B3B8-44E71B7A1231}" sibTransId="{B502F52E-3786-4F5A-83C0-441F06C35408}"/>
    <dgm:cxn modelId="{D5895777-B557-4192-807F-FE811795E05F}" type="presOf" srcId="{6A3E1AF3-5CC9-4A2C-AAC0-9B61B1B69217}" destId="{66CC12B9-B8A7-4EA4-AC68-93D8030E8C76}" srcOrd="0" destOrd="0" presId="urn:microsoft.com/office/officeart/2005/8/layout/default"/>
    <dgm:cxn modelId="{45F21D10-DC35-4527-B63B-1C68ACFBAD1B}" srcId="{5BC91E56-4892-4DC8-A816-EA8E43DE40CB}" destId="{81C86411-5F19-4BC9-B615-7332ACC0A207}" srcOrd="1" destOrd="0" parTransId="{7FAE238E-8131-46FD-AAAC-A446B571457F}" sibTransId="{948D3DB4-1EC5-4BB3-BF50-6F778A4516BE}"/>
    <dgm:cxn modelId="{B45D3BCB-59A0-428B-BEA2-F97D051CA2BF}" type="presOf" srcId="{AEC6BD36-4E25-41E4-8DFD-319A6A9C197A}" destId="{EA5DB196-DA23-4B36-9ABA-FB2D9E7903EC}" srcOrd="0" destOrd="0" presId="urn:microsoft.com/office/officeart/2005/8/layout/default"/>
    <dgm:cxn modelId="{E2CBD767-F4B0-44C8-B89C-8C7A6CE8E288}" type="presOf" srcId="{5BC91E56-4892-4DC8-A816-EA8E43DE40CB}" destId="{9C13A181-4C63-4D9F-936B-58AB1736BD6F}" srcOrd="0" destOrd="0" presId="urn:microsoft.com/office/officeart/2005/8/layout/default"/>
    <dgm:cxn modelId="{68621AAF-5BDB-4C4B-BEBE-FB50420446F7}" srcId="{5BC91E56-4892-4DC8-A816-EA8E43DE40CB}" destId="{AEC6BD36-4E25-41E4-8DFD-319A6A9C197A}" srcOrd="2" destOrd="0" parTransId="{20CA3262-7FCD-47EB-9AA4-375B1F16744D}" sibTransId="{3F0876C3-B6CB-43C2-AC76-5F362CA77C9E}"/>
    <dgm:cxn modelId="{8F5BFDBE-EBCA-486D-8FB3-FD9AE06571AE}" type="presOf" srcId="{5F9062B1-C1C6-4C92-82C6-1A6DA8A6A00D}" destId="{EA5DB196-DA23-4B36-9ABA-FB2D9E7903EC}" srcOrd="0" destOrd="1" presId="urn:microsoft.com/office/officeart/2005/8/layout/default"/>
    <dgm:cxn modelId="{A358CACA-EDB0-4133-B556-340286D7576F}" srcId="{AEC6BD36-4E25-41E4-8DFD-319A6A9C197A}" destId="{5F9062B1-C1C6-4C92-82C6-1A6DA8A6A00D}" srcOrd="0" destOrd="0" parTransId="{462F7AF8-9433-4A1B-A68F-0EE6316FD9EE}" sibTransId="{6A48B85C-0C9D-476B-92FC-9CC6CE84E723}"/>
    <dgm:cxn modelId="{6EE3614D-B7A3-4FD8-BBB0-9D0B58AE994C}" type="presOf" srcId="{81C86411-5F19-4BC9-B615-7332ACC0A207}" destId="{BE68AA23-6FB4-4EAE-AEFA-2976ACE5D0FD}" srcOrd="0" destOrd="0" presId="urn:microsoft.com/office/officeart/2005/8/layout/default"/>
    <dgm:cxn modelId="{12AE4EE2-9F8C-4FEC-BF51-27053EA7954A}" type="presParOf" srcId="{9C13A181-4C63-4D9F-936B-58AB1736BD6F}" destId="{66CC12B9-B8A7-4EA4-AC68-93D8030E8C76}" srcOrd="0" destOrd="0" presId="urn:microsoft.com/office/officeart/2005/8/layout/default"/>
    <dgm:cxn modelId="{6AB68C74-1C7D-410B-93C2-3A068C56CC36}" type="presParOf" srcId="{9C13A181-4C63-4D9F-936B-58AB1736BD6F}" destId="{4E098367-6D9D-46FA-B54F-FF4D990F3BD6}" srcOrd="1" destOrd="0" presId="urn:microsoft.com/office/officeart/2005/8/layout/default"/>
    <dgm:cxn modelId="{F1A259DA-C386-4DB0-9B1C-CCAA2EF0EF1D}" type="presParOf" srcId="{9C13A181-4C63-4D9F-936B-58AB1736BD6F}" destId="{BE68AA23-6FB4-4EAE-AEFA-2976ACE5D0FD}" srcOrd="2" destOrd="0" presId="urn:microsoft.com/office/officeart/2005/8/layout/default"/>
    <dgm:cxn modelId="{9FE72615-CEF2-4A98-BD65-E5A3A692102A}" type="presParOf" srcId="{9C13A181-4C63-4D9F-936B-58AB1736BD6F}" destId="{55946AA0-D582-4078-AA7E-246845005C54}" srcOrd="3" destOrd="0" presId="urn:microsoft.com/office/officeart/2005/8/layout/default"/>
    <dgm:cxn modelId="{75D04AA3-80CA-425C-975D-34684C8594CA}" type="presParOf" srcId="{9C13A181-4C63-4D9F-936B-58AB1736BD6F}" destId="{EA5DB196-DA23-4B36-9ABA-FB2D9E7903EC}" srcOrd="4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D74556-14B6-43FB-964B-2417C7A5E4C6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85392BB-34A2-46A1-BC2E-D38CE30D326F}">
      <dgm:prSet custT="1"/>
      <dgm:spPr/>
      <dgm:t>
        <a:bodyPr/>
        <a:lstStyle/>
        <a:p>
          <a:pPr rtl="0"/>
          <a:r>
            <a:rPr lang="ru-RU" sz="2800" b="1" dirty="0" smtClean="0"/>
            <a:t>было</a:t>
          </a:r>
          <a:endParaRPr lang="ru-RU" sz="2800" b="1" dirty="0"/>
        </a:p>
      </dgm:t>
    </dgm:pt>
    <dgm:pt modelId="{C23EAC35-6CE4-4C3C-B4B8-50F8E748BF34}" type="parTrans" cxnId="{85742DD7-E323-48BE-8DE8-1976816B20C8}">
      <dgm:prSet/>
      <dgm:spPr/>
      <dgm:t>
        <a:bodyPr/>
        <a:lstStyle/>
        <a:p>
          <a:endParaRPr lang="ru-RU"/>
        </a:p>
      </dgm:t>
    </dgm:pt>
    <dgm:pt modelId="{12DADD0F-8A35-41DF-96AC-E6590FE6A15B}" type="sibTrans" cxnId="{85742DD7-E323-48BE-8DE8-1976816B20C8}">
      <dgm:prSet/>
      <dgm:spPr/>
      <dgm:t>
        <a:bodyPr/>
        <a:lstStyle/>
        <a:p>
          <a:endParaRPr lang="ru-RU"/>
        </a:p>
      </dgm:t>
    </dgm:pt>
    <dgm:pt modelId="{74C12FCD-91FC-479D-801F-02E14F547FC5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rgbClr val="FF0000"/>
              </a:solidFill>
            </a:rPr>
            <a:t>стало</a:t>
          </a:r>
          <a:endParaRPr lang="ru-RU" sz="2800" b="1" dirty="0">
            <a:solidFill>
              <a:srgbClr val="FF0000"/>
            </a:solidFill>
          </a:endParaRPr>
        </a:p>
      </dgm:t>
    </dgm:pt>
    <dgm:pt modelId="{A9D1D905-1E15-48DA-9C92-659CC869E4B7}" type="parTrans" cxnId="{71961A3A-119B-46E4-ABDF-6B2D5C2940F4}">
      <dgm:prSet/>
      <dgm:spPr/>
      <dgm:t>
        <a:bodyPr/>
        <a:lstStyle/>
        <a:p>
          <a:endParaRPr lang="ru-RU"/>
        </a:p>
      </dgm:t>
    </dgm:pt>
    <dgm:pt modelId="{DE5C5E77-2764-415D-9C0A-CE184EE0EA50}" type="sibTrans" cxnId="{71961A3A-119B-46E4-ABDF-6B2D5C2940F4}">
      <dgm:prSet/>
      <dgm:spPr/>
      <dgm:t>
        <a:bodyPr/>
        <a:lstStyle/>
        <a:p>
          <a:endParaRPr lang="ru-RU"/>
        </a:p>
      </dgm:t>
    </dgm:pt>
    <dgm:pt modelId="{9B94870D-DDF5-4C9C-BB38-1AD82F7A0831}">
      <dgm:prSet/>
      <dgm:spPr/>
      <dgm:t>
        <a:bodyPr/>
        <a:lstStyle/>
        <a:p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На основе:</a:t>
          </a:r>
          <a:endParaRPr lang="ru-RU" b="1" u="sng" dirty="0">
            <a:latin typeface="Times New Roman" pitchFamily="18" charset="0"/>
            <a:cs typeface="Times New Roman" pitchFamily="18" charset="0"/>
          </a:endParaRPr>
        </a:p>
      </dgm:t>
    </dgm:pt>
    <dgm:pt modelId="{861EE462-C6B8-4E13-BE49-55CBEADE6484}" type="parTrans" cxnId="{B0210C67-1904-4D48-A645-DA19C8C1A03E}">
      <dgm:prSet/>
      <dgm:spPr/>
      <dgm:t>
        <a:bodyPr/>
        <a:lstStyle/>
        <a:p>
          <a:endParaRPr lang="ru-RU"/>
        </a:p>
      </dgm:t>
    </dgm:pt>
    <dgm:pt modelId="{4C65EB12-D8B9-4FA8-82F9-928916F4FA77}" type="sibTrans" cxnId="{B0210C67-1904-4D48-A645-DA19C8C1A03E}">
      <dgm:prSet/>
      <dgm:spPr/>
      <dgm:t>
        <a:bodyPr/>
        <a:lstStyle/>
        <a:p>
          <a:endParaRPr lang="ru-RU"/>
        </a:p>
      </dgm:t>
    </dgm:pt>
    <dgm:pt modelId="{DE852666-3BAE-4D5A-9261-3A38886B238A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ФГОС ДО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42B6409-08D3-4289-A790-761C4E722EA8}" type="parTrans" cxnId="{6B544293-882E-4EDB-BC89-41FB76962EDF}">
      <dgm:prSet/>
      <dgm:spPr/>
      <dgm:t>
        <a:bodyPr/>
        <a:lstStyle/>
        <a:p>
          <a:endParaRPr lang="ru-RU"/>
        </a:p>
      </dgm:t>
    </dgm:pt>
    <dgm:pt modelId="{4D246700-D0B3-42D7-BBF3-9DC0D8CB9EC7}" type="sibTrans" cxnId="{6B544293-882E-4EDB-BC89-41FB76962EDF}">
      <dgm:prSet/>
      <dgm:spPr/>
      <dgm:t>
        <a:bodyPr/>
        <a:lstStyle/>
        <a:p>
          <a:endParaRPr lang="ru-RU"/>
        </a:p>
      </dgm:t>
    </dgm:pt>
    <dgm:pt modelId="{A27F7651-427C-425F-8806-250F142CA014}">
      <dgm:prSet/>
      <dgm:spPr/>
      <dgm:t>
        <a:bodyPr/>
        <a:lstStyle/>
        <a:p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С учетом:</a:t>
          </a:r>
          <a:endParaRPr lang="ru-RU" b="1" u="sng" dirty="0">
            <a:latin typeface="Times New Roman" pitchFamily="18" charset="0"/>
            <a:cs typeface="Times New Roman" pitchFamily="18" charset="0"/>
          </a:endParaRPr>
        </a:p>
      </dgm:t>
    </dgm:pt>
    <dgm:pt modelId="{0665B9EF-F9DD-46CF-9111-DCFBA31007BB}" type="parTrans" cxnId="{8AFC2881-0729-4498-9046-810ED7D5D4FE}">
      <dgm:prSet/>
      <dgm:spPr/>
      <dgm:t>
        <a:bodyPr/>
        <a:lstStyle/>
        <a:p>
          <a:endParaRPr lang="ru-RU"/>
        </a:p>
      </dgm:t>
    </dgm:pt>
    <dgm:pt modelId="{1ECD8461-E5E6-4ED6-A807-4745A203062D}" type="sibTrans" cxnId="{8AFC2881-0729-4498-9046-810ED7D5D4FE}">
      <dgm:prSet/>
      <dgm:spPr/>
      <dgm:t>
        <a:bodyPr/>
        <a:lstStyle/>
        <a:p>
          <a:endParaRPr lang="ru-RU"/>
        </a:p>
      </dgm:t>
    </dgm:pt>
    <dgm:pt modelId="{3396A06A-E96D-4964-AD6A-8357E22101D4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ПООП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92B7F7-220D-4B72-BBFD-2EEAAA289CF1}" type="parTrans" cxnId="{515F5FE6-2DAE-4CED-B2CE-0C357E21B120}">
      <dgm:prSet/>
      <dgm:spPr/>
      <dgm:t>
        <a:bodyPr/>
        <a:lstStyle/>
        <a:p>
          <a:endParaRPr lang="ru-RU"/>
        </a:p>
      </dgm:t>
    </dgm:pt>
    <dgm:pt modelId="{97BD31FF-BAB2-4589-B69E-DF2E0AFD36F7}" type="sibTrans" cxnId="{515F5FE6-2DAE-4CED-B2CE-0C357E21B120}">
      <dgm:prSet/>
      <dgm:spPr/>
      <dgm:t>
        <a:bodyPr/>
        <a:lstStyle/>
        <a:p>
          <a:endParaRPr lang="ru-RU"/>
        </a:p>
      </dgm:t>
    </dgm:pt>
    <dgm:pt modelId="{E731DE97-BC89-4B29-9D8C-2F1C324658E8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Авторских комплексных и парциальных ОПДО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26989FA-0B00-4B86-A009-41EE475C44D3}" type="parTrans" cxnId="{B7488B89-0033-4989-971D-D983E3F00FC0}">
      <dgm:prSet/>
      <dgm:spPr/>
      <dgm:t>
        <a:bodyPr/>
        <a:lstStyle/>
        <a:p>
          <a:endParaRPr lang="ru-RU"/>
        </a:p>
      </dgm:t>
    </dgm:pt>
    <dgm:pt modelId="{C8043628-003E-4D5E-BA96-8C0B98E2F4C8}" type="sibTrans" cxnId="{B7488B89-0033-4989-971D-D983E3F00FC0}">
      <dgm:prSet/>
      <dgm:spPr/>
      <dgm:t>
        <a:bodyPr/>
        <a:lstStyle/>
        <a:p>
          <a:endParaRPr lang="ru-RU"/>
        </a:p>
      </dgm:t>
    </dgm:pt>
    <dgm:pt modelId="{95586148-005B-48A6-B302-0D1EEFBB4AFE}">
      <dgm:prSet/>
      <dgm:spPr/>
      <dgm:t>
        <a:bodyPr/>
        <a:lstStyle/>
        <a:p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Исходя из:</a:t>
          </a:r>
          <a:endParaRPr lang="ru-RU" b="1" u="sng" dirty="0">
            <a:latin typeface="Times New Roman" pitchFamily="18" charset="0"/>
            <a:cs typeface="Times New Roman" pitchFamily="18" charset="0"/>
          </a:endParaRPr>
        </a:p>
      </dgm:t>
    </dgm:pt>
    <dgm:pt modelId="{A9C9B01F-4412-462A-BC9D-80BBBCD863F3}" type="parTrans" cxnId="{51BD8FBF-E901-4938-B2D0-B87D7324E450}">
      <dgm:prSet/>
      <dgm:spPr/>
      <dgm:t>
        <a:bodyPr/>
        <a:lstStyle/>
        <a:p>
          <a:endParaRPr lang="ru-RU"/>
        </a:p>
      </dgm:t>
    </dgm:pt>
    <dgm:pt modelId="{610991AB-9C2A-4060-AABE-46DE7775C24E}" type="sibTrans" cxnId="{51BD8FBF-E901-4938-B2D0-B87D7324E450}">
      <dgm:prSet/>
      <dgm:spPr/>
      <dgm:t>
        <a:bodyPr/>
        <a:lstStyle/>
        <a:p>
          <a:endParaRPr lang="ru-RU"/>
        </a:p>
      </dgm:t>
    </dgm:pt>
    <dgm:pt modelId="{DCCACB4C-4D84-4230-B026-24795D9B86B8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Образовательных потребностей и интересов детей, запросов родителей;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D285C78-8F27-41C7-AC55-3A99A89B52A2}" type="parTrans" cxnId="{8925CA6E-65A8-4C2D-9450-D1F6F1ED1724}">
      <dgm:prSet/>
      <dgm:spPr/>
      <dgm:t>
        <a:bodyPr/>
        <a:lstStyle/>
        <a:p>
          <a:endParaRPr lang="ru-RU"/>
        </a:p>
      </dgm:t>
    </dgm:pt>
    <dgm:pt modelId="{4FEE068A-1398-4202-884F-E4A0E37557C2}" type="sibTrans" cxnId="{8925CA6E-65A8-4C2D-9450-D1F6F1ED1724}">
      <dgm:prSet/>
      <dgm:spPr/>
      <dgm:t>
        <a:bodyPr/>
        <a:lstStyle/>
        <a:p>
          <a:endParaRPr lang="ru-RU"/>
        </a:p>
      </dgm:t>
    </dgm:pt>
    <dgm:pt modelId="{6F3C5444-839A-43DC-BC5D-F568BE33B7E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Возможностей педагогического коллектива;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88E926A-C384-4D14-94CB-10E46DCF7755}" type="parTrans" cxnId="{22E1D288-6A19-4B65-BAA4-7A5DB87ECAC1}">
      <dgm:prSet/>
      <dgm:spPr/>
      <dgm:t>
        <a:bodyPr/>
        <a:lstStyle/>
        <a:p>
          <a:endParaRPr lang="ru-RU"/>
        </a:p>
      </dgm:t>
    </dgm:pt>
    <dgm:pt modelId="{1A2F940A-D932-438D-A818-657242908925}" type="sibTrans" cxnId="{22E1D288-6A19-4B65-BAA4-7A5DB87ECAC1}">
      <dgm:prSet/>
      <dgm:spPr/>
      <dgm:t>
        <a:bodyPr/>
        <a:lstStyle/>
        <a:p>
          <a:endParaRPr lang="ru-RU"/>
        </a:p>
      </dgm:t>
    </dgm:pt>
    <dgm:pt modelId="{C9B7AA81-380C-40D4-9166-854FDFB697E6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Специфики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этнонациональных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социокультурных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условий;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7B71513-43F9-4726-A953-541622C80B5F}" type="parTrans" cxnId="{48E1A43C-E237-4BE2-AA06-D2E2A559794D}">
      <dgm:prSet/>
      <dgm:spPr/>
      <dgm:t>
        <a:bodyPr/>
        <a:lstStyle/>
        <a:p>
          <a:endParaRPr lang="ru-RU"/>
        </a:p>
      </dgm:t>
    </dgm:pt>
    <dgm:pt modelId="{98E30C0A-4126-47E0-849E-1EDB80793E6C}" type="sibTrans" cxnId="{48E1A43C-E237-4BE2-AA06-D2E2A559794D}">
      <dgm:prSet/>
      <dgm:spPr/>
      <dgm:t>
        <a:bodyPr/>
        <a:lstStyle/>
        <a:p>
          <a:endParaRPr lang="ru-RU"/>
        </a:p>
      </dgm:t>
    </dgm:pt>
    <dgm:pt modelId="{BAB22CCF-002A-4106-AF60-97A69E331521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Сложившихся традиций ДОО или группы;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4AE8178-904F-42D5-A04B-154DC82F6219}" type="parTrans" cxnId="{AC14E3E3-9484-4681-B787-376A949365E7}">
      <dgm:prSet/>
      <dgm:spPr/>
      <dgm:t>
        <a:bodyPr/>
        <a:lstStyle/>
        <a:p>
          <a:endParaRPr lang="ru-RU"/>
        </a:p>
      </dgm:t>
    </dgm:pt>
    <dgm:pt modelId="{D9285776-981C-458E-95A3-A2A51834CEBA}" type="sibTrans" cxnId="{AC14E3E3-9484-4681-B787-376A949365E7}">
      <dgm:prSet/>
      <dgm:spPr/>
      <dgm:t>
        <a:bodyPr/>
        <a:lstStyle/>
        <a:p>
          <a:endParaRPr lang="ru-RU"/>
        </a:p>
      </dgm:t>
    </dgm:pt>
    <dgm:pt modelId="{3C1EFFC6-30E3-4F64-8B40-DF6B06FA7F00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Выбора коллективом ДОО авторских парциальных ОП ДО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2013D08-0940-4FFF-9407-FDAFE0263F9D}" type="parTrans" cxnId="{490DBA2E-DB7C-442B-9EC0-7682AD90D7DC}">
      <dgm:prSet/>
      <dgm:spPr/>
      <dgm:t>
        <a:bodyPr/>
        <a:lstStyle/>
        <a:p>
          <a:endParaRPr lang="ru-RU"/>
        </a:p>
      </dgm:t>
    </dgm:pt>
    <dgm:pt modelId="{124D785F-3777-4ACF-B383-0E755E08DD1B}" type="sibTrans" cxnId="{490DBA2E-DB7C-442B-9EC0-7682AD90D7DC}">
      <dgm:prSet/>
      <dgm:spPr/>
      <dgm:t>
        <a:bodyPr/>
        <a:lstStyle/>
        <a:p>
          <a:endParaRPr lang="ru-RU"/>
        </a:p>
      </dgm:t>
    </dgm:pt>
    <dgm:pt modelId="{EC8921F9-4615-447D-9C04-CA4DCD045E12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 На основе:</a:t>
          </a:r>
          <a:endParaRPr lang="ru-RU" dirty="0"/>
        </a:p>
      </dgm:t>
    </dgm:pt>
    <dgm:pt modelId="{56DC4B75-44F2-4EA2-9658-07AEC8167B9F}" type="parTrans" cxnId="{780DAD73-6BB8-4AAC-959D-FB5A54C1B75C}">
      <dgm:prSet/>
      <dgm:spPr/>
      <dgm:t>
        <a:bodyPr/>
        <a:lstStyle/>
        <a:p>
          <a:endParaRPr lang="ru-RU"/>
        </a:p>
      </dgm:t>
    </dgm:pt>
    <dgm:pt modelId="{16A3D0A1-B088-4943-BCED-D2F27F3CF6BD}" type="sibTrans" cxnId="{780DAD73-6BB8-4AAC-959D-FB5A54C1B75C}">
      <dgm:prSet/>
      <dgm:spPr/>
      <dgm:t>
        <a:bodyPr/>
        <a:lstStyle/>
        <a:p>
          <a:endParaRPr lang="ru-RU"/>
        </a:p>
      </dgm:t>
    </dgm:pt>
    <dgm:pt modelId="{1B630D21-C7F4-49F1-A18A-B8CEB31A402E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ФГОС ДО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5CDB882-9EF4-40D0-AED7-D048B263F531}" type="parTrans" cxnId="{9EC2B295-E4F7-4F32-87F0-F4CA08D1B720}">
      <dgm:prSet/>
      <dgm:spPr/>
      <dgm:t>
        <a:bodyPr/>
        <a:lstStyle/>
        <a:p>
          <a:endParaRPr lang="ru-RU"/>
        </a:p>
      </dgm:t>
    </dgm:pt>
    <dgm:pt modelId="{B433B79B-8CAD-4132-9687-65628CB1F471}" type="sibTrans" cxnId="{9EC2B295-E4F7-4F32-87F0-F4CA08D1B720}">
      <dgm:prSet/>
      <dgm:spPr/>
      <dgm:t>
        <a:bodyPr/>
        <a:lstStyle/>
        <a:p>
          <a:endParaRPr lang="ru-RU"/>
        </a:p>
      </dgm:t>
    </dgm:pt>
    <dgm:pt modelId="{760B201B-EFFA-42F8-80F9-38506A9D1F81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 учетом:</a:t>
          </a:r>
          <a:endParaRPr lang="ru-RU" b="1" u="sng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987770-3DD8-4684-9BA1-B1CB8085384A}" type="parTrans" cxnId="{91844C72-542B-4633-B4B8-59279824551B}">
      <dgm:prSet/>
      <dgm:spPr/>
      <dgm:t>
        <a:bodyPr/>
        <a:lstStyle/>
        <a:p>
          <a:endParaRPr lang="ru-RU"/>
        </a:p>
      </dgm:t>
    </dgm:pt>
    <dgm:pt modelId="{B83E3870-DC85-4986-A240-5D977CA502AC}" type="sibTrans" cxnId="{91844C72-542B-4633-B4B8-59279824551B}">
      <dgm:prSet/>
      <dgm:spPr/>
      <dgm:t>
        <a:bodyPr/>
        <a:lstStyle/>
        <a:p>
          <a:endParaRPr lang="ru-RU"/>
        </a:p>
      </dgm:t>
    </dgm:pt>
    <dgm:pt modelId="{94917978-D54E-4E30-ABB2-F9D408AED6E2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Авторских технологий и методик</a:t>
          </a:r>
          <a:endParaRPr lang="ru-RU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D516FF-CABC-4B9C-AC55-8B2A3627A8F1}" type="parTrans" cxnId="{09F9A384-3B84-49EF-B78E-FA15220BD131}">
      <dgm:prSet/>
      <dgm:spPr/>
      <dgm:t>
        <a:bodyPr/>
        <a:lstStyle/>
        <a:p>
          <a:endParaRPr lang="ru-RU"/>
        </a:p>
      </dgm:t>
    </dgm:pt>
    <dgm:pt modelId="{90936AED-860F-48F3-BDC9-C50711B6CF56}" type="sibTrans" cxnId="{09F9A384-3B84-49EF-B78E-FA15220BD131}">
      <dgm:prSet/>
      <dgm:spPr/>
      <dgm:t>
        <a:bodyPr/>
        <a:lstStyle/>
        <a:p>
          <a:endParaRPr lang="ru-RU"/>
        </a:p>
      </dgm:t>
    </dgm:pt>
    <dgm:pt modelId="{69802803-51F9-4644-AB59-5A5AD2F86250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Выбор содержания и технологий ориентирован на специфику:</a:t>
          </a:r>
          <a:endParaRPr lang="ru-RU" b="1" u="sng" dirty="0">
            <a:latin typeface="Times New Roman" pitchFamily="18" charset="0"/>
            <a:cs typeface="Times New Roman" pitchFamily="18" charset="0"/>
          </a:endParaRPr>
        </a:p>
      </dgm:t>
    </dgm:pt>
    <dgm:pt modelId="{C4A71C25-61B5-4F9A-8C36-5F4A449C94FB}" type="parTrans" cxnId="{E0B5466B-4D6C-4E9E-95B2-D364E2BC0DF7}">
      <dgm:prSet/>
      <dgm:spPr/>
      <dgm:t>
        <a:bodyPr/>
        <a:lstStyle/>
        <a:p>
          <a:endParaRPr lang="ru-RU"/>
        </a:p>
      </dgm:t>
    </dgm:pt>
    <dgm:pt modelId="{D49ACAAD-8574-44EF-8E13-E815F3CB6B52}" type="sibTrans" cxnId="{E0B5466B-4D6C-4E9E-95B2-D364E2BC0DF7}">
      <dgm:prSet/>
      <dgm:spPr/>
      <dgm:t>
        <a:bodyPr/>
        <a:lstStyle/>
        <a:p>
          <a:endParaRPr lang="ru-RU"/>
        </a:p>
      </dgm:t>
    </dgm:pt>
    <dgm:pt modelId="{9AA08760-7F29-46A9-A50B-7C5FC23E1B43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Этнонациональных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социокультурных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и иных условий, в т.ч.  Региональных;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D93FAE1-EA5B-40CB-9D1E-95A446C71C45}" type="parTrans" cxnId="{A3CBDFF7-87F7-4B55-A617-D7AEEF286077}">
      <dgm:prSet/>
      <dgm:spPr/>
      <dgm:t>
        <a:bodyPr/>
        <a:lstStyle/>
        <a:p>
          <a:endParaRPr lang="ru-RU"/>
        </a:p>
      </dgm:t>
    </dgm:pt>
    <dgm:pt modelId="{E450D837-2B7A-4D23-A3B0-00464E546442}" type="sibTrans" cxnId="{A3CBDFF7-87F7-4B55-A617-D7AEEF286077}">
      <dgm:prSet/>
      <dgm:spPr/>
      <dgm:t>
        <a:bodyPr/>
        <a:lstStyle/>
        <a:p>
          <a:endParaRPr lang="ru-RU"/>
        </a:p>
      </dgm:t>
    </dgm:pt>
    <dgm:pt modelId="{47E09022-AE1F-4446-AF53-24BF86E8ED88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ФОП ДО</a:t>
          </a:r>
          <a:endParaRPr lang="ru-RU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7A9C8E-2680-447F-BDF6-2BC0FE631052}" type="parTrans" cxnId="{38F763C9-B9CE-4EDE-A395-301CEC4F4055}">
      <dgm:prSet/>
      <dgm:spPr/>
      <dgm:t>
        <a:bodyPr/>
        <a:lstStyle/>
        <a:p>
          <a:endParaRPr lang="ru-RU"/>
        </a:p>
      </dgm:t>
    </dgm:pt>
    <dgm:pt modelId="{6B07E75A-8F3E-4A12-9A6C-8F297040B0D0}" type="sibTrans" cxnId="{38F763C9-B9CE-4EDE-A395-301CEC4F4055}">
      <dgm:prSet/>
      <dgm:spPr/>
      <dgm:t>
        <a:bodyPr/>
        <a:lstStyle/>
        <a:p>
          <a:endParaRPr lang="ru-RU"/>
        </a:p>
      </dgm:t>
    </dgm:pt>
    <dgm:pt modelId="{59F6DF61-8B92-404B-8957-9D6BEE6461CE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Линейки пособий к комплексным авторским программам ДО</a:t>
          </a:r>
          <a:endParaRPr lang="ru-RU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1E79EE-3294-4169-B9F3-53262133F541}" type="parTrans" cxnId="{EF6B331D-0703-4E01-A2C7-AC628516B466}">
      <dgm:prSet/>
      <dgm:spPr/>
      <dgm:t>
        <a:bodyPr/>
        <a:lstStyle/>
        <a:p>
          <a:endParaRPr lang="ru-RU"/>
        </a:p>
      </dgm:t>
    </dgm:pt>
    <dgm:pt modelId="{6A4E77B3-A85B-4565-97AA-533ECC397665}" type="sibTrans" cxnId="{EF6B331D-0703-4E01-A2C7-AC628516B466}">
      <dgm:prSet/>
      <dgm:spPr/>
      <dgm:t>
        <a:bodyPr/>
        <a:lstStyle/>
        <a:p>
          <a:endParaRPr lang="ru-RU"/>
        </a:p>
      </dgm:t>
    </dgm:pt>
    <dgm:pt modelId="{9530803A-5C56-4348-9E56-C0B1F583CB26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Сложившихся традиций ДОО или группы;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28692D-1933-4160-A296-5DA4155E34AA}" type="parTrans" cxnId="{EF27481D-3C68-415E-91E2-C526ED87D87D}">
      <dgm:prSet/>
      <dgm:spPr/>
      <dgm:t>
        <a:bodyPr/>
        <a:lstStyle/>
        <a:p>
          <a:endParaRPr lang="ru-RU"/>
        </a:p>
      </dgm:t>
    </dgm:pt>
    <dgm:pt modelId="{FA5F818C-69A4-4DD7-9C56-FFD28C12022B}" type="sibTrans" cxnId="{EF27481D-3C68-415E-91E2-C526ED87D87D}">
      <dgm:prSet/>
      <dgm:spPr/>
      <dgm:t>
        <a:bodyPr/>
        <a:lstStyle/>
        <a:p>
          <a:endParaRPr lang="ru-RU"/>
        </a:p>
      </dgm:t>
    </dgm:pt>
    <dgm:pt modelId="{7CD5B918-AF26-4174-B60C-129CCA695AB5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Выбора авторских парциальных ОП ДО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5049C0D-B74A-4704-A6A3-73703A10DABA}" type="parTrans" cxnId="{784CCBD4-AA6D-428A-89E7-DC0F2C45CD78}">
      <dgm:prSet/>
      <dgm:spPr/>
      <dgm:t>
        <a:bodyPr/>
        <a:lstStyle/>
        <a:p>
          <a:endParaRPr lang="ru-RU"/>
        </a:p>
      </dgm:t>
    </dgm:pt>
    <dgm:pt modelId="{E3F7B9D5-CA66-4E4B-A977-05868EF4527B}" type="sibTrans" cxnId="{784CCBD4-AA6D-428A-89E7-DC0F2C45CD78}">
      <dgm:prSet/>
      <dgm:spPr/>
      <dgm:t>
        <a:bodyPr/>
        <a:lstStyle/>
        <a:p>
          <a:endParaRPr lang="ru-RU"/>
        </a:p>
      </dgm:t>
    </dgm:pt>
    <dgm:pt modelId="{BEDD3262-D84B-4C51-BBBF-36FB81319A9A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Выбора форм организации работы с детьми, которые в наибольшей степени соответствуют потребностям  и интересам детей, а также возможностям педагогического коллектива и ДОО в целом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46561C5-5CE9-42B7-8B6B-2DD835996420}" type="parTrans" cxnId="{1F6E5536-6C07-4B05-9798-BB5D1FFD29BA}">
      <dgm:prSet/>
      <dgm:spPr/>
      <dgm:t>
        <a:bodyPr/>
        <a:lstStyle/>
        <a:p>
          <a:endParaRPr lang="ru-RU"/>
        </a:p>
      </dgm:t>
    </dgm:pt>
    <dgm:pt modelId="{0846DF7F-69AB-471C-9B32-9DF08FD83368}" type="sibTrans" cxnId="{1F6E5536-6C07-4B05-9798-BB5D1FFD29BA}">
      <dgm:prSet/>
      <dgm:spPr/>
      <dgm:t>
        <a:bodyPr/>
        <a:lstStyle/>
        <a:p>
          <a:endParaRPr lang="ru-RU"/>
        </a:p>
      </dgm:t>
    </dgm:pt>
    <dgm:pt modelId="{B88816DF-306F-487B-8DCD-2EA492962FC8}" type="pres">
      <dgm:prSet presAssocID="{22D74556-14B6-43FB-964B-2417C7A5E4C6}" presName="Name0" presStyleCnt="0">
        <dgm:presLayoutVars>
          <dgm:dir/>
          <dgm:animLvl val="lvl"/>
          <dgm:resizeHandles val="exact"/>
        </dgm:presLayoutVars>
      </dgm:prSet>
      <dgm:spPr/>
    </dgm:pt>
    <dgm:pt modelId="{523BC755-52FD-4A5B-A3F4-18578498C690}" type="pres">
      <dgm:prSet presAssocID="{085392BB-34A2-46A1-BC2E-D38CE30D326F}" presName="composite" presStyleCnt="0"/>
      <dgm:spPr/>
    </dgm:pt>
    <dgm:pt modelId="{523F291F-E039-4EE2-9BFF-0F50B8C055A0}" type="pres">
      <dgm:prSet presAssocID="{085392BB-34A2-46A1-BC2E-D38CE30D326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6778082-77BA-414C-AF26-6247FF3078A7}" type="pres">
      <dgm:prSet presAssocID="{085392BB-34A2-46A1-BC2E-D38CE30D326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63B4A-BC2A-4923-AD76-B68A43DECAED}" type="pres">
      <dgm:prSet presAssocID="{12DADD0F-8A35-41DF-96AC-E6590FE6A15B}" presName="space" presStyleCnt="0"/>
      <dgm:spPr/>
    </dgm:pt>
    <dgm:pt modelId="{B879EB74-FD6F-4023-AC42-044E17E0CA83}" type="pres">
      <dgm:prSet presAssocID="{74C12FCD-91FC-479D-801F-02E14F547FC5}" presName="composite" presStyleCnt="0"/>
      <dgm:spPr/>
    </dgm:pt>
    <dgm:pt modelId="{C11D06E1-F43C-4CA5-B32F-1364A1D8B7FA}" type="pres">
      <dgm:prSet presAssocID="{74C12FCD-91FC-479D-801F-02E14F547FC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0A1145F-48B0-45E9-95A1-CD0C218DAE59}" type="pres">
      <dgm:prSet presAssocID="{74C12FCD-91FC-479D-801F-02E14F547FC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742DD7-E323-48BE-8DE8-1976816B20C8}" srcId="{22D74556-14B6-43FB-964B-2417C7A5E4C6}" destId="{085392BB-34A2-46A1-BC2E-D38CE30D326F}" srcOrd="0" destOrd="0" parTransId="{C23EAC35-6CE4-4C3C-B4B8-50F8E748BF34}" sibTransId="{12DADD0F-8A35-41DF-96AC-E6590FE6A15B}"/>
    <dgm:cxn modelId="{1C631EBF-8A45-45F6-BFF4-069C5A62BEBA}" type="presOf" srcId="{BEDD3262-D84B-4C51-BBBF-36FB81319A9A}" destId="{10A1145F-48B0-45E9-95A1-CD0C218DAE59}" srcOrd="0" destOrd="10" presId="urn:microsoft.com/office/officeart/2005/8/layout/hList1"/>
    <dgm:cxn modelId="{0AB3D4E4-7DB2-4885-AE18-E8A5CA35DB92}" type="presOf" srcId="{9AA08760-7F29-46A9-A50B-7C5FC23E1B43}" destId="{10A1145F-48B0-45E9-95A1-CD0C218DAE59}" srcOrd="0" destOrd="7" presId="urn:microsoft.com/office/officeart/2005/8/layout/hList1"/>
    <dgm:cxn modelId="{51BD8FBF-E901-4938-B2D0-B87D7324E450}" srcId="{085392BB-34A2-46A1-BC2E-D38CE30D326F}" destId="{95586148-005B-48A6-B302-0D1EEFBB4AFE}" srcOrd="5" destOrd="0" parTransId="{A9C9B01F-4412-462A-BC9D-80BBBCD863F3}" sibTransId="{610991AB-9C2A-4060-AABE-46DE7775C24E}"/>
    <dgm:cxn modelId="{09F9A384-3B84-49EF-B78E-FA15220BD131}" srcId="{74C12FCD-91FC-479D-801F-02E14F547FC5}" destId="{94917978-D54E-4E30-ABB2-F9D408AED6E2}" srcOrd="4" destOrd="0" parTransId="{EED516FF-CABC-4B9C-AC55-8B2A3627A8F1}" sibTransId="{90936AED-860F-48F3-BDC9-C50711B6CF56}"/>
    <dgm:cxn modelId="{8FA4CA25-BF37-42C3-A976-D035BB4FFC1B}" type="presOf" srcId="{59F6DF61-8B92-404B-8957-9D6BEE6461CE}" destId="{10A1145F-48B0-45E9-95A1-CD0C218DAE59}" srcOrd="0" destOrd="5" presId="urn:microsoft.com/office/officeart/2005/8/layout/hList1"/>
    <dgm:cxn modelId="{38F763C9-B9CE-4EDE-A395-301CEC4F4055}" srcId="{74C12FCD-91FC-479D-801F-02E14F547FC5}" destId="{47E09022-AE1F-4446-AF53-24BF86E8ED88}" srcOrd="2" destOrd="0" parTransId="{0F7A9C8E-2680-447F-BDF6-2BC0FE631052}" sibTransId="{6B07E75A-8F3E-4A12-9A6C-8F297040B0D0}"/>
    <dgm:cxn modelId="{BB30C61D-E208-4D7C-8233-D33A08BCB44F}" type="presOf" srcId="{C9B7AA81-380C-40D4-9166-854FDFB697E6}" destId="{16778082-77BA-414C-AF26-6247FF3078A7}" srcOrd="0" destOrd="8" presId="urn:microsoft.com/office/officeart/2005/8/layout/hList1"/>
    <dgm:cxn modelId="{9EC2B295-E4F7-4F32-87F0-F4CA08D1B720}" srcId="{74C12FCD-91FC-479D-801F-02E14F547FC5}" destId="{1B630D21-C7F4-49F1-A18A-B8CEB31A402E}" srcOrd="1" destOrd="0" parTransId="{E5CDB882-9EF4-40D0-AED7-D048B263F531}" sibTransId="{B433B79B-8CAD-4132-9687-65628CB1F471}"/>
    <dgm:cxn modelId="{780DAD73-6BB8-4AAC-959D-FB5A54C1B75C}" srcId="{74C12FCD-91FC-479D-801F-02E14F547FC5}" destId="{EC8921F9-4615-447D-9C04-CA4DCD045E12}" srcOrd="0" destOrd="0" parTransId="{56DC4B75-44F2-4EA2-9658-07AEC8167B9F}" sibTransId="{16A3D0A1-B088-4943-BCED-D2F27F3CF6BD}"/>
    <dgm:cxn modelId="{91844C72-542B-4633-B4B8-59279824551B}" srcId="{74C12FCD-91FC-479D-801F-02E14F547FC5}" destId="{760B201B-EFFA-42F8-80F9-38506A9D1F81}" srcOrd="3" destOrd="0" parTransId="{93987770-3DD8-4684-9BA1-B1CB8085384A}" sibTransId="{B83E3870-DC85-4986-A240-5D977CA502AC}"/>
    <dgm:cxn modelId="{EF6B331D-0703-4E01-A2C7-AC628516B466}" srcId="{74C12FCD-91FC-479D-801F-02E14F547FC5}" destId="{59F6DF61-8B92-404B-8957-9D6BEE6461CE}" srcOrd="5" destOrd="0" parTransId="{121E79EE-3294-4169-B9F3-53262133F541}" sibTransId="{6A4E77B3-A85B-4565-97AA-533ECC397665}"/>
    <dgm:cxn modelId="{465C2FEC-C676-4410-B9BC-6A19F3E565CA}" type="presOf" srcId="{BAB22CCF-002A-4106-AF60-97A69E331521}" destId="{16778082-77BA-414C-AF26-6247FF3078A7}" srcOrd="0" destOrd="9" presId="urn:microsoft.com/office/officeart/2005/8/layout/hList1"/>
    <dgm:cxn modelId="{1F6E5536-6C07-4B05-9798-BB5D1FFD29BA}" srcId="{74C12FCD-91FC-479D-801F-02E14F547FC5}" destId="{BEDD3262-D84B-4C51-BBBF-36FB81319A9A}" srcOrd="10" destOrd="0" parTransId="{946561C5-5CE9-42B7-8B6B-2DD835996420}" sibTransId="{0846DF7F-69AB-471C-9B32-9DF08FD83368}"/>
    <dgm:cxn modelId="{8AFC2881-0729-4498-9046-810ED7D5D4FE}" srcId="{085392BB-34A2-46A1-BC2E-D38CE30D326F}" destId="{A27F7651-427C-425F-8806-250F142CA014}" srcOrd="2" destOrd="0" parTransId="{0665B9EF-F9DD-46CF-9111-DCFBA31007BB}" sibTransId="{1ECD8461-E5E6-4ED6-A807-4745A203062D}"/>
    <dgm:cxn modelId="{C374959E-10F0-4F64-BFC6-022ED01242BE}" type="presOf" srcId="{22D74556-14B6-43FB-964B-2417C7A5E4C6}" destId="{B88816DF-306F-487B-8DCD-2EA492962FC8}" srcOrd="0" destOrd="0" presId="urn:microsoft.com/office/officeart/2005/8/layout/hList1"/>
    <dgm:cxn modelId="{22E1D288-6A19-4B65-BAA4-7A5DB87ECAC1}" srcId="{085392BB-34A2-46A1-BC2E-D38CE30D326F}" destId="{6F3C5444-839A-43DC-BC5D-F568BE33B7E2}" srcOrd="7" destOrd="0" parTransId="{588E926A-C384-4D14-94CB-10E46DCF7755}" sibTransId="{1A2F940A-D932-438D-A818-657242908925}"/>
    <dgm:cxn modelId="{AC14E3E3-9484-4681-B787-376A949365E7}" srcId="{085392BB-34A2-46A1-BC2E-D38CE30D326F}" destId="{BAB22CCF-002A-4106-AF60-97A69E331521}" srcOrd="9" destOrd="0" parTransId="{54AE8178-904F-42D5-A04B-154DC82F6219}" sibTransId="{D9285776-981C-458E-95A3-A2A51834CEBA}"/>
    <dgm:cxn modelId="{867680A9-A48C-44C6-A364-BA180FB119FC}" type="presOf" srcId="{3C1EFFC6-30E3-4F64-8B40-DF6B06FA7F00}" destId="{16778082-77BA-414C-AF26-6247FF3078A7}" srcOrd="0" destOrd="10" presId="urn:microsoft.com/office/officeart/2005/8/layout/hList1"/>
    <dgm:cxn modelId="{82B08423-4C02-48E7-A06E-D0C6BB1DDE6B}" type="presOf" srcId="{47E09022-AE1F-4446-AF53-24BF86E8ED88}" destId="{10A1145F-48B0-45E9-95A1-CD0C218DAE59}" srcOrd="0" destOrd="2" presId="urn:microsoft.com/office/officeart/2005/8/layout/hList1"/>
    <dgm:cxn modelId="{71961A3A-119B-46E4-ABDF-6B2D5C2940F4}" srcId="{22D74556-14B6-43FB-964B-2417C7A5E4C6}" destId="{74C12FCD-91FC-479D-801F-02E14F547FC5}" srcOrd="1" destOrd="0" parTransId="{A9D1D905-1E15-48DA-9C92-659CC869E4B7}" sibTransId="{DE5C5E77-2764-415D-9C0A-CE184EE0EA50}"/>
    <dgm:cxn modelId="{10FA1AD0-A127-442A-985A-A2EF6D9B8D44}" type="presOf" srcId="{94917978-D54E-4E30-ABB2-F9D408AED6E2}" destId="{10A1145F-48B0-45E9-95A1-CD0C218DAE59}" srcOrd="0" destOrd="4" presId="urn:microsoft.com/office/officeart/2005/8/layout/hList1"/>
    <dgm:cxn modelId="{D4A03823-68D2-42E7-B71D-D47F0068BDBC}" type="presOf" srcId="{760B201B-EFFA-42F8-80F9-38506A9D1F81}" destId="{10A1145F-48B0-45E9-95A1-CD0C218DAE59}" srcOrd="0" destOrd="3" presId="urn:microsoft.com/office/officeart/2005/8/layout/hList1"/>
    <dgm:cxn modelId="{A3CBDFF7-87F7-4B55-A617-D7AEEF286077}" srcId="{74C12FCD-91FC-479D-801F-02E14F547FC5}" destId="{9AA08760-7F29-46A9-A50B-7C5FC23E1B43}" srcOrd="7" destOrd="0" parTransId="{9D93FAE1-EA5B-40CB-9D1E-95A446C71C45}" sibTransId="{E450D837-2B7A-4D23-A3B0-00464E546442}"/>
    <dgm:cxn modelId="{59ED8FE4-ADE6-486F-8006-D19AB14F14A6}" type="presOf" srcId="{E731DE97-BC89-4B29-9D8C-2F1C324658E8}" destId="{16778082-77BA-414C-AF26-6247FF3078A7}" srcOrd="0" destOrd="4" presId="urn:microsoft.com/office/officeart/2005/8/layout/hList1"/>
    <dgm:cxn modelId="{515F5FE6-2DAE-4CED-B2CE-0C357E21B120}" srcId="{085392BB-34A2-46A1-BC2E-D38CE30D326F}" destId="{3396A06A-E96D-4964-AD6A-8357E22101D4}" srcOrd="3" destOrd="0" parTransId="{4992B7F7-220D-4B72-BBFD-2EEAAA289CF1}" sibTransId="{97BD31FF-BAB2-4589-B69E-DF2E0AFD36F7}"/>
    <dgm:cxn modelId="{784CCBD4-AA6D-428A-89E7-DC0F2C45CD78}" srcId="{74C12FCD-91FC-479D-801F-02E14F547FC5}" destId="{7CD5B918-AF26-4174-B60C-129CCA695AB5}" srcOrd="9" destOrd="0" parTransId="{05049C0D-B74A-4704-A6A3-73703A10DABA}" sibTransId="{E3F7B9D5-CA66-4E4B-A977-05868EF4527B}"/>
    <dgm:cxn modelId="{EF27481D-3C68-415E-91E2-C526ED87D87D}" srcId="{74C12FCD-91FC-479D-801F-02E14F547FC5}" destId="{9530803A-5C56-4348-9E56-C0B1F583CB26}" srcOrd="8" destOrd="0" parTransId="{FC28692D-1933-4160-A296-5DA4155E34AA}" sibTransId="{FA5F818C-69A4-4DD7-9C56-FFD28C12022B}"/>
    <dgm:cxn modelId="{079EA9F8-6E45-458E-BB70-BAB37861DD8F}" type="presOf" srcId="{DE852666-3BAE-4D5A-9261-3A38886B238A}" destId="{16778082-77BA-414C-AF26-6247FF3078A7}" srcOrd="0" destOrd="1" presId="urn:microsoft.com/office/officeart/2005/8/layout/hList1"/>
    <dgm:cxn modelId="{D7E8AD47-290D-46DB-964C-E2A56DF49DA4}" type="presOf" srcId="{74C12FCD-91FC-479D-801F-02E14F547FC5}" destId="{C11D06E1-F43C-4CA5-B32F-1364A1D8B7FA}" srcOrd="0" destOrd="0" presId="urn:microsoft.com/office/officeart/2005/8/layout/hList1"/>
    <dgm:cxn modelId="{3B18498D-7D1A-4AA5-B974-320C3B2BBA10}" type="presOf" srcId="{3396A06A-E96D-4964-AD6A-8357E22101D4}" destId="{16778082-77BA-414C-AF26-6247FF3078A7}" srcOrd="0" destOrd="3" presId="urn:microsoft.com/office/officeart/2005/8/layout/hList1"/>
    <dgm:cxn modelId="{E0B5466B-4D6C-4E9E-95B2-D364E2BC0DF7}" srcId="{74C12FCD-91FC-479D-801F-02E14F547FC5}" destId="{69802803-51F9-4644-AB59-5A5AD2F86250}" srcOrd="6" destOrd="0" parTransId="{C4A71C25-61B5-4F9A-8C36-5F4A449C94FB}" sibTransId="{D49ACAAD-8574-44EF-8E13-E815F3CB6B52}"/>
    <dgm:cxn modelId="{48E1A43C-E237-4BE2-AA06-D2E2A559794D}" srcId="{085392BB-34A2-46A1-BC2E-D38CE30D326F}" destId="{C9B7AA81-380C-40D4-9166-854FDFB697E6}" srcOrd="8" destOrd="0" parTransId="{C7B71513-43F9-4726-A953-541622C80B5F}" sibTransId="{98E30C0A-4126-47E0-849E-1EDB80793E6C}"/>
    <dgm:cxn modelId="{3E16CB63-3283-4F74-89B4-0C40BFF59768}" type="presOf" srcId="{9B94870D-DDF5-4C9C-BB38-1AD82F7A0831}" destId="{16778082-77BA-414C-AF26-6247FF3078A7}" srcOrd="0" destOrd="0" presId="urn:microsoft.com/office/officeart/2005/8/layout/hList1"/>
    <dgm:cxn modelId="{6B544293-882E-4EDB-BC89-41FB76962EDF}" srcId="{085392BB-34A2-46A1-BC2E-D38CE30D326F}" destId="{DE852666-3BAE-4D5A-9261-3A38886B238A}" srcOrd="1" destOrd="0" parTransId="{542B6409-08D3-4289-A790-761C4E722EA8}" sibTransId="{4D246700-D0B3-42D7-BBF3-9DC0D8CB9EC7}"/>
    <dgm:cxn modelId="{78A1E3CF-04B7-40ED-99EB-62BBF936DF91}" type="presOf" srcId="{EC8921F9-4615-447D-9C04-CA4DCD045E12}" destId="{10A1145F-48B0-45E9-95A1-CD0C218DAE59}" srcOrd="0" destOrd="0" presId="urn:microsoft.com/office/officeart/2005/8/layout/hList1"/>
    <dgm:cxn modelId="{65531388-AAEC-4106-81B6-884D6C5F62E9}" type="presOf" srcId="{6F3C5444-839A-43DC-BC5D-F568BE33B7E2}" destId="{16778082-77BA-414C-AF26-6247FF3078A7}" srcOrd="0" destOrd="7" presId="urn:microsoft.com/office/officeart/2005/8/layout/hList1"/>
    <dgm:cxn modelId="{24D3DE74-2E31-4E44-A857-E1680DA46294}" type="presOf" srcId="{7CD5B918-AF26-4174-B60C-129CCA695AB5}" destId="{10A1145F-48B0-45E9-95A1-CD0C218DAE59}" srcOrd="0" destOrd="9" presId="urn:microsoft.com/office/officeart/2005/8/layout/hList1"/>
    <dgm:cxn modelId="{C0DCDD62-A8D4-4D11-82C7-1811098A3B7E}" type="presOf" srcId="{DCCACB4C-4D84-4230-B026-24795D9B86B8}" destId="{16778082-77BA-414C-AF26-6247FF3078A7}" srcOrd="0" destOrd="6" presId="urn:microsoft.com/office/officeart/2005/8/layout/hList1"/>
    <dgm:cxn modelId="{1B39E00E-5769-493E-9F92-824CCF730D62}" type="presOf" srcId="{95586148-005B-48A6-B302-0D1EEFBB4AFE}" destId="{16778082-77BA-414C-AF26-6247FF3078A7}" srcOrd="0" destOrd="5" presId="urn:microsoft.com/office/officeart/2005/8/layout/hList1"/>
    <dgm:cxn modelId="{B7488B89-0033-4989-971D-D983E3F00FC0}" srcId="{085392BB-34A2-46A1-BC2E-D38CE30D326F}" destId="{E731DE97-BC89-4B29-9D8C-2F1C324658E8}" srcOrd="4" destOrd="0" parTransId="{026989FA-0B00-4B86-A009-41EE475C44D3}" sibTransId="{C8043628-003E-4D5E-BA96-8C0B98E2F4C8}"/>
    <dgm:cxn modelId="{8925CA6E-65A8-4C2D-9450-D1F6F1ED1724}" srcId="{085392BB-34A2-46A1-BC2E-D38CE30D326F}" destId="{DCCACB4C-4D84-4230-B026-24795D9B86B8}" srcOrd="6" destOrd="0" parTransId="{2D285C78-8F27-41C7-AC55-3A99A89B52A2}" sibTransId="{4FEE068A-1398-4202-884F-E4A0E37557C2}"/>
    <dgm:cxn modelId="{490DBA2E-DB7C-442B-9EC0-7682AD90D7DC}" srcId="{085392BB-34A2-46A1-BC2E-D38CE30D326F}" destId="{3C1EFFC6-30E3-4F64-8B40-DF6B06FA7F00}" srcOrd="10" destOrd="0" parTransId="{C2013D08-0940-4FFF-9407-FDAFE0263F9D}" sibTransId="{124D785F-3777-4ACF-B383-0E755E08DD1B}"/>
    <dgm:cxn modelId="{B0210C67-1904-4D48-A645-DA19C8C1A03E}" srcId="{085392BB-34A2-46A1-BC2E-D38CE30D326F}" destId="{9B94870D-DDF5-4C9C-BB38-1AD82F7A0831}" srcOrd="0" destOrd="0" parTransId="{861EE462-C6B8-4E13-BE49-55CBEADE6484}" sibTransId="{4C65EB12-D8B9-4FA8-82F9-928916F4FA77}"/>
    <dgm:cxn modelId="{F25201D9-B921-4823-B753-5152CC594DF3}" type="presOf" srcId="{1B630D21-C7F4-49F1-A18A-B8CEB31A402E}" destId="{10A1145F-48B0-45E9-95A1-CD0C218DAE59}" srcOrd="0" destOrd="1" presId="urn:microsoft.com/office/officeart/2005/8/layout/hList1"/>
    <dgm:cxn modelId="{696B10D7-6BDE-44C2-A424-9433179DC397}" type="presOf" srcId="{9530803A-5C56-4348-9E56-C0B1F583CB26}" destId="{10A1145F-48B0-45E9-95A1-CD0C218DAE59}" srcOrd="0" destOrd="8" presId="urn:microsoft.com/office/officeart/2005/8/layout/hList1"/>
    <dgm:cxn modelId="{CA0415BD-3A85-4553-9C97-8650BF092F1F}" type="presOf" srcId="{69802803-51F9-4644-AB59-5A5AD2F86250}" destId="{10A1145F-48B0-45E9-95A1-CD0C218DAE59}" srcOrd="0" destOrd="6" presId="urn:microsoft.com/office/officeart/2005/8/layout/hList1"/>
    <dgm:cxn modelId="{42E75983-A881-45C5-8EF7-D46C5C6FED75}" type="presOf" srcId="{085392BB-34A2-46A1-BC2E-D38CE30D326F}" destId="{523F291F-E039-4EE2-9BFF-0F50B8C055A0}" srcOrd="0" destOrd="0" presId="urn:microsoft.com/office/officeart/2005/8/layout/hList1"/>
    <dgm:cxn modelId="{73CA43AB-DA91-4169-8B94-839F8E0D6F9B}" type="presOf" srcId="{A27F7651-427C-425F-8806-250F142CA014}" destId="{16778082-77BA-414C-AF26-6247FF3078A7}" srcOrd="0" destOrd="2" presId="urn:microsoft.com/office/officeart/2005/8/layout/hList1"/>
    <dgm:cxn modelId="{061077C2-33B1-469C-A733-79F14DC4DCA3}" type="presParOf" srcId="{B88816DF-306F-487B-8DCD-2EA492962FC8}" destId="{523BC755-52FD-4A5B-A3F4-18578498C690}" srcOrd="0" destOrd="0" presId="urn:microsoft.com/office/officeart/2005/8/layout/hList1"/>
    <dgm:cxn modelId="{7736BAED-8757-4EE4-A38D-3D65F882898A}" type="presParOf" srcId="{523BC755-52FD-4A5B-A3F4-18578498C690}" destId="{523F291F-E039-4EE2-9BFF-0F50B8C055A0}" srcOrd="0" destOrd="0" presId="urn:microsoft.com/office/officeart/2005/8/layout/hList1"/>
    <dgm:cxn modelId="{60BF9BBF-22F5-42AC-9BA0-5CDC5684CD7A}" type="presParOf" srcId="{523BC755-52FD-4A5B-A3F4-18578498C690}" destId="{16778082-77BA-414C-AF26-6247FF3078A7}" srcOrd="1" destOrd="0" presId="urn:microsoft.com/office/officeart/2005/8/layout/hList1"/>
    <dgm:cxn modelId="{36722A5B-05EF-40A1-97BB-C04081453EE9}" type="presParOf" srcId="{B88816DF-306F-487B-8DCD-2EA492962FC8}" destId="{73663B4A-BC2A-4923-AD76-B68A43DECAED}" srcOrd="1" destOrd="0" presId="urn:microsoft.com/office/officeart/2005/8/layout/hList1"/>
    <dgm:cxn modelId="{3F452464-F6AB-4927-B031-4419AF7AB874}" type="presParOf" srcId="{B88816DF-306F-487B-8DCD-2EA492962FC8}" destId="{B879EB74-FD6F-4023-AC42-044E17E0CA83}" srcOrd="2" destOrd="0" presId="urn:microsoft.com/office/officeart/2005/8/layout/hList1"/>
    <dgm:cxn modelId="{742EB526-D620-4478-8620-3B48E3D4696E}" type="presParOf" srcId="{B879EB74-FD6F-4023-AC42-044E17E0CA83}" destId="{C11D06E1-F43C-4CA5-B32F-1364A1D8B7FA}" srcOrd="0" destOrd="0" presId="urn:microsoft.com/office/officeart/2005/8/layout/hList1"/>
    <dgm:cxn modelId="{DEC8C662-055E-4B46-9CBB-558B4731812C}" type="presParOf" srcId="{B879EB74-FD6F-4023-AC42-044E17E0CA83}" destId="{10A1145F-48B0-45E9-95A1-CD0C218DAE59}" srcOrd="1" destOrd="0" presId="urn:microsoft.com/office/officeart/2005/8/layout/hList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E7818-9131-40E6-9B50-402ACCA849FE}">
      <dsp:nvSpPr>
        <dsp:cNvPr id="0" name=""/>
        <dsp:cNvSpPr/>
      </dsp:nvSpPr>
      <dsp:spPr>
        <a:xfrm rot="5400000">
          <a:off x="-322437" y="323796"/>
          <a:ext cx="2149584" cy="15047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1</a:t>
          </a:r>
          <a:endParaRPr lang="ru-RU" sz="4200" kern="1200" dirty="0"/>
        </a:p>
      </dsp:txBody>
      <dsp:txXfrm rot="-5400000">
        <a:off x="1" y="753714"/>
        <a:ext cx="1504709" cy="644875"/>
      </dsp:txXfrm>
    </dsp:sp>
    <dsp:sp modelId="{79905692-537F-4195-9981-3B47ABB2194A}">
      <dsp:nvSpPr>
        <dsp:cNvPr id="0" name=""/>
        <dsp:cNvSpPr/>
      </dsp:nvSpPr>
      <dsp:spPr>
        <a:xfrm rot="5400000">
          <a:off x="4625739" y="-3119671"/>
          <a:ext cx="1397230" cy="76392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Обеспечить единые для России содержание дошкольного образования планируемые результаты освоения образовательной программы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 rot="-5400000">
        <a:off x="1504710" y="69565"/>
        <a:ext cx="7571083" cy="1260816"/>
      </dsp:txXfrm>
    </dsp:sp>
    <dsp:sp modelId="{BFFFE845-3618-4C06-9E08-846B6FF2577F}">
      <dsp:nvSpPr>
        <dsp:cNvPr id="0" name=""/>
        <dsp:cNvSpPr/>
      </dsp:nvSpPr>
      <dsp:spPr>
        <a:xfrm rot="5400000">
          <a:off x="-322437" y="2283748"/>
          <a:ext cx="2149584" cy="15047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2</a:t>
          </a:r>
          <a:endParaRPr lang="ru-RU" sz="4200" kern="1200" dirty="0"/>
        </a:p>
      </dsp:txBody>
      <dsp:txXfrm rot="-5400000">
        <a:off x="1" y="2713666"/>
        <a:ext cx="1504709" cy="644875"/>
      </dsp:txXfrm>
    </dsp:sp>
    <dsp:sp modelId="{E23BED95-547F-45EC-9798-E35876CF4964}">
      <dsp:nvSpPr>
        <dsp:cNvPr id="0" name=""/>
        <dsp:cNvSpPr/>
      </dsp:nvSpPr>
      <dsp:spPr>
        <a:xfrm rot="5400000">
          <a:off x="4625739" y="-1159719"/>
          <a:ext cx="1397230" cy="76392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Приобщать детей в соответствии с возрастными особенностями к базовым ценностям российского народа, создание условий для формирования ценностного отношения к окружающему миру, становления опыта действий и поступков на основе осмысления ценностей.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504710" y="2029517"/>
        <a:ext cx="7571083" cy="1260816"/>
      </dsp:txXfrm>
    </dsp:sp>
    <dsp:sp modelId="{F22AD20E-4CBF-4160-8AC4-AB07A2F0ED80}">
      <dsp:nvSpPr>
        <dsp:cNvPr id="0" name=""/>
        <dsp:cNvSpPr/>
      </dsp:nvSpPr>
      <dsp:spPr>
        <a:xfrm rot="5400000">
          <a:off x="-322437" y="4243700"/>
          <a:ext cx="2149584" cy="15047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3</a:t>
          </a:r>
          <a:endParaRPr lang="ru-RU" sz="4200" kern="1200" dirty="0"/>
        </a:p>
      </dsp:txBody>
      <dsp:txXfrm rot="-5400000">
        <a:off x="1" y="4673618"/>
        <a:ext cx="1504709" cy="644875"/>
      </dsp:txXfrm>
    </dsp:sp>
    <dsp:sp modelId="{D73D85DC-FD5F-4641-8B2E-00F8F3641018}">
      <dsp:nvSpPr>
        <dsp:cNvPr id="0" name=""/>
        <dsp:cNvSpPr/>
      </dsp:nvSpPr>
      <dsp:spPr>
        <a:xfrm rot="5400000">
          <a:off x="4625739" y="777163"/>
          <a:ext cx="1397230" cy="76392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Обеспечить 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504710" y="3966400"/>
        <a:ext cx="7571083" cy="1260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BC17E-8328-4DE6-AC3C-0914CD66E6FB}">
      <dsp:nvSpPr>
        <dsp:cNvPr id="0" name=""/>
        <dsp:cNvSpPr/>
      </dsp:nvSpPr>
      <dsp:spPr>
        <a:xfrm rot="5400000">
          <a:off x="-171713" y="176488"/>
          <a:ext cx="1144753" cy="80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05439"/>
        <a:ext cx="801327" cy="343426"/>
      </dsp:txXfrm>
    </dsp:sp>
    <dsp:sp modelId="{BF532F3F-E110-44A5-8B6A-9ADBBDD9D8EF}">
      <dsp:nvSpPr>
        <dsp:cNvPr id="0" name=""/>
        <dsp:cNvSpPr/>
      </dsp:nvSpPr>
      <dsp:spPr>
        <a:xfrm rot="5400000">
          <a:off x="4406087" y="-3599984"/>
          <a:ext cx="744090" cy="7953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проживание ребенком всех этапов детства и обогащение детского развития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ОД на основе индивидуальных особенностей каждого ребенка, сам ребенок становится активным в выборе содержания своего образования, становится субъектом образования 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1328" y="41098"/>
        <a:ext cx="7917287" cy="671444"/>
      </dsp:txXfrm>
    </dsp:sp>
    <dsp:sp modelId="{10F495E1-9AE0-4682-AD94-EF2E705D2E5E}">
      <dsp:nvSpPr>
        <dsp:cNvPr id="0" name=""/>
        <dsp:cNvSpPr/>
      </dsp:nvSpPr>
      <dsp:spPr>
        <a:xfrm rot="5400000">
          <a:off x="-171713" y="1204830"/>
          <a:ext cx="1144753" cy="80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433781"/>
        <a:ext cx="801327" cy="343426"/>
      </dsp:txXfrm>
    </dsp:sp>
    <dsp:sp modelId="{9545C065-435F-4B05-886E-6250C00600AA}">
      <dsp:nvSpPr>
        <dsp:cNvPr id="0" name=""/>
        <dsp:cNvSpPr/>
      </dsp:nvSpPr>
      <dsp:spPr>
        <a:xfrm rot="5400000">
          <a:off x="4406087" y="-2571642"/>
          <a:ext cx="744090" cy="7953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и сотрудничество детей , родителей и педагогических работников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признание ребенка полноценным участником (субъектом) образовательных отношений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1328" y="1069440"/>
        <a:ext cx="7917287" cy="671444"/>
      </dsp:txXfrm>
    </dsp:sp>
    <dsp:sp modelId="{E02D28DA-17E1-4F40-9B4E-EFF2F3358414}">
      <dsp:nvSpPr>
        <dsp:cNvPr id="0" name=""/>
        <dsp:cNvSpPr/>
      </dsp:nvSpPr>
      <dsp:spPr>
        <a:xfrm rot="5400000">
          <a:off x="-171713" y="2233172"/>
          <a:ext cx="1144753" cy="80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462123"/>
        <a:ext cx="801327" cy="343426"/>
      </dsp:txXfrm>
    </dsp:sp>
    <dsp:sp modelId="{960D0B7E-5162-427D-A302-BBC350EE4CA8}">
      <dsp:nvSpPr>
        <dsp:cNvPr id="0" name=""/>
        <dsp:cNvSpPr/>
      </dsp:nvSpPr>
      <dsp:spPr>
        <a:xfrm rot="5400000">
          <a:off x="4406087" y="-1543301"/>
          <a:ext cx="744090" cy="7953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инициативы детей в различных видах деятельности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сотрудничество ДОО с семьей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1328" y="2097781"/>
        <a:ext cx="7917287" cy="671444"/>
      </dsp:txXfrm>
    </dsp:sp>
    <dsp:sp modelId="{6BD4C191-8123-40F1-A16A-BDFD847D501D}">
      <dsp:nvSpPr>
        <dsp:cNvPr id="0" name=""/>
        <dsp:cNvSpPr/>
      </dsp:nvSpPr>
      <dsp:spPr>
        <a:xfrm rot="5400000">
          <a:off x="-171713" y="3261513"/>
          <a:ext cx="1144753" cy="80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490464"/>
        <a:ext cx="801327" cy="343426"/>
      </dsp:txXfrm>
    </dsp:sp>
    <dsp:sp modelId="{026C265D-D0EA-42BF-904B-DBD9A47058AE}">
      <dsp:nvSpPr>
        <dsp:cNvPr id="0" name=""/>
        <dsp:cNvSpPr/>
      </dsp:nvSpPr>
      <dsp:spPr>
        <a:xfrm rot="5400000">
          <a:off x="4406087" y="-514959"/>
          <a:ext cx="744090" cy="7953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приобщение детей к социокультурным нормам, традициям семьи, общества, государства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познавательных интересов и познавательных действий ребенка в различных видах деятельности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1328" y="3126123"/>
        <a:ext cx="7917287" cy="671444"/>
      </dsp:txXfrm>
    </dsp:sp>
    <dsp:sp modelId="{89D341F7-57AA-4B76-90B7-6D31E39ED01F}">
      <dsp:nvSpPr>
        <dsp:cNvPr id="0" name=""/>
        <dsp:cNvSpPr/>
      </dsp:nvSpPr>
      <dsp:spPr>
        <a:xfrm rot="5400000">
          <a:off x="-171713" y="4289855"/>
          <a:ext cx="1144753" cy="80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518806"/>
        <a:ext cx="801327" cy="343426"/>
      </dsp:txXfrm>
    </dsp:sp>
    <dsp:sp modelId="{0EE1C010-D09C-4383-887D-4FF42D6C1786}">
      <dsp:nvSpPr>
        <dsp:cNvPr id="0" name=""/>
        <dsp:cNvSpPr/>
      </dsp:nvSpPr>
      <dsp:spPr>
        <a:xfrm rot="5400000">
          <a:off x="4406087" y="513382"/>
          <a:ext cx="744090" cy="7953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возрастная адекватность дошкольного образования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 этнокультурной ситуации развития детей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1328" y="4154465"/>
        <a:ext cx="7917287" cy="671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01E8A-452C-403B-A9DA-52C47359E67F}">
      <dsp:nvSpPr>
        <dsp:cNvPr id="0" name=""/>
        <dsp:cNvSpPr/>
      </dsp:nvSpPr>
      <dsp:spPr>
        <a:xfrm>
          <a:off x="1031819" y="2207"/>
          <a:ext cx="3254435" cy="20868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ФГОС ДО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1819" y="2207"/>
        <a:ext cx="3254435" cy="2086867"/>
      </dsp:txXfrm>
    </dsp:sp>
    <dsp:sp modelId="{9199CB59-99CD-4624-925F-5210218CBB4A}">
      <dsp:nvSpPr>
        <dsp:cNvPr id="0" name=""/>
        <dsp:cNvSpPr/>
      </dsp:nvSpPr>
      <dsp:spPr>
        <a:xfrm>
          <a:off x="4634066" y="2207"/>
          <a:ext cx="3478113" cy="20868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ФОП ДО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4066" y="2207"/>
        <a:ext cx="3478113" cy="2086867"/>
      </dsp:txXfrm>
    </dsp:sp>
    <dsp:sp modelId="{FAF6D37F-1D68-4C2F-86A6-CAF45B903684}">
      <dsp:nvSpPr>
        <dsp:cNvPr id="0" name=""/>
        <dsp:cNvSpPr/>
      </dsp:nvSpPr>
      <dsp:spPr>
        <a:xfrm>
          <a:off x="859131" y="2436886"/>
          <a:ext cx="7425737" cy="20868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ОП ДО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(обязательная часть                           ФОП ДО)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 оформляется ссылкой </a:t>
          </a:r>
          <a:endParaRPr lang="ru-RU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>
        <a:off x="859131" y="2436886"/>
        <a:ext cx="7425737" cy="2086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2B517-5D9B-4C95-8A84-1D43D36C943C}">
      <dsp:nvSpPr>
        <dsp:cNvPr id="0" name=""/>
        <dsp:cNvSpPr/>
      </dsp:nvSpPr>
      <dsp:spPr>
        <a:xfrm>
          <a:off x="1231277" y="1826"/>
          <a:ext cx="2398473" cy="14390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п. 2.6: перечень образовательных областей не изменился. НО, расширено и конкретизировано их содержание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231277" y="1826"/>
        <a:ext cx="2398473" cy="1439084"/>
      </dsp:txXfrm>
    </dsp:sp>
    <dsp:sp modelId="{72BFDD42-3C81-4189-8EC8-3E98772020C6}">
      <dsp:nvSpPr>
        <dsp:cNvPr id="0" name=""/>
        <dsp:cNvSpPr/>
      </dsp:nvSpPr>
      <dsp:spPr>
        <a:xfrm>
          <a:off x="3869598" y="1826"/>
          <a:ext cx="2398473" cy="14390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п. </a:t>
          </a:r>
          <a:r>
            <a:rPr lang="ru-RU" sz="1400" kern="1200" dirty="0" smtClean="0">
              <a:solidFill>
                <a:schemeClr val="tx1"/>
              </a:solidFill>
            </a:rPr>
            <a:t>2.7: частично изменен перечень детский видов деятельности на этапах младенчества, раннего и дошкольного детства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869598" y="1826"/>
        <a:ext cx="2398473" cy="1439084"/>
      </dsp:txXfrm>
    </dsp:sp>
    <dsp:sp modelId="{EFBF8758-34D2-40C6-9019-3E15CDA35AC8}">
      <dsp:nvSpPr>
        <dsp:cNvPr id="0" name=""/>
        <dsp:cNvSpPr/>
      </dsp:nvSpPr>
      <dsp:spPr>
        <a:xfrm>
          <a:off x="1231277" y="1680757"/>
          <a:ext cx="2398473" cy="14390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п. 2.10: уточнено, что содержание и планируемые результаты ОП ДО должны быть не ниже содержания и планируемых результатов ФОП ДО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231277" y="1680757"/>
        <a:ext cx="2398473" cy="1439084"/>
      </dsp:txXfrm>
    </dsp:sp>
    <dsp:sp modelId="{9EAAE352-7BB7-49A9-AE70-7A44E73E4A97}">
      <dsp:nvSpPr>
        <dsp:cNvPr id="0" name=""/>
        <dsp:cNvSpPr/>
      </dsp:nvSpPr>
      <dsp:spPr>
        <a:xfrm>
          <a:off x="3869598" y="1680757"/>
          <a:ext cx="2398473" cy="14390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п. 2.12: указано, что обязательная часть ОП ДО должна соответствовать ФОП ДО и может оформляться в виде ссылки на ФОП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869598" y="1680757"/>
        <a:ext cx="2398473" cy="1439084"/>
      </dsp:txXfrm>
    </dsp:sp>
    <dsp:sp modelId="{9B0F34D8-13BC-471A-8F30-5DB477C137E9}">
      <dsp:nvSpPr>
        <dsp:cNvPr id="0" name=""/>
        <dsp:cNvSpPr/>
      </dsp:nvSpPr>
      <dsp:spPr>
        <a:xfrm>
          <a:off x="2550438" y="3359689"/>
          <a:ext cx="2398473" cy="14390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п. 3.2.9: максимально допустимый объем образовательной нагрузки приведен в соответствии с действующим СанПиН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550438" y="3359689"/>
        <a:ext cx="2398473" cy="1439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A659-9211-448C-8171-F0BEEE8AED5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79F3-6303-4FFB-817B-3CA949901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A659-9211-448C-8171-F0BEEE8AED5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79F3-6303-4FFB-817B-3CA949901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A659-9211-448C-8171-F0BEEE8AED5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79F3-6303-4FFB-817B-3CA949901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A659-9211-448C-8171-F0BEEE8AED5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79F3-6303-4FFB-817B-3CA949901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A659-9211-448C-8171-F0BEEE8AED5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79F3-6303-4FFB-817B-3CA949901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A659-9211-448C-8171-F0BEEE8AED5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79F3-6303-4FFB-817B-3CA949901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A659-9211-448C-8171-F0BEEE8AED5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79F3-6303-4FFB-817B-3CA949901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A659-9211-448C-8171-F0BEEE8AED5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79F3-6303-4FFB-817B-3CA949901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A659-9211-448C-8171-F0BEEE8AED5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79F3-6303-4FFB-817B-3CA949901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A659-9211-448C-8171-F0BEEE8AED5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79F3-6303-4FFB-817B-3CA949901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A659-9211-448C-8171-F0BEEE8AED5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79F3-6303-4FFB-817B-3CA949901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E0CA659-9211-448C-8171-F0BEEE8AED5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9C79F3-6303-4FFB-817B-3CA949901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edu.gov.ru/document/f4f7837770384bfa1faa1827ec8d72d4/?ysclid=le6tcj967736838775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4524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/>
              <a:t>МБ ДОУ Починковский детский сад № 2</a:t>
            </a:r>
            <a:endParaRPr lang="ru-RU" sz="3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214554"/>
            <a:ext cx="7406640" cy="40719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Внедрение ФОП ДО – как новый вектор в развитии дошкольного образования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Подготовила:  старший воспитатель: Анощенкова М.Н.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Починки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Ключевые изменения ФГОС ДО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1996327"/>
              </p:ext>
            </p:extLst>
          </p:nvPr>
        </p:nvGraphicFramePr>
        <p:xfrm>
          <a:off x="928662" y="642918"/>
          <a:ext cx="8005788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5770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Ключевые изменения ФГОС ДО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715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pPr algn="ctr"/>
            <a:r>
              <a:rPr lang="ru-RU" dirty="0" smtClean="0"/>
              <a:t>СТРУКТУРА ФОП ДО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785794"/>
          <a:ext cx="850112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501122" cy="5240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СТРУКТУРА ФОП </a:t>
            </a:r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428736"/>
            <a:ext cx="3000396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 ДО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2143108" y="150017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929322" y="150017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14298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 ДО</a:t>
            </a:r>
            <a:br>
              <a:rPr lang="ru-RU" dirty="0" smtClean="0"/>
            </a:br>
            <a:r>
              <a:rPr lang="ru-RU" sz="2700" dirty="0" smtClean="0"/>
              <a:t> </a:t>
            </a:r>
            <a:r>
              <a:rPr lang="ru-RU" sz="2700" dirty="0" smtClean="0">
                <a:solidFill>
                  <a:srgbClr val="00B050"/>
                </a:solidFill>
              </a:rPr>
              <a:t>ОП </a:t>
            </a:r>
            <a:r>
              <a:rPr lang="ru-RU" sz="2700" dirty="0" smtClean="0">
                <a:solidFill>
                  <a:srgbClr val="00B050"/>
                </a:solidFill>
              </a:rPr>
              <a:t>ДО разрабатывается и утверждается ДОО самостоятельно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142984"/>
          <a:ext cx="8076464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структуры ФОП ДО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Структура ООП ДО: целевой, содержательный, организационный разделы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В целевом разделе: </a:t>
            </a:r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Пояснительная записка: цель, задачи, принципы, подходы к формированию Программы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Планируемые результаты реализации Программы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Педагогическая диагностика достижения планируемых результатов 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содержательном разделе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Задачи и содержания образования (обучения и воспитания) по образовательным областям: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социально-коммуникативное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познавательное развитие, речевое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развитие, физическое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•Вариативные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формы, способы, методы и средства реализации Программы 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образовательной деятельности разных видов и культурных практик 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•Способы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направления поддержки детской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инициативы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Особенности взаимодействия педагогического коллектива с семьями обучающихся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Направления и задачи коррекционно-развивающей работы.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коррекционно-развивающей работы на уровне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Федеральная рабочая программа воспитания 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организационном разделе: </a:t>
            </a:r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Психолого-педагогические условия реализации Программы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Особенности организации развивающей предметно-пространственной среды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Программы, обеспеченность методическими материалами и средствами обучения и воспитания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Примерный перечень литературных, музыкальных, художественных, анимационных произведений для реализации Программы 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Кадровые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 реализации Программы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Примерный режим и распорядок дня в дошкольных группах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календарный план воспитательной работы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содержания ФОП 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14364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Общие положения: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Опора Программы на принципы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зафиксированные во ФГОС ДО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Обязательная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(не менее 60%,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должна соответствовать ФОП ДО)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часть, формируемая участниками образовательных отношений (не более 40%)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ФОП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включает в себя учебно-методическую документацию, в состав которой входят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федеральная рабочая программа воспитания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примерный режим и распорядок дня дошкольных групп,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календарный план воспитательной работы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иные компоненты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 целевом разделе: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предствлены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планируемые результаты освоения ФОП в младенческом, раннем и дошкольном возрасте (к 4-м, 5-ти, 6-ти годам, на этапе завершения освоения ФОП ДО)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содержательном разделе: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федеральная рабочая программа воспитания, которая раскрывает задачи и направления воспитательной работы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организационном разделе: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примерные перечни художественной литературы, музыкальных произведений, произведений изобразительного искусства для использования в образовательной работе в разных возрастных группах, примерный перечень рекомендуемых анимационных произведений, федеральный календарный план воспитательной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имеет право выбора способов реализации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зависимости от конкретных условий, предпочтений педагогического коллектива и других участников образовательных отношений, а также с учетом индивидуальных особенностей обучающихся, специфики их потребностей и интересов, возрастных возможностей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715304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Целевой раздел: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858280" cy="58579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ФОП: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разностороннее развитие в период дошкольного детства с учетом возрастных и индивидуальных особенностей на основе духовно-нравственных ценностей российского народа (жизнь, достоинство, права и свободы человека, патриотизм, гражданственность, служение Отечеству,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России), исторических и национально-культурных традиций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ФОП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(НОВОЕ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обеспечение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РФ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содержания и планируемых результатов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освоения образовательной программы ДО;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приобщение детей (в соответствии с возрастными возможностями)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базовым ценностям российского народа…, создание условий для формирования ценностного отношения к окружающему миру, становления опыта действий и поступков на основе осмысления ценностей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достижение детьми на этапе завершения ДО уровня развития,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необходимого и достаточного для успешного освоения ими образовательных программ начального общего образования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Целевой раздел: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Неправомерность требования от детей дошкольного возраста конкретных образовательных достижений, понимание планируемых результатов реализации ФОП как характеристик возможных достижений ребенка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разных возрастных этапах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 моменту завершения ДО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ФОП возможные достижения детей «к году», «к трем годам» и т.д. имеют условный характер, что предполагает широкий возрастной диапазон для достижения ребенком планируемых результатов </a:t>
            </a:r>
          </a:p>
          <a:p>
            <a:pPr algn="just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в младенческом, раннем, дошкольном возрасте (к 4-м, к 5-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 6-ти годам) и к моменту завершения освоения ФОП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представлены, дополнены и конкретизированы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учетом цели и задач дошкольного образования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достижения планируемых результатов ФОП ДО направлена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изучение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умений ребенка, его интересов, предпочтений, склонностей, личностных особенностей, способов взаимодействия со взрослыми и сверстниками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педагогической диагностики, а также особенности ее проведения (основные формы, методы) определяются ФГОС ДО (п.3.2.3 и п. 4.6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Периодичность проведения диагностики, способ и форма фиксации результатов определяется ДОО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ФОП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уточнена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оптимальная периодичность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дважды в года (стартовая, с учетом адаптационно периода, и заключительная на этапе освоения содержания программы возрастной группой).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Присутствуют уточнения об основном методе (наблюдении), других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малоформализованных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методах и методиках педагогической диагностики, а также об индикаторах оценки наблюдаемых фактов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психологической диагностики определяется положениями ФГОС ДО (п. 3.2.3)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Содержательный раздел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8501090" cy="6143644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и содержание образовательной деятельности с детьми всех возрастных групп по всем образовательным областям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образовательной деятельности в каждой образовательной области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дополнено и расширено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учетом цели, задач, планируемых результатов </a:t>
            </a:r>
          </a:p>
          <a:p>
            <a:pPr algn="just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образовательных областей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дополнено задачами воспитания, отражающими направленность на приобщение детей к ценностям «Родина», «Природа», «Семья», «Человек», «Жизнь», «Милосердие», «Добро», «Дружба», «Сотрудничество», «Труд», «Познание», «Культура», «Красота», «Здоровье»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Вариативность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форм, способов, методов и средств реализации ФОП ДО. Выбор зависит не только от возрастных и индивидуальных особенностей детей, учета их особых образовательных потребностей, но и от личных интересов, мотивов, ожиданий, желаний детей.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признание приоритетности субъектной позиции ребенка в образовательном процессе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Могут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использоваться различные образовательные технологии, в том числе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дистанционные образовательные технологии, дистанционное обучение, за исключением тех, которые могут нанести вред здоровью детей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 определяет формы, способы, методы реализации ФОП ДО, в соответствии с задачами воспитания и обучения, возрастными и индивидуальными особенностями детей, спецификой их образовательных потребностей и интересов. При выборе форм реализации образовательного содержания, необходимо ориентироваться на виды детской деятельности, определенные во ФГОС ДО для каждого возрастного этапа (младенческий, ранний, дошкольный возраст)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 Уточнены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реализации задач воспитания, методы реализации задач обучения дошкольников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172560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Приказ Министерства просвещения РФ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от </a:t>
            </a:r>
            <a:r>
              <a:rPr lang="ru-RU" sz="2800" b="1" dirty="0" smtClean="0"/>
              <a:t>25 ноября 2022 г. № 1028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smtClean="0"/>
              <a:t>Об Утверждении Федеральной образовательной программы дошкольного образования»</a:t>
            </a:r>
            <a:endParaRPr lang="ru-RU" sz="2800" dirty="0"/>
          </a:p>
        </p:txBody>
      </p:sp>
      <p:pic>
        <p:nvPicPr>
          <p:cNvPr id="1026" name="Picture 2" descr="C:\Users\sad\Desktop\к фоп\ОП ДО В КАРТИНКАХ\a9f43738e505f10efbc94af7d2579fa1-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57400"/>
            <a:ext cx="3394695" cy="4800600"/>
          </a:xfrm>
          <a:prstGeom prst="rect">
            <a:avLst/>
          </a:prstGeom>
          <a:noFill/>
        </p:spPr>
      </p:pic>
      <p:pic>
        <p:nvPicPr>
          <p:cNvPr id="1028" name="Picture 4" descr="Федеральная образовательная проrрамма дошкольноrо образования — 2977446 —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2756720" cy="4286256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3357554" y="3357562"/>
            <a:ext cx="235745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00430" y="2857496"/>
            <a:ext cx="179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01.09.2023г.</a:t>
            </a: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Содержательный раздел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501090" cy="6215082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варианты организации 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совместной деятельности детей с педагогом и другими детьми, уточнены возможные варианты позиции педагога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на основе его функции: обучает чему-то новому, равноправный партнер, направляет совместную деятельность детской группы, организует деятельность детей друг с другом, наблюдает самостоятельную деятельность детей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Уточнено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особое 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и роль игры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 образовательной деятельности и в развитии детей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Уточнены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возможные формы организации образовательной деятельности по Программе 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первой половине дня, на прогулке, во второй половине дня </a:t>
            </a:r>
            <a:endParaRPr lang="ru-RU" sz="4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Развернуто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представлена информация 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занятии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как организационной форме, не означающей обязательную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регламентированность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процесса, и предполагающей выбор педагогом содержания и педагогически обоснованных методов образовательной деятельности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Выделены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способы, направления и условия 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поддержки детской инициативы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 разных возрастных этапах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Представлено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направление взаимодействия педагогического коллектива с семьями воспитанников: цель, задачи, принципы, направления, возможные формы 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(расширено) </a:t>
            </a:r>
            <a:endParaRPr lang="ru-RU" sz="4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Представлено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направление коррекционно-развивающей работы с детьми и/или инклюзивного образования: задачи, содержание, формы организации и др. 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(расширено) </a:t>
            </a:r>
            <a:endParaRPr lang="ru-RU" sz="4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Отдельным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блоком (п. 29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включена Федеральная программа воспитания</a:t>
            </a:r>
            <a:endParaRPr lang="ru-RU" sz="4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Организационный раздел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501090" cy="621508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Психолого-педагогические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дополнены (например, уточнено, что образовательные задачи могут решаться как с помощью новых форм организации процесса образования (проектная деятельность, образовательная ситуация, обогащенные игры детей в центрах детской активности, проблемно-обучающие ситуации в рамках интеграции образовательных областей) так и традиционных (фронтальные, групповые, индивидуальные занятия)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блоке, посвященном РППС, уточнено, что ФОП ДО не выдвигает жестких требований к организации РППС, и оставляет за ДОО право самостоятельно проектировать предметно-пространственную среду в соответствии с ФГОС ДО и с учетом целей и принципов Программы, а также ряда требований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посвященный материально-техническому обеспечению Программы, обеспеченности методическими материалами и средствами обучения и воспитания, наполнен обобщенными требованиями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«Рекомендации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образования» (письмо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ТВ-413-03 от 13.02.2023)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tps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://docs.edu.gov.ru/document/f4f7837770384bfa1faa1827ec8d72d4/?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ysclid=le6tcj9677368387754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785794"/>
          </a:xfrm>
        </p:spPr>
        <p:txBody>
          <a:bodyPr/>
          <a:lstStyle/>
          <a:p>
            <a:pPr algn="ctr"/>
            <a:r>
              <a:rPr lang="ru-RU" dirty="0" smtClean="0"/>
              <a:t>Организационный раздел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572528" cy="607220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Представлен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развернутый примерный перечень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художественной литературы (для каждой группы детей от 1 года до 7 лет), музыкальных произведений, игр, упражнений и т.п. (для всех возрастных групп от 2 мес. до 7 лет), произведений изобразительного искусства (для каждой возрастной группы от 2 до 7 лет), а также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анимационных произведений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рекомендуются для семейного просмотра и могут быть использованы в образовательном процессе ДОО (преимущественно отечественные мультипликационные фильмы и сериалы для детей 5-6 и 6-7 лет)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и распорядок дня опирается на действующие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даны как четкие требования, обязательные для соблюдения, так и рамочные ориентиры для изменения режима и распорядка дня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блоке «Федеральный календарный план воспитательной работы»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основных государственных и народных праздников, памятных дат, и уточнено, что: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является единым для ДОО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ДОО вправе наряду с указанными в плане, проводить иные мероприятия, согласно ключевым направлениям воспитания и дополнительного образования детей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мероприятия плана должны проводиться с учетом особенностей Программы, а также возрастных, физиологических,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психоэмоциональных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особенностей детей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Задание: </a:t>
            </a:r>
            <a:br>
              <a:rPr lang="ru-RU" dirty="0" smtClean="0"/>
            </a:br>
            <a:r>
              <a:rPr lang="ru-RU" dirty="0" smtClean="0"/>
              <a:t>«Пройти тест по ФОП ДО»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862150" cy="15001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Приказ Министерства просвещения РФ от 25 ноября 2022 г. № 1028 «Об Утверждении Федеральной образовательной программы дошкольного образования»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85926"/>
            <a:ext cx="8358246" cy="48006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sz="29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b="1" u="sng" dirty="0" smtClean="0"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pPr algn="just">
              <a:lnSpc>
                <a:spcPct val="120000"/>
              </a:lnSpc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1) Обучение и воспитание ребенка дошкольного возраста как гражданина  РФ, формирование основ его гражданской и культурной идентичности на соответствующем его возрасту содержании доступными средствами;</a:t>
            </a:r>
          </a:p>
          <a:p>
            <a:pPr algn="just">
              <a:lnSpc>
                <a:spcPct val="120000"/>
              </a:lnSpc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2) Создание единого ядра содержания ДО, ориентированного на приобщение детей к традиционным духовно-нравственным и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ценностям российского народа, воспитание подрастающего поколения как знающего и уважающего историю и культуру своей семьи, большой и малой родины;</a:t>
            </a:r>
          </a:p>
          <a:p>
            <a:pPr algn="just">
              <a:lnSpc>
                <a:spcPct val="120000"/>
              </a:lnSpc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3) создание единого федерального образовательного пространства воспитания и обучения детей от рождения до поступления в общеобразовательную организацию, обеспечивающего ребенку и его родителям (законным представителям) равные, качественные условия ДО, вне зависимости от места проживания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000108"/>
          </a:xfrm>
        </p:spPr>
        <p:txBody>
          <a:bodyPr/>
          <a:lstStyle/>
          <a:p>
            <a:pPr algn="ctr"/>
            <a:r>
              <a:rPr lang="ru-RU" dirty="0" smtClean="0"/>
              <a:t>Цель ФОП 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8429652" cy="592933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духовно- нравственных ценностей российского народа 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(жизнь, достоинство, права и свободы человека, патриотизм, гражданственность, служение Отечеству,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), исторических и национально-культурных традиций 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785794"/>
          </a:xfrm>
        </p:spPr>
        <p:txBody>
          <a:bodyPr/>
          <a:lstStyle/>
          <a:p>
            <a:pPr algn="ctr"/>
            <a:r>
              <a:rPr lang="ru-RU" dirty="0" smtClean="0"/>
              <a:t>Задачи ФОП ДО (новое)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245" y="0"/>
            <a:ext cx="7498080" cy="836712"/>
          </a:xfrm>
        </p:spPr>
        <p:txBody>
          <a:bodyPr/>
          <a:lstStyle/>
          <a:p>
            <a:pPr algn="ctr"/>
            <a:r>
              <a:rPr lang="ru-RU" dirty="0"/>
              <a:t>Принципы ФОП ДО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9131679"/>
              </p:ext>
            </p:extLst>
          </p:nvPr>
        </p:nvGraphicFramePr>
        <p:xfrm>
          <a:off x="179512" y="980728"/>
          <a:ext cx="896448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9265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1138"/>
          <a:ext cx="91440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7124"/>
            <a:ext cx="7498080" cy="8461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СТРУКТУРА </a:t>
            </a:r>
            <a:r>
              <a:rPr lang="ru-RU" dirty="0" smtClean="0"/>
              <a:t>ОП </a:t>
            </a:r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214810" y="4500570"/>
            <a:ext cx="207170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соответствует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000232" y="314324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286512" y="314324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4000496" y="2143116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5121"/>
            <a:ext cx="8072462" cy="7395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Сравнение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28662" y="928670"/>
            <a:ext cx="3878794" cy="56886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БЫЛО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является основой для разработки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примерных образовательных программ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разрабатывается и утверждается Организацией самостоятельно в соответствии с настоящим Стандартом и с учетом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Примерных программ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4876" y="908720"/>
            <a:ext cx="4127372" cy="59492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СТАЛО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является основой для разработки 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программы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разрабатывается и утверждается Организацией самостоятельно в соответствии с настоящим Стандартом и 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ДО</a:t>
            </a:r>
          </a:p>
        </p:txBody>
      </p:sp>
    </p:spTree>
    <p:extLst>
      <p:ext uri="{BB962C8B-B14F-4D97-AF65-F5344CB8AC3E}">
        <p14:creationId xmlns:p14="http://schemas.microsoft.com/office/powerpoint/2010/main" xmlns="" val="426981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Сравнение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1538" y="1000108"/>
            <a:ext cx="3857652" cy="57412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 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должно обеспечивать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развитие личности, мотивации и способностей 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0628" y="928670"/>
            <a:ext cx="3933060" cy="57406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ОП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должно обеспечивать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физическое и психическое развитие ребенка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различных видах деятельности и охватывать следующие структурные единицы, представляющие определенные направления обучения и воспитания (далее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696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529</TotalTime>
  <Words>2507</Words>
  <Application>Microsoft Office PowerPoint</Application>
  <PresentationFormat>Экран (4:3)</PresentationFormat>
  <Paragraphs>203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МБ ДОУ Починковский детский сад № 2</vt:lpstr>
      <vt:lpstr>Приказ Министерства просвещения РФ  от 25 ноября 2022 г. № 1028  «Об Утверждении Федеральной образовательной программы дошкольного образования»</vt:lpstr>
      <vt:lpstr>Приказ Министерства просвещения РФ от 25 ноября 2022 г. № 1028 «Об Утверждении Федеральной образовательной программы дошкольного образования»</vt:lpstr>
      <vt:lpstr>Цель ФОП ДО</vt:lpstr>
      <vt:lpstr>Задачи ФОП ДО (новое)</vt:lpstr>
      <vt:lpstr>Принципы ФОП ДО</vt:lpstr>
      <vt:lpstr>СТРУКТУРА ОП ДО</vt:lpstr>
      <vt:lpstr>Сравнение </vt:lpstr>
      <vt:lpstr>Сравнение </vt:lpstr>
      <vt:lpstr>Ключевые изменения ФГОС ДО</vt:lpstr>
      <vt:lpstr>Ключевые изменения ФГОС ДО</vt:lpstr>
      <vt:lpstr>СТРУКТУРА ФОП ДО</vt:lpstr>
      <vt:lpstr>СТРУКТУРА ФОП ДО</vt:lpstr>
      <vt:lpstr> ОП ДО  ОП ДО разрабатывается и утверждается ДОО самостоятельно </vt:lpstr>
      <vt:lpstr>Особенности структуры ФОП ДО </vt:lpstr>
      <vt:lpstr>Особенности содержания ФОП ДО</vt:lpstr>
      <vt:lpstr>Целевой раздел: </vt:lpstr>
      <vt:lpstr>Целевой раздел: </vt:lpstr>
      <vt:lpstr>Содержательный раздел</vt:lpstr>
      <vt:lpstr>Содержательный раздел</vt:lpstr>
      <vt:lpstr>Организационный раздел</vt:lpstr>
      <vt:lpstr>Организационный раздел</vt:lpstr>
      <vt:lpstr>Задание:  «Пройти тест по ФОП ДО»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 ДОУ Починковский детский сад № 2</dc:title>
  <dc:creator>sad</dc:creator>
  <cp:lastModifiedBy>sad</cp:lastModifiedBy>
  <cp:revision>48</cp:revision>
  <dcterms:created xsi:type="dcterms:W3CDTF">2024-01-30T09:02:39Z</dcterms:created>
  <dcterms:modified xsi:type="dcterms:W3CDTF">2024-01-31T08:57:32Z</dcterms:modified>
</cp:coreProperties>
</file>