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8" r:id="rId5"/>
    <p:sldId id="260" r:id="rId6"/>
    <p:sldId id="263" r:id="rId7"/>
    <p:sldId id="279" r:id="rId8"/>
    <p:sldId id="280" r:id="rId9"/>
    <p:sldId id="269" r:id="rId10"/>
    <p:sldId id="277" r:id="rId11"/>
    <p:sldId id="273" r:id="rId12"/>
    <p:sldId id="272" r:id="rId13"/>
    <p:sldId id="283" r:id="rId14"/>
    <p:sldId id="281" r:id="rId15"/>
    <p:sldId id="282" r:id="rId16"/>
    <p:sldId id="284" r:id="rId17"/>
    <p:sldId id="28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6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0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2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2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9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1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2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9059-3BF9-4EB2-9FC0-66FEF1063B2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Скачать обои Занавес, сцена, портьера, красный, штора - карт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32656"/>
            <a:ext cx="4950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lvl="0" algn="ctr"/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театрализованной деятельности для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старшей группы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0388" y="3075057"/>
            <a:ext cx="4083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Театр и дети »</a:t>
            </a:r>
            <a:endParaRPr lang="ru-RU" sz="4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0200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Бушуева Юлия Петровна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ДОУ Починковского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№2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9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196752"/>
            <a:ext cx="4392488" cy="3456384"/>
          </a:xfrm>
          <a:prstGeom prst="rect">
            <a:avLst/>
          </a:prstGeom>
        </p:spPr>
      </p:pic>
      <p:pic>
        <p:nvPicPr>
          <p:cNvPr id="6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871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71800" y="1289952"/>
            <a:ext cx="604867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этап(январь-         февраль 2017г.):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Прочтение детям сказок. Беседа-рассуждение.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иллюстраций со сказочными персонажами. Беседа-описание.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театрализованных игр.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педагогом презентации о театре.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картотеки театрализованных игр и этюдов.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детьми совместно с родителями поделок «Моя любимая сказка».</a:t>
            </a:r>
          </a:p>
          <a:p>
            <a:pPr lvl="0"/>
            <a:endParaRPr lang="ru-RU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908720"/>
            <a:ext cx="4392488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этап(апрель 2017г.)</a:t>
            </a: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1.Организация выставки «Моя любимая сказка»</a:t>
            </a:r>
          </a:p>
          <a:p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Показ сказки</a:t>
            </a:r>
          </a:p>
          <a:p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Оформление фотоотчета</a:t>
            </a:r>
          </a:p>
          <a:p>
            <a:pPr algn="ctr"/>
            <a:endParaRPr lang="ru-RU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 smtClean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98072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 и рассматривание иллюстраций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9\Desktop\фото\IMG_20170524_151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781155" cy="21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9\Desktop\фото\IMG_20170524_151716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587" y="1941901"/>
            <a:ext cx="3926629" cy="22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98072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5006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Игра «Тень»                              Игра «Зеркало»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9\Desktop\фото\IMG_20170522_152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2492896"/>
            <a:ext cx="22322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9\Desktop\фото\IMG_20170522_1524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17698"/>
            <a:ext cx="4159168" cy="23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98072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5006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театрализованных игр  и этюдов 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9\Desktop\фото\IMG_20170310_144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07129" y="1080231"/>
            <a:ext cx="3192159" cy="539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98072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50060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«Значение театрализованной деятельности в воспитании и развитии детей дошкольного возраста»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устроить театр дома» 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9\Desktop\фото\IMG_20170313_140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38" y="3690028"/>
            <a:ext cx="2628322" cy="20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98072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5006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«Моя любимая сказка»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9\Desktop\фото\IMG_20170403_130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20" y="1988840"/>
            <a:ext cx="5560279" cy="38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98072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5006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Пасхальная сказка «Теремок» 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9\Desktop\фото сказки\2017420102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76" y="1844824"/>
            <a:ext cx="6612419" cy="37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66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90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98072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Impact" pitchFamily="34" charset="0"/>
              </a:rPr>
              <a:t>Результат  проведенной 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18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700808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>
                <a:srgbClr val="FFFF00"/>
              </a:buClr>
            </a:pP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система знаний о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и театральных профессиях.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более совершенными детские исполнительские умения, развито чувство партнерства.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22" y="0"/>
            <a:ext cx="9175822" cy="68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3"/>
            <a:ext cx="52565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028343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современного этапа развития системы дошкольного образования характерны поиск и разработка новых технологий обучения и воспитания детей. При этом в качестве приоритетного используется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личности ребенка. Одним из видов детской деятельности, широко используемой в процессе воспитания и всестороннего развития детей является театрализованная.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театрализованная деятельность позволяет решать многие педагогические задачи: формирование выразительной речи, интеллектуальное, нравственное и художественно – эстетическое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7515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52736"/>
            <a:ext cx="61744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 проекта -</a:t>
            </a: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развития творческих способностей детей.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проекта - </a:t>
            </a: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еатрализованная деятельность как средство развития творческих способностей детей старшего возраста.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52736"/>
            <a:ext cx="617443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вопросы:</a:t>
            </a: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Поверхностное отношение детей к театру и театрализованной деятельности.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Несформированные умения детей в «актерском мастерстве».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Поверхностные знания детей о разных видах театра.</a:t>
            </a: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052736"/>
            <a:ext cx="52565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интереса к театру и театрализованной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857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764704"/>
            <a:ext cx="338437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287924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у детей интерес к театрализованной деятельности.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видами театра.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детям первичные навыки в области театрального искусства( использование мимики, жестов, голоса).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 детей артистические навыки.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выразительную грамотную речь, словарный запас.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уверенность в себе, положительную самооценку.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организации выставки поделок «Моя любимая сказка».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ru-RU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52736"/>
            <a:ext cx="61744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и 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частники проекта</a:t>
            </a: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 группы, педагог дополнительного образования,</a:t>
            </a:r>
          </a:p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</a:t>
            </a: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воспитанников.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среднесрочный, творческий, групповой.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</a:p>
          <a:p>
            <a:pPr algn="ctr"/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оябрь 2016г. – апрель 2017г.</a:t>
            </a:r>
            <a:endParaRPr lang="ru-RU" sz="200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52736"/>
            <a:ext cx="61744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</a:t>
            </a: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о театре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интонационной выразительности речи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Воображаемые путешествия по театру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сказки</a:t>
            </a:r>
            <a:endParaRPr lang="ru-RU" sz="200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65"/>
            <a:ext cx="9144000" cy="686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332656"/>
            <a:ext cx="51125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реализации  проекта: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980728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Char char="v"/>
            </a:pPr>
            <a:endParaRPr lang="ru-RU" sz="2400" b="1" u="sng" dirty="0" smtClean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00"/>
              </a:buClr>
            </a:pPr>
            <a:r>
              <a:rPr lang="ru-RU" sz="2400" b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этап(ноябрь-декабрь 2016г.):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</a:pP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Постановка целей, определение актуальности и значимости проекта.</a:t>
            </a:r>
            <a:endParaRPr lang="ru-RU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</a:pP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литературы по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теме.</a:t>
            </a:r>
            <a:endParaRPr lang="ru-RU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</a:pP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Планирование и организация деятельности по ознакомлению детей театрализованной игре.</a:t>
            </a:r>
            <a:endParaRPr lang="ru-RU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5" y="335699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>
              <a:solidFill>
                <a:srgbClr val="00CC00"/>
              </a:solidFill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45805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509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Детский сад 2</cp:lastModifiedBy>
  <cp:revision>76</cp:revision>
  <dcterms:created xsi:type="dcterms:W3CDTF">2014-11-22T17:39:51Z</dcterms:created>
  <dcterms:modified xsi:type="dcterms:W3CDTF">2021-03-03T13:11:34Z</dcterms:modified>
</cp:coreProperties>
</file>