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29" autoAdjust="0"/>
  </p:normalViewPr>
  <p:slideViewPr>
    <p:cSldViewPr>
      <p:cViewPr>
        <p:scale>
          <a:sx n="100" d="100"/>
          <a:sy n="100" d="100"/>
        </p:scale>
        <p:origin x="-69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ПРОЕКТ ЗАНЯТИЯ </a:t>
            </a: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РАЗВИТИЮ РЕЧИ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«ПЕРВЫЙ СНЕГ. ЗАУЧИВАНИЕ СТИХОТВОРЕНИЯ А.ФЕТА « МАМА! ГЛЛЯНЬ-КА ИЗ ОКОШКА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…»</a:t>
            </a:r>
          </a:p>
          <a:p>
            <a:pPr marL="0" indent="0" algn="ctr">
              <a:buNone/>
            </a:pPr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БУШУЕВА ЮЛИЯ ПЕТРОВНА, ВОСПИТАТЕЛЬ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17583"/>
            <a:ext cx="7704856" cy="595194"/>
          </a:xfrm>
        </p:spPr>
        <p:txBody>
          <a:bodyPr>
            <a:normAutofit fontScale="90000"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ПОЧИНКОВСКИЙ ДЕТСКИЙ САД №2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1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1329187"/>
              </p:ext>
            </p:extLst>
          </p:nvPr>
        </p:nvGraphicFramePr>
        <p:xfrm>
          <a:off x="251520" y="1052736"/>
          <a:ext cx="864096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2304256"/>
                <a:gridCol w="2232248"/>
                <a:gridCol w="1296144"/>
                <a:gridCol w="1368152"/>
              </a:tblGrid>
              <a:tr h="3981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ЗАКОНОДАТЕЛЬНЫЕ И НОРМАТИВНЫЕ ДОКУМЕНТЫ</a:t>
                      </a:r>
                      <a:endParaRPr lang="ru-RU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НАПРАВЛЕНИЕ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РАЗВИТИЯ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ЗАДАЧИ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18484">
                <a:tc>
                  <a:txBody>
                    <a:bodyPr/>
                    <a:lstStyle/>
                    <a:p>
                      <a:pPr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Федеральный закон об образовании №273 </a:t>
                      </a:r>
                    </a:p>
                    <a:p>
                      <a:pPr algn="l"/>
                      <a:r>
                        <a:rPr lang="ru-RU" sz="11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Ст.5. п.1. В 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Российской Федерации гарантируется право каждого человека на образование.</a:t>
                      </a:r>
                    </a:p>
                    <a:p>
                      <a:pPr algn="l"/>
                      <a:r>
                        <a:rPr lang="ru-RU" sz="11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Ст.64 п.1.Дошкольное 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образование направлено на формирование…предпосылок учебной деятельности…</a:t>
                      </a:r>
                    </a:p>
                    <a:p>
                      <a:pPr algn="l"/>
                      <a:r>
                        <a:rPr lang="ru-RU" sz="1100" b="0" i="0" u="sng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Ст.64. п.2. </a:t>
                      </a:r>
                      <a:r>
                        <a:rPr lang="ru-RU" sz="1100" b="0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Образовательные программы дошкольного образования направлены на разностороннее развитие детей дошкольного возраста с учетом их возрастных и индивидуальных особенностей…</a:t>
                      </a:r>
                    </a:p>
                    <a:p>
                      <a:endParaRPr lang="ru-RU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ФГОС ДО направлен на: </a:t>
                      </a:r>
                    </a:p>
                    <a:p>
                      <a:pPr lvl="0"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 1.5(п.2)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обеспечение государством качественного дошкольного образования</a:t>
                      </a:r>
                    </a:p>
                    <a:p>
                      <a:pPr lvl="0"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 1.6(п.4)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создание благоприятных условий развития детей в соответствии с их возрастными и индивидуальными особенностями.</a:t>
                      </a:r>
                    </a:p>
                    <a:p>
                      <a:pPr lvl="0"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 2.6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Речевое развитие включает владение речью, обогащение словаря, знакомство с детской литературой, понимание на слух текстов различных жанров.  Художественно-эстетическое развитие предполагает смысловое восприятие, становление эстетического отношения к окружающему миру.</a:t>
                      </a:r>
                    </a:p>
                    <a:p>
                      <a:pPr lvl="0" algn="l"/>
                      <a:r>
                        <a:rPr lang="ru-RU" sz="110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Целевые ориентиры.</a:t>
                      </a:r>
                      <a:r>
                        <a:rPr lang="ru-RU" sz="110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Ребенок обладает установкой положительного отношения к миру, взаимодействует со сверстниками и взрослыми. Обладает развитым воображением, достаточно хорошо владеет устной речью,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может выражать свои мысли.  Обладает начальными знаниями о природном мире, знаком с произведениями детской литературы.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u="sng" dirty="0" smtClean="0">
                          <a:latin typeface="Times New Roman" pitchFamily="18" charset="0"/>
                          <a:cs typeface="Times New Roman" pitchFamily="18" charset="0"/>
                        </a:rPr>
                        <a:t>ФОП ДО:</a:t>
                      </a:r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 14.1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Целью Федеральной программы является разностороннее развитие в период дошкольного детства с учетом возрастных и индивидуальных особенностей…</a:t>
                      </a:r>
                    </a:p>
                    <a:p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 14.2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возможностей.</a:t>
                      </a:r>
                    </a:p>
                    <a:p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 20.7.1 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области речевого развития основными задачами являются: формирование словаря, звуковая культура речи, грамматический строй речи, связная речь, интерес к художественной литературе</a:t>
                      </a:r>
                    </a:p>
                    <a:p>
                      <a:r>
                        <a:rPr lang="ru-RU" sz="1100" b="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 21.7.1 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Одной из задач  в области художественно- эстетического развития является приобщение к искусству</a:t>
                      </a:r>
                    </a:p>
                    <a:p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 15.4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Планируемые результаты </a:t>
                      </a:r>
                      <a:r>
                        <a:rPr lang="ru-RU" sz="1100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ребенок знает и осмысленно воспринимает литературные произведения различных жанров… способен воспринимать и понимать произведения различных видов искусства…</a:t>
                      </a:r>
                      <a:endParaRPr lang="ru-RU" sz="1100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1.Развитие психических процессов</a:t>
                      </a: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2.Интеграция образовательных областей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ООП ДО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3.Предпосылки учебной деятельности</a:t>
                      </a:r>
                    </a:p>
                    <a:p>
                      <a:pPr algn="l"/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Развивать логическое мышление, сообразительность</a:t>
                      </a: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Речевое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развитие. Познавательная деятельность: ознакомление с окружающим миром.</a:t>
                      </a:r>
                    </a:p>
                    <a:p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Художественно- эстетическое развитие</a:t>
                      </a:r>
                    </a:p>
                    <a:p>
                      <a:endParaRPr lang="ru-RU" sz="1100" baseline="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Проявление любознательности. Обогащение словарного запаса. Активное взаимодействие со сверстниками и взрослыми.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80919" cy="360041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НОРМАТИВНО - ПРАВОВАЯ БАЗА И ПУТИ ЕЁ РЕАЛИЗАЦИИ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1988840"/>
            <a:ext cx="7956872" cy="413732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075240" cy="1290472"/>
          </a:xfrm>
        </p:spPr>
        <p:txBody>
          <a:bodyPr>
            <a:normAutofit fontScale="90000"/>
          </a:bodyPr>
          <a:lstStyle/>
          <a:p>
            <a:pPr marL="0" indent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ТЕМА: «ПЕРВЫЙ СНЕГ. ЗАУЧИВАНИЕ СТИХОТВОРЕНИЯ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А.ФЕТА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 МАМА, ГЛЛЯНЬ-КА ИЗ ОКОШКА…»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1187624" y="2852936"/>
            <a:ext cx="2450578" cy="1634480"/>
          </a:xfrm>
          <a:prstGeom prst="rightArrow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занятия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8202" y="2852936"/>
            <a:ext cx="3886125" cy="16344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способность детей воспринимать  поэтическую речь. Помочь запомнить стихотворение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А.Фета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«Мама! Глянь-ка из окошка…»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8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366728" y="1340768"/>
            <a:ext cx="2376264" cy="50405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2237073"/>
            <a:ext cx="2664296" cy="36004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66728" y="2204864"/>
            <a:ext cx="2615294" cy="36004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Развивающие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44208" y="2190403"/>
            <a:ext cx="2520280" cy="36004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Воспитательные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2852936"/>
            <a:ext cx="2664296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Познакомить детей со стихотворениями о первом снеге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504" y="3725416"/>
            <a:ext cx="2664296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Закреплять умение детей пользоваться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мнемотаблицей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 заучивании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стихотворения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7504" y="4581128"/>
            <a:ext cx="2664296" cy="86409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Приобщать детей к восприятию поэтических произведений и произведений изобразительного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искусства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17726" y="2852937"/>
            <a:ext cx="2664296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память, внимание, умение слышать и слушать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94719" y="3725416"/>
            <a:ext cx="2687303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Активизировать речевую и познавательную деятельность детей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94718" y="4581128"/>
            <a:ext cx="2687303" cy="86409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Развивать наблюдательность, способность замечать интересные моменты в окружающем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мире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444208" y="2867424"/>
            <a:ext cx="2521954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Воспитывать 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любовь к природе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79375" y="3739904"/>
            <a:ext cx="2485113" cy="72008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Воспитывать взаимопонимание и доброжелательность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>
            <a:stCxn id="2" idx="2"/>
          </p:cNvCxnSpPr>
          <p:nvPr/>
        </p:nvCxnSpPr>
        <p:spPr>
          <a:xfrm>
            <a:off x="4554860" y="1844824"/>
            <a:ext cx="0" cy="34557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2" idx="1"/>
          </p:cNvCxnSpPr>
          <p:nvPr/>
        </p:nvCxnSpPr>
        <p:spPr>
          <a:xfrm flipH="1">
            <a:off x="1439652" y="1592796"/>
            <a:ext cx="19270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5" idx="0"/>
          </p:cNvCxnSpPr>
          <p:nvPr/>
        </p:nvCxnSpPr>
        <p:spPr>
          <a:xfrm>
            <a:off x="1439652" y="1592796"/>
            <a:ext cx="0" cy="6442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742992" y="1592796"/>
            <a:ext cx="18533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7596336" y="1592796"/>
            <a:ext cx="0" cy="5652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56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МЕТОДИЧЕСКИЕ ПРИЕМЫ: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51520" y="1844824"/>
            <a:ext cx="6912768" cy="15841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СЛОВЕСНЫЙ: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беседа,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чтение стихотворений, вопросы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прослушивание аудиозаписи, заучивание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70198" y="3464049"/>
            <a:ext cx="7632848" cy="1512168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НАГЛЯДНЫЙ: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демонстрация картины, портретов поэтов,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мнемотаблицы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251520" y="4976217"/>
            <a:ext cx="8424936" cy="1693143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ПРАКТИЧЕСКИЙ: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загадывание загадки, физкультминутка, игровое упражнение, дидактическая игра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8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СТРУКТУРА ЗАНЯТИЯ: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204864"/>
            <a:ext cx="5256584" cy="7920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Игра приветствие «Наши умные головки»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3933056"/>
            <a:ext cx="5256584" cy="201622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ОСНОВНАЯ ЧАСТЬ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Игровое упражнение «Подбери слова»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Рассматривание и беседа по картине И. Шишкина «Первый снег»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Дидактическая игра «Закончи предложение»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Чтение стихотворения Я. Акима «Первый снег», А. Фета «Мама! Глянь-ка из окошка…»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Физкультминутка «Снежная»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Заучивание стихотворения с использованием 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мнемотаблицы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6093296"/>
            <a:ext cx="5256584" cy="57606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ЗАКЛЮЧИТЕЛЬНАЯ ЧАСТЬ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(подведение итогов занятия)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0212" y="3089920"/>
            <a:ext cx="5277892" cy="720080"/>
          </a:xfrm>
          <a:prstGeom prst="round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ИГРОВАЯ МОТИВАЦИЯ</a:t>
            </a:r>
          </a:p>
          <a:p>
            <a:pPr>
              <a:lnSpc>
                <a:spcPct val="150000"/>
              </a:lnSpc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Отгадывание загадки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0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482</TotalTime>
  <Words>570</Words>
  <Application>Microsoft Office PowerPoint</Application>
  <PresentationFormat>Экран (4:3)</PresentationFormat>
  <Paragraphs>95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МУНИЦИПАЛЬНОЕ БЮДЖЕТНОЕ ДОШКОЛЬНОЕ ОБРАЗОВАТЕЛЬНОЕ УЧРЕЖДЕНИЕ  ПОЧИНКОВСКИЙ ДЕТСКИЙ САД №2</vt:lpstr>
      <vt:lpstr>НОРМАТИВНО - ПРАВОВАЯ БАЗА И ПУТИ ЕЁ РЕАЛИЗАЦИИ</vt:lpstr>
      <vt:lpstr> ТЕМА: «ПЕРВЫЙ СНЕГ. ЗАУЧИВАНИЕ СТИХОТВОРЕНИЯ  А.ФЕТА « МАМА, ГЛЛЯНЬ-КА ИЗ ОКОШКА…» </vt:lpstr>
      <vt:lpstr>Презентация PowerPoint</vt:lpstr>
      <vt:lpstr>МЕТОДИЧЕСКИЕ ПРИЕМЫ:</vt:lpstr>
      <vt:lpstr>СТРУКТУРА ЗАНЯТИЯ: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User1</cp:lastModifiedBy>
  <cp:revision>40</cp:revision>
  <dcterms:created xsi:type="dcterms:W3CDTF">2024-11-19T06:34:28Z</dcterms:created>
  <dcterms:modified xsi:type="dcterms:W3CDTF">2024-11-23T16:38:05Z</dcterms:modified>
</cp:coreProperties>
</file>