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62" r:id="rId5"/>
    <p:sldId id="263" r:id="rId6"/>
    <p:sldId id="264" r:id="rId7"/>
    <p:sldId id="265" r:id="rId8"/>
    <p:sldId id="266" r:id="rId9"/>
    <p:sldId id="270" r:id="rId10"/>
    <p:sldId id="267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Arial Black" pitchFamily="34" charset="0"/>
              </a:rPr>
              <a:t>Проектная педагогическая деятельность</a:t>
            </a:r>
            <a:endParaRPr lang="ru-RU" sz="5400" b="1" i="1" dirty="0">
              <a:solidFill>
                <a:schemeClr val="accent5">
                  <a:lumMod val="20000"/>
                  <a:lumOff val="8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Результат</a:t>
            </a:r>
            <a:endParaRPr lang="ru-RU" dirty="0"/>
          </a:p>
        </p:txBody>
      </p:sp>
      <p:pic>
        <p:nvPicPr>
          <p:cNvPr id="1027" name="Picture 3" descr="C:\Users\Дом\Desktop\К проекту\P10209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1571612"/>
            <a:ext cx="6429420" cy="4786322"/>
          </a:xfrm>
          <a:prstGeom prst="rect">
            <a:avLst/>
          </a:prstGeom>
          <a:noFill/>
        </p:spPr>
      </p:pic>
      <p:pic>
        <p:nvPicPr>
          <p:cNvPr id="7" name="Содержимое 6" descr="P1020976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 rot="5400000">
            <a:off x="4218252" y="1853922"/>
            <a:ext cx="4970801" cy="412043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Мнение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плюсы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dirty="0" smtClean="0"/>
              <a:t>Заинтересованность детей;</a:t>
            </a:r>
          </a:p>
          <a:p>
            <a:r>
              <a:rPr lang="ru-RU" b="1" dirty="0" smtClean="0"/>
              <a:t>Дисциплина на уроке;</a:t>
            </a:r>
          </a:p>
          <a:p>
            <a:r>
              <a:rPr lang="ru-RU" b="1" dirty="0" smtClean="0"/>
              <a:t>Возможность проявить творчество;</a:t>
            </a:r>
          </a:p>
          <a:p>
            <a:r>
              <a:rPr lang="ru-RU" b="1" dirty="0" smtClean="0"/>
              <a:t>Разнообразная учебная деятельность;</a:t>
            </a:r>
          </a:p>
          <a:p>
            <a:r>
              <a:rPr lang="ru-RU" b="1" dirty="0" smtClean="0"/>
              <a:t>Запоминаемость (слух – зрение – рука).</a:t>
            </a:r>
            <a:endParaRPr lang="ru-RU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минусы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b="1" dirty="0" smtClean="0"/>
              <a:t>Иногда сложно что-либо изобразить схематично;</a:t>
            </a:r>
          </a:p>
          <a:p>
            <a:r>
              <a:rPr lang="ru-RU" b="1" dirty="0" smtClean="0"/>
              <a:t>Может занять много времени;</a:t>
            </a:r>
          </a:p>
          <a:p>
            <a:r>
              <a:rPr lang="ru-RU" b="1" dirty="0" smtClean="0"/>
              <a:t>Д/</a:t>
            </a:r>
            <a:r>
              <a:rPr lang="ru-RU" b="1" dirty="0" err="1" smtClean="0"/>
              <a:t>з</a:t>
            </a:r>
            <a:r>
              <a:rPr lang="ru-RU" b="1" dirty="0" smtClean="0"/>
              <a:t> готовят только по схеме.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Используемые ресурсы.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012810"/>
          </a:xfrm>
        </p:spPr>
        <p:txBody>
          <a:bodyPr/>
          <a:lstStyle/>
          <a:p>
            <a:r>
              <a:rPr lang="ru-RU" i="1" dirty="0" smtClean="0"/>
              <a:t>«Использование знаков и символов в изучении истории»</a:t>
            </a:r>
            <a:endParaRPr lang="ru-RU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Свердлова Т.А.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Цель</a:t>
            </a:r>
            <a:r>
              <a:rPr lang="ru-RU" dirty="0" smtClean="0"/>
              <a:t>: развивать умение оперировать символами и знаками для облегчения запоминания исторического материала.</a:t>
            </a:r>
          </a:p>
          <a:p>
            <a:r>
              <a:rPr lang="ru-RU" b="1" dirty="0" smtClean="0"/>
              <a:t>Задачи</a:t>
            </a:r>
            <a:r>
              <a:rPr lang="ru-RU" dirty="0" smtClean="0"/>
              <a:t>: активизировать творчество детей для практических целей;</a:t>
            </a:r>
          </a:p>
          <a:p>
            <a:r>
              <a:rPr lang="ru-RU" dirty="0" smtClean="0"/>
              <a:t>Развивать умение использовать упрощенный материал для запоминания информации; </a:t>
            </a:r>
          </a:p>
          <a:p>
            <a:r>
              <a:rPr lang="ru-RU" dirty="0" smtClean="0"/>
              <a:t>Воспитывать чувство солидарности при создании единообразного учебного материала.</a:t>
            </a:r>
          </a:p>
          <a:p>
            <a:endParaRPr lang="ru-RU" dirty="0" smtClean="0"/>
          </a:p>
          <a:p>
            <a:r>
              <a:rPr lang="ru-RU" b="1" dirty="0" smtClean="0"/>
              <a:t>Испытуемые</a:t>
            </a:r>
            <a:r>
              <a:rPr lang="ru-RU" dirty="0" smtClean="0"/>
              <a:t> – учащиеся 6 класса.</a:t>
            </a:r>
          </a:p>
          <a:p>
            <a:r>
              <a:rPr lang="ru-RU" b="1" dirty="0" smtClean="0"/>
              <a:t>Срок реализации проекта: 1 год</a:t>
            </a:r>
          </a:p>
          <a:p>
            <a:r>
              <a:rPr lang="ru-RU" b="1" dirty="0" smtClean="0"/>
              <a:t>Результат: </a:t>
            </a:r>
            <a:r>
              <a:rPr lang="ru-RU" dirty="0" smtClean="0"/>
              <a:t>создание единой таблицы знаков и символов для уроков истории.</a:t>
            </a:r>
            <a:endParaRPr lang="ru-RU" dirty="0"/>
          </a:p>
        </p:txBody>
      </p:sp>
      <p:pic>
        <p:nvPicPr>
          <p:cNvPr id="3074" name="Picture 2" descr="http://hypertrophouseholditems.com/images/56a7a4595ed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1428736"/>
            <a:ext cx="4429156" cy="42148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Педагогический проект по теме                               «Использование символов и знаков в изучении истории»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4038600" cy="412592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Цель: развивать умение оперировать символами и знаками для облегчения запоминания исторического материала.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857364"/>
            <a:ext cx="4038600" cy="4268799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Задачи: </a:t>
            </a:r>
          </a:p>
          <a:p>
            <a:r>
              <a:rPr lang="ru-RU" sz="2400" dirty="0" smtClean="0"/>
              <a:t>Активизировать творчество учащихся для практических целей;</a:t>
            </a:r>
          </a:p>
          <a:p>
            <a:r>
              <a:rPr lang="ru-RU" sz="2400" dirty="0" smtClean="0"/>
              <a:t>Развивать умение использовать упрощенный материал для запоминания информации;</a:t>
            </a:r>
          </a:p>
          <a:p>
            <a:r>
              <a:rPr lang="ru-RU" sz="2400" dirty="0" smtClean="0"/>
              <a:t>Воспитывать чувство солидарности при создании единообразного учебного материала.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Содержание, 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ru-RU" dirty="0" smtClean="0"/>
              <a:t>этап.</a:t>
            </a:r>
          </a:p>
          <a:p>
            <a:r>
              <a:rPr lang="ru-RU" dirty="0" smtClean="0"/>
              <a:t>Объяснение материала с последовательным использованием символов с привлечением детей. Запись на доску, в тетрадь.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Результат:</a:t>
            </a:r>
          </a:p>
          <a:p>
            <a:r>
              <a:rPr lang="ru-RU" dirty="0" smtClean="0"/>
              <a:t>Начало использования знаков и символов на уроках истории (вместе с учителем).  Выполнение </a:t>
            </a:r>
            <a:r>
              <a:rPr lang="ru-RU" dirty="0" err="1" smtClean="0"/>
              <a:t>д</a:t>
            </a:r>
            <a:r>
              <a:rPr lang="ru-RU" dirty="0" smtClean="0"/>
              <a:t>/</a:t>
            </a:r>
            <a:r>
              <a:rPr lang="ru-RU" dirty="0" err="1" smtClean="0"/>
              <a:t>з</a:t>
            </a:r>
            <a:r>
              <a:rPr lang="ru-RU" dirty="0" smtClean="0"/>
              <a:t> с помощью записей.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Содержание, 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II</a:t>
            </a:r>
            <a:r>
              <a:rPr lang="ru-RU" dirty="0" smtClean="0"/>
              <a:t> этап.</a:t>
            </a:r>
          </a:p>
          <a:p>
            <a:r>
              <a:rPr lang="ru-RU" dirty="0" smtClean="0"/>
              <a:t>Работа на уроке по созданию схем (совместная) при изучении нового материала.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Результат:</a:t>
            </a:r>
          </a:p>
          <a:p>
            <a:r>
              <a:rPr lang="ru-RU" dirty="0" smtClean="0"/>
              <a:t>Создание сводной таблицы с перечнем созданных символов</a:t>
            </a:r>
            <a:endParaRPr lang="ru-RU" dirty="0"/>
          </a:p>
        </p:txBody>
      </p:sp>
      <p:pic>
        <p:nvPicPr>
          <p:cNvPr id="1026" name="Picture 2" descr="C:\Users\Дом\Desktop\К проекту\P10209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2" y="3571876"/>
            <a:ext cx="4143404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Содержание, этапы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III </a:t>
            </a:r>
            <a:r>
              <a:rPr lang="ru-RU" dirty="0" smtClean="0"/>
              <a:t>этап.</a:t>
            </a:r>
          </a:p>
          <a:p>
            <a:r>
              <a:rPr lang="ru-RU" dirty="0" smtClean="0"/>
              <a:t>Самостоятельное использование символов и схем для воспроизведения исторической информации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Результат:</a:t>
            </a:r>
          </a:p>
          <a:p>
            <a:r>
              <a:rPr lang="ru-RU" dirty="0" smtClean="0"/>
              <a:t>Умение создавать, понимать и использовать схематическое изображение.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Содержание, этапы.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IV</a:t>
            </a:r>
            <a:r>
              <a:rPr lang="ru-RU" dirty="0" smtClean="0"/>
              <a:t> этап.</a:t>
            </a:r>
          </a:p>
          <a:p>
            <a:r>
              <a:rPr lang="ru-RU" dirty="0" smtClean="0"/>
              <a:t>Самостоятельное создание символьной информации исторического характера (с </a:t>
            </a:r>
            <a:r>
              <a:rPr lang="ru-RU" dirty="0" err="1" smtClean="0"/>
              <a:t>забеганием</a:t>
            </a:r>
            <a:r>
              <a:rPr lang="ru-RU" dirty="0" smtClean="0"/>
              <a:t> вперед).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/>
              <a:t>Результат:</a:t>
            </a:r>
          </a:p>
          <a:p>
            <a:r>
              <a:rPr lang="ru-RU" dirty="0" smtClean="0"/>
              <a:t>Умение работать с различными символами и знаками, возможность использования символики в других предметах.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err="1" smtClean="0"/>
              <a:t>Повторительно</a:t>
            </a:r>
            <a:r>
              <a:rPr lang="ru-RU" dirty="0" smtClean="0"/>
              <a:t> – обобщающий урок по теме «Древняя Русь»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Открытый урок 09.02.2016 г.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sz="2000" b="1" i="1" dirty="0" smtClean="0"/>
              <a:t>Задания на использование символов и знаков.</a:t>
            </a:r>
          </a:p>
          <a:p>
            <a:endParaRPr lang="ru-RU" sz="1600" b="1" dirty="0" smtClean="0"/>
          </a:p>
          <a:p>
            <a:pPr marL="342900" indent="-342900">
              <a:buAutoNum type="arabicPeriod"/>
            </a:pPr>
            <a:r>
              <a:rPr lang="ru-RU" sz="2000" b="1" dirty="0" smtClean="0"/>
              <a:t>На заданный вопрос группа составляет схему ответа с использованием изученных символов. Отвечающий у доски может использовать только заготовку своей группы. Необходимо, также, ориентироваться по карте.</a:t>
            </a:r>
          </a:p>
          <a:p>
            <a:pPr marL="342900" indent="-342900">
              <a:buAutoNum type="arabicPeriod"/>
            </a:pPr>
            <a:endParaRPr lang="ru-RU" sz="2000" dirty="0"/>
          </a:p>
        </p:txBody>
      </p:sp>
      <p:pic>
        <p:nvPicPr>
          <p:cNvPr id="1026" name="Picture 2" descr="C:\Users\Дом\Desktop\К проекту\P1020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3650051" y="2074233"/>
            <a:ext cx="4791456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Повторительно-обобщающий урок по тем «Древняя Русь»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Открытый урок 09.02.2016 г.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sz="2400" b="1" dirty="0" smtClean="0"/>
          </a:p>
          <a:p>
            <a:r>
              <a:rPr lang="ru-RU" sz="2400" b="1" dirty="0" smtClean="0"/>
              <a:t>2. Задание «Найдите недостающее звено». Группе выдается схема с пробелом. Нужно найти недостающее звено и определить историческое событие, дать краткую характеристику.</a:t>
            </a:r>
          </a:p>
          <a:p>
            <a:endParaRPr lang="ru-RU" dirty="0"/>
          </a:p>
        </p:txBody>
      </p:sp>
      <p:pic>
        <p:nvPicPr>
          <p:cNvPr id="1026" name="Picture 2" descr="C:\Users\Дом\Desktop\К проекту\P10209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1500174"/>
            <a:ext cx="3357586" cy="2786082"/>
          </a:xfrm>
          <a:prstGeom prst="rect">
            <a:avLst/>
          </a:prstGeom>
          <a:noFill/>
        </p:spPr>
      </p:pic>
      <p:pic>
        <p:nvPicPr>
          <p:cNvPr id="1027" name="Picture 3" descr="C:\Users\Дом\Desktop\К проекту\P10209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000504"/>
            <a:ext cx="3357586" cy="2643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410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Проектная педагогическая деятельность</vt:lpstr>
      <vt:lpstr>«Использование знаков и символов в изучении истории»</vt:lpstr>
      <vt:lpstr>Педагогический проект по теме                               «Использование символов и знаков в изучении истории»</vt:lpstr>
      <vt:lpstr>Содержание, этапы работы</vt:lpstr>
      <vt:lpstr>Содержание, этапы работы</vt:lpstr>
      <vt:lpstr>Содержание, этапы работы</vt:lpstr>
      <vt:lpstr>Содержание, этапы.</vt:lpstr>
      <vt:lpstr>Повторительно – обобщающий урок по теме «Древняя Русь»</vt:lpstr>
      <vt:lpstr>Повторительно-обобщающий урок по тем «Древняя Русь»</vt:lpstr>
      <vt:lpstr>Результат</vt:lpstr>
      <vt:lpstr>Мнение</vt:lpstr>
      <vt:lpstr>Используемые ресурсы.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педагогическая деятельность</dc:title>
  <dc:creator>Дом</dc:creator>
  <cp:lastModifiedBy>Дом</cp:lastModifiedBy>
  <cp:revision>21</cp:revision>
  <dcterms:created xsi:type="dcterms:W3CDTF">2016-03-28T12:44:15Z</dcterms:created>
  <dcterms:modified xsi:type="dcterms:W3CDTF">2016-07-26T09:23:22Z</dcterms:modified>
</cp:coreProperties>
</file>