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1" d="100"/>
          <a:sy n="71" d="100"/>
        </p:scale>
        <p:origin x="-150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29.03.2019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29.03.2019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29.03.2019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29.03.2019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29.03.2019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29.03.2019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29.03.2019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196753"/>
            <a:ext cx="7772400" cy="2403698"/>
          </a:xfrm>
        </p:spPr>
        <p:txBody>
          <a:bodyPr>
            <a:normAutofit/>
          </a:bodyPr>
          <a:lstStyle/>
          <a:p>
            <a:r>
              <a:rPr lang="ru-RU" sz="5400" b="1" i="1" dirty="0" smtClean="0">
                <a:solidFill>
                  <a:srgbClr val="FF0000"/>
                </a:solidFill>
              </a:rPr>
              <a:t>Предметы </a:t>
            </a:r>
            <a:r>
              <a:rPr lang="ru-RU" sz="5400" b="1" i="1" dirty="0" smtClean="0">
                <a:solidFill>
                  <a:srgbClr val="FF0000"/>
                </a:solidFill>
              </a:rPr>
              <a:t>старины (крестьянский быт)</a:t>
            </a:r>
            <a:endParaRPr lang="ru-RU" sz="5400" b="1" i="1" dirty="0">
              <a:solidFill>
                <a:srgbClr val="FF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ru-RU" sz="4000" b="1" i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Выберите нужное</a:t>
            </a:r>
            <a:endParaRPr lang="ru-RU" sz="40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Предметы быта</a:t>
            </a:r>
            <a:endParaRPr lang="ru-RU"/>
          </a:p>
        </p:txBody>
      </p:sp>
      <p:pic>
        <p:nvPicPr>
          <p:cNvPr id="5" name="Содержимое 4" descr="https://www.booksite.ru/fulltext/rezb/akr/uglo/va/147.jpg"/>
          <p:cNvPicPr>
            <a:picLocks noGrp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700808"/>
            <a:ext cx="4038600" cy="27745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Содержимое 5" descr="http://sueverija.narod.ru/Kollekcii/Keramika/DSC09845.jpg"/>
          <p:cNvPicPr>
            <a:picLocks noGrp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60032" y="1268760"/>
            <a:ext cx="4038600" cy="14583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http://www.dvaveka.ru/wa-data/public/shop/products/13/02/213/images/16380/16380.1000x0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10075" y="3284984"/>
            <a:ext cx="4733925" cy="3219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Предметы быта</a:t>
            </a:r>
            <a:endParaRPr lang="ru-RU" dirty="0"/>
          </a:p>
        </p:txBody>
      </p:sp>
      <p:pic>
        <p:nvPicPr>
          <p:cNvPr id="5" name="Содержимое 4" descr="https://static.gazeta.ua/img/cache/gallery/426/426896_1_w_590.jpg"/>
          <p:cNvPicPr>
            <a:picLocks noGrp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268760"/>
            <a:ext cx="4038600" cy="26901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Содержимое 5" descr="https://kulturologia.ru/preview/38276s3.jpg?19563"/>
          <p:cNvPicPr>
            <a:picLocks noGrp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51920" y="3501008"/>
            <a:ext cx="5040560" cy="30243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Орудия труда</a:t>
            </a:r>
            <a:endParaRPr lang="ru-RU" dirty="0"/>
          </a:p>
        </p:txBody>
      </p:sp>
      <p:pic>
        <p:nvPicPr>
          <p:cNvPr id="5" name="Содержимое 4" descr="Kandalaksha_04"/>
          <p:cNvPicPr>
            <a:picLocks noGrp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196752"/>
            <a:ext cx="4038600" cy="302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Содержимое 5" descr="http://kizhi.karelia.ru/media/thumbs/collection/e2/0d/kp-1428_5.jpg"/>
          <p:cNvPicPr>
            <a:picLocks noGrp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32040" y="1268760"/>
            <a:ext cx="3672408" cy="33123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Kandalaksha_09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915816" y="4191000"/>
            <a:ext cx="4000500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Орудия труда</a:t>
            </a:r>
            <a:endParaRPr lang="ru-RU" dirty="0"/>
          </a:p>
        </p:txBody>
      </p:sp>
      <p:pic>
        <p:nvPicPr>
          <p:cNvPr id="5" name="Содержимое 4" descr="https://pics.meshok.net/pics/50452157.jpg"/>
          <p:cNvPicPr>
            <a:picLocks noGrp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95936" y="3861048"/>
            <a:ext cx="4758680" cy="27432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Содержимое 5" descr="https://sb.agronomu.com/media/res/3/8/3/6/0/38360.os77ko.790.jpg"/>
          <p:cNvPicPr>
            <a:picLocks noGrp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1268760"/>
            <a:ext cx="4686672" cy="2304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Предметы быта</a:t>
            </a:r>
            <a:endParaRPr lang="ru-RU" dirty="0"/>
          </a:p>
        </p:txBody>
      </p:sp>
      <p:pic>
        <p:nvPicPr>
          <p:cNvPr id="5" name="Содержимое 4" descr="https://upload.wikimedia.org/wikipedia/commons/9/9e/Wood_tar.jpg"/>
          <p:cNvPicPr>
            <a:picLocks noGrp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1196752"/>
            <a:ext cx="3162993" cy="26974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Содержимое 5" descr="https://avatars.mds.yandex.net/get-pdb/1337375/6c00b851-f132-4867-af5f-b28a6c5f3a70/s1200?webp=false"/>
          <p:cNvPicPr>
            <a:picLocks noGrp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23728" y="4005064"/>
            <a:ext cx="3961015" cy="26683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ÐÑÑÐ¾ÑÐ¸Ñ ÑÑÐµÐºÐ»ÑÐ½Ð½Ð¾Ð¹ Ð±ÑÑÑÐ»ÐºÐ¸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92080" y="1412776"/>
            <a:ext cx="3384376" cy="27904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18</Words>
  <Application>Microsoft Office PowerPoint</Application>
  <PresentationFormat>Экран (4:3)</PresentationFormat>
  <Paragraphs>7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Тема Office</vt:lpstr>
      <vt:lpstr>Предметы старины (крестьянский быт)</vt:lpstr>
      <vt:lpstr>Предметы быта</vt:lpstr>
      <vt:lpstr>Предметы быта</vt:lpstr>
      <vt:lpstr>Орудия труда</vt:lpstr>
      <vt:lpstr>Орудия труда</vt:lpstr>
      <vt:lpstr>Предметы быта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Предметы старины</dc:title>
  <dc:creator>Дом</dc:creator>
  <cp:lastModifiedBy>Дом</cp:lastModifiedBy>
  <cp:revision>2</cp:revision>
  <dcterms:created xsi:type="dcterms:W3CDTF">2019-03-29T12:32:57Z</dcterms:created>
  <dcterms:modified xsi:type="dcterms:W3CDTF">2019-03-29T14:45:12Z</dcterms:modified>
</cp:coreProperties>
</file>