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Стили и направления в искусстве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8000" dirty="0" smtClean="0">
                <a:solidFill>
                  <a:srgbClr val="00B050"/>
                </a:solidFill>
              </a:rPr>
              <a:t>Барокко</a:t>
            </a:r>
            <a:endParaRPr lang="ru-RU" sz="8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>Происхождение</a:t>
            </a:r>
            <a:r>
              <a:rPr lang="ru-RU" dirty="0" smtClean="0"/>
              <a:t> </a:t>
            </a:r>
            <a:r>
              <a:rPr lang="ru-RU" sz="2400" dirty="0" smtClean="0"/>
              <a:t>стиля</a:t>
            </a:r>
            <a:endParaRPr lang="ru-RU" sz="2400" dirty="0"/>
          </a:p>
        </p:txBody>
      </p:sp>
      <p:pic>
        <p:nvPicPr>
          <p:cNvPr id="5" name="Содержимое 4" descr="220px-Главный_фонтан_Петергофа_-_фонтан_Самсон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23928" y="1339056"/>
            <a:ext cx="4032448" cy="4754240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9552" y="1412776"/>
            <a:ext cx="3008313" cy="4691063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В разных контекстах слово барокко могло означать «вычурность», «неестественность», «неискренность», «</a:t>
            </a:r>
            <a:r>
              <a:rPr lang="ru-RU" sz="2000" dirty="0" err="1" smtClean="0"/>
              <a:t>элитность</a:t>
            </a:r>
            <a:r>
              <a:rPr lang="ru-RU" sz="2000" dirty="0" smtClean="0"/>
              <a:t>», «</a:t>
            </a:r>
            <a:r>
              <a:rPr lang="ru-RU" sz="2000" dirty="0" err="1" smtClean="0"/>
              <a:t>деформированность</a:t>
            </a:r>
            <a:r>
              <a:rPr lang="ru-RU" sz="2000" dirty="0" smtClean="0"/>
              <a:t>», «преувеличенную эмоциональность». Все эти оттенки слова барокко в большинстве случаев не воспринимались как негативные.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smtClean="0"/>
              <a:t>Барокко свойственны контрастность, напряжённость, динамичность образов, аффектация, стремление к величию и пышности, к совмещению реальности и иллюзии, к слиянию искусств</a:t>
            </a:r>
            <a:endParaRPr lang="ru-RU" sz="2400" dirty="0"/>
          </a:p>
        </p:txBody>
      </p:sp>
      <p:pic>
        <p:nvPicPr>
          <p:cNvPr id="4" name="Содержимое 3" descr="Arte_del_XVIII_sec,_ninnoli_a_forma_di_drago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39752" y="1844824"/>
            <a:ext cx="4392488" cy="475252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Человек эпохи барокко</a:t>
            </a:r>
            <a:endParaRPr lang="ru-RU" dirty="0"/>
          </a:p>
        </p:txBody>
      </p:sp>
      <p:pic>
        <p:nvPicPr>
          <p:cNvPr id="5" name="Содержимое 4" descr="150px-Madame-de-Montespan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211960" y="1124744"/>
            <a:ext cx="4320480" cy="4968552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Женщина барокко дорожит бледностью кожи, на ней неестественная, вычурная </a:t>
            </a:r>
            <a:r>
              <a:rPr lang="ru-RU" sz="2000" dirty="0" smtClean="0"/>
              <a:t>причёска, корсет</a:t>
            </a:r>
            <a:r>
              <a:rPr lang="ru-RU" sz="2000" dirty="0" smtClean="0"/>
              <a:t> и искусственно расширенная юбка на </a:t>
            </a:r>
            <a:r>
              <a:rPr lang="ru-RU" sz="2000" dirty="0" smtClean="0"/>
              <a:t>каркасе из китового уса.</a:t>
            </a:r>
            <a:r>
              <a:rPr lang="ru-RU" sz="2000" dirty="0" smtClean="0"/>
              <a:t> </a:t>
            </a:r>
          </a:p>
          <a:p>
            <a:r>
              <a:rPr lang="ru-RU" sz="2000" dirty="0" smtClean="0"/>
              <a:t>А идеалом мужчины в эпоху барокко </a:t>
            </a:r>
            <a:r>
              <a:rPr lang="ru-RU" sz="2000" dirty="0" smtClean="0"/>
              <a:t>становится джентльмен — </a:t>
            </a:r>
            <a:r>
              <a:rPr lang="ru-RU" sz="2000" dirty="0" smtClean="0"/>
              <a:t>от </a:t>
            </a:r>
            <a:r>
              <a:rPr lang="ru-RU" sz="2000" dirty="0" smtClean="0"/>
              <a:t>англ. </a:t>
            </a:r>
            <a:r>
              <a:rPr lang="ru-RU" sz="2000" i="1" u="sng" dirty="0" err="1" smtClean="0"/>
              <a:t>gentle</a:t>
            </a:r>
            <a:r>
              <a:rPr lang="ru-RU" sz="2000" dirty="0" smtClean="0"/>
              <a:t>: «мягкий», «нежный», «спокойный</a:t>
            </a:r>
            <a:r>
              <a:rPr lang="ru-RU" sz="1800" dirty="0" smtClean="0"/>
              <a:t>»</a:t>
            </a: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 smtClean="0"/>
              <a:t>Для архитектуры барокко характерны пространственный размах, слитность, текучесть сложных, обычно криволинейных форм. Стиль барокко получает распространение в Испании, Германии, Бельгии (тогда Фландрии), Нидерландах, России, Франции, Речи </a:t>
            </a:r>
            <a:r>
              <a:rPr lang="ru-RU" sz="2000" dirty="0" err="1" smtClean="0"/>
              <a:t>Посполитой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pic>
        <p:nvPicPr>
          <p:cNvPr id="5" name="Содержимое 4" descr="220px-Santa_Susanna_(Rome)_-_facade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683568" y="1844824"/>
            <a:ext cx="3312368" cy="4104456"/>
          </a:xfrm>
        </p:spPr>
      </p:pic>
      <p:pic>
        <p:nvPicPr>
          <p:cNvPr id="6" name="Содержимое 5" descr="220px-Ragusa-Chiesa-Anime-Purgatorio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004048" y="1844824"/>
            <a:ext cx="3168352" cy="410445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rmAutofit/>
          </a:bodyPr>
          <a:lstStyle/>
          <a:p>
            <a:r>
              <a:rPr lang="ru-RU" sz="3100" dirty="0" smtClean="0"/>
              <a:t>Скульптура — неотъемлемая часть стиля барокко</a:t>
            </a:r>
            <a:r>
              <a:rPr lang="ru-RU" dirty="0" smtClean="0"/>
              <a:t>. </a:t>
            </a:r>
            <a:endParaRPr lang="ru-RU" sz="27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В Испании </a:t>
            </a:r>
            <a:r>
              <a:rPr lang="ru-RU" dirty="0" smtClean="0"/>
              <a:t>в эпоху стиля барокко преобладали деревянные скульптуры, для большого правдоподобия их делали со стеклянными глазами и даже хрустальной </a:t>
            </a:r>
            <a:r>
              <a:rPr lang="ru-RU" dirty="0" smtClean="0"/>
              <a:t>слезой, </a:t>
            </a:r>
            <a:r>
              <a:rPr lang="ru-RU" dirty="0" smtClean="0"/>
              <a:t>на статую часто надевали настоящие одежды.</a:t>
            </a:r>
            <a:endParaRPr lang="ru-RU" dirty="0"/>
          </a:p>
        </p:txBody>
      </p:sp>
      <p:pic>
        <p:nvPicPr>
          <p:cNvPr id="5" name="Содержимое 4" descr="350px-Трир._Барочный_сфинкс_у_дворца_курфюрста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355976" y="2492896"/>
            <a:ext cx="4494662" cy="338437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smtClean="0"/>
              <a:t>Мода эпохи барокко соответствует во </a:t>
            </a:r>
            <a:r>
              <a:rPr lang="ru-RU" sz="2400" dirty="0" smtClean="0"/>
              <a:t>Франции периоду </a:t>
            </a:r>
            <a:r>
              <a:rPr lang="ru-RU" sz="2400" dirty="0" smtClean="0"/>
              <a:t>правления </a:t>
            </a:r>
            <a:r>
              <a:rPr lang="ru-RU" sz="2400" dirty="0" smtClean="0"/>
              <a:t>Людовика </a:t>
            </a:r>
            <a:r>
              <a:rPr lang="en-US" sz="2400" dirty="0" smtClean="0"/>
              <a:t>XIV</a:t>
            </a:r>
            <a:r>
              <a:rPr lang="ru-RU" sz="2400" dirty="0" smtClean="0"/>
              <a:t>, </a:t>
            </a:r>
            <a:r>
              <a:rPr lang="ru-RU" sz="2400" dirty="0" smtClean="0"/>
              <a:t>второй половине </a:t>
            </a:r>
            <a:r>
              <a:rPr lang="en-US" sz="2400" dirty="0" smtClean="0"/>
              <a:t>XVII </a:t>
            </a:r>
            <a:r>
              <a:rPr lang="ru-RU" sz="2400" dirty="0" smtClean="0"/>
              <a:t>в. </a:t>
            </a:r>
            <a:r>
              <a:rPr lang="ru-RU" sz="2400" dirty="0" smtClean="0"/>
              <a:t>Это время </a:t>
            </a:r>
            <a:r>
              <a:rPr lang="ru-RU" sz="2400" u="sng" dirty="0" smtClean="0"/>
              <a:t>абсолютизма</a:t>
            </a:r>
            <a:r>
              <a:rPr lang="ru-RU" sz="2400" dirty="0" smtClean="0"/>
              <a:t>. </a:t>
            </a:r>
            <a:r>
              <a:rPr lang="ru-RU" sz="2400" dirty="0" smtClean="0"/>
              <a:t>При дворе царили строгий </a:t>
            </a:r>
            <a:r>
              <a:rPr lang="ru-RU" sz="2400" dirty="0" smtClean="0"/>
              <a:t>этикет, </a:t>
            </a:r>
            <a:r>
              <a:rPr lang="ru-RU" sz="2400" dirty="0" smtClean="0"/>
              <a:t>сложный </a:t>
            </a:r>
            <a:r>
              <a:rPr lang="ru-RU" sz="2400" u="sng" dirty="0" smtClean="0"/>
              <a:t>церемониал</a:t>
            </a:r>
            <a:r>
              <a:rPr lang="ru-RU" sz="2400" dirty="0" smtClean="0"/>
              <a:t>.</a:t>
            </a:r>
            <a:r>
              <a:rPr lang="ru-RU" sz="2400" dirty="0" smtClean="0"/>
              <a:t> </a:t>
            </a:r>
            <a:r>
              <a:rPr lang="ru-RU" sz="2400" dirty="0" smtClean="0"/>
              <a:t>Костюм</a:t>
            </a:r>
            <a:r>
              <a:rPr lang="ru-RU" sz="2400" dirty="0" smtClean="0"/>
              <a:t> был подчинен этикету. </a:t>
            </a:r>
            <a:endParaRPr lang="ru-RU" sz="2400" dirty="0"/>
          </a:p>
        </p:txBody>
      </p:sp>
      <p:pic>
        <p:nvPicPr>
          <p:cNvPr id="4" name="Содержимое 3" descr="Nicolas_de_Largillière_00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835696" y="2132856"/>
            <a:ext cx="5760640" cy="388843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Words>165</Words>
  <Application>Microsoft Office PowerPoint</Application>
  <PresentationFormat>Экран (4:3)</PresentationFormat>
  <Paragraphs>12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Arial</vt:lpstr>
      <vt:lpstr>Calibri</vt:lpstr>
      <vt:lpstr>Тема Office</vt:lpstr>
      <vt:lpstr>Стили и направления в искусстве</vt:lpstr>
      <vt:lpstr>Происхождение стиля</vt:lpstr>
      <vt:lpstr>Барокко свойственны контрастность, напряжённость, динамичность образов, аффектация, стремление к величию и пышности, к совмещению реальности и иллюзии, к слиянию искусств</vt:lpstr>
      <vt:lpstr>Человек эпохи барокко</vt:lpstr>
      <vt:lpstr>Для архитектуры барокко характерны пространственный размах, слитность, текучесть сложных, обычно криволинейных форм. Стиль барокко получает распространение в Испании, Германии, Бельгии (тогда Фландрии), Нидерландах, России, Франции, Речи Посполитой.</vt:lpstr>
      <vt:lpstr>Скульптура — неотъемлемая часть стиля барокко. </vt:lpstr>
      <vt:lpstr>Мода эпохи барокко соответствует во Франции периоду правления Людовика XIV, второй половине XVII в. Это время абсолютизма. При дворе царили строгий этикет, сложный церемониал. Костюм был подчинен этикету.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Стили</dc:title>
  <dc:creator>User</dc:creator>
  <cp:lastModifiedBy>Пользователь Windows</cp:lastModifiedBy>
  <cp:revision>4</cp:revision>
  <dcterms:created xsi:type="dcterms:W3CDTF">2014-10-19T16:30:01Z</dcterms:created>
  <dcterms:modified xsi:type="dcterms:W3CDTF">2019-11-20T07:49:35Z</dcterms:modified>
</cp:coreProperties>
</file>