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45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00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13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82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99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30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8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65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55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399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2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57337-0C0D-411D-AB4B-6A7163794ECC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BF129-172E-4A1D-860B-F8B5E4223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47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1652" TargetMode="External"/><Relationship Id="rId2" Type="http://schemas.openxmlformats.org/officeDocument/2006/relationships/hyperlink" Target="https://ru.wikipedia.org/wiki/159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1694" TargetMode="External"/><Relationship Id="rId5" Type="http://schemas.openxmlformats.org/officeDocument/2006/relationships/hyperlink" Target="https://ru.wikipedia.org/wiki/1686" TargetMode="External"/><Relationship Id="rId4" Type="http://schemas.openxmlformats.org/officeDocument/2006/relationships/hyperlink" Target="https://ru.wikipedia.org/wiki/1685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etoretro.ru/data/media/240/14006127966e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6106" y="1584659"/>
            <a:ext cx="6948654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398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etoretro.ru/data/media/240/140061127928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295" y="1171074"/>
            <a:ext cx="8534401" cy="452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6573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496" y="1122947"/>
            <a:ext cx="9448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1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Свято -Воскресенский </a:t>
            </a:r>
            <a:r>
              <a:rPr lang="ru-RU" dirty="0" smtClean="0"/>
              <a:t>собор в </a:t>
            </a:r>
            <a:r>
              <a:rPr lang="ru-RU" dirty="0" err="1" smtClean="0"/>
              <a:t>Матигорах</a:t>
            </a:r>
            <a:endParaRPr lang="ru-RU" dirty="0"/>
          </a:p>
        </p:txBody>
      </p:sp>
      <p:pic>
        <p:nvPicPr>
          <p:cNvPr id="4" name="Объект 3" descr="http://to-world-travel.ru/img/2015/042016/513636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216" y="1690688"/>
            <a:ext cx="7193625" cy="456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144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obory.ru/pic/09320/09338_20080411_01061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9853" y="786063"/>
            <a:ext cx="7892715" cy="529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647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8590" y="2049231"/>
            <a:ext cx="917608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 </a:t>
            </a:r>
            <a:r>
              <a:rPr lang="ru-RU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 tooltip="1597"/>
              </a:rPr>
              <a:t>1597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г в Верхних </a:t>
            </a:r>
            <a:r>
              <a:rPr lang="ru-RU" dirty="0" err="1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Матигорах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уже стояли две деревянные церкви – Никольская и </a:t>
            </a:r>
            <a:r>
              <a:rPr lang="ru-RU" dirty="0" err="1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Параскевьевская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В </a:t>
            </a:r>
            <a:r>
              <a:rPr lang="ru-RU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 tooltip="1652"/>
              </a:rPr>
              <a:t>1652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г ввиду ветхости постройки были разобраны, а вместо них срублены новые церкви. В </a:t>
            </a:r>
            <a:r>
              <a:rPr lang="ru-RU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4" tooltip="1685"/>
              </a:rPr>
              <a:t>1685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г оба храма истреблены пожаром. В </a:t>
            </a:r>
            <a:r>
              <a:rPr lang="ru-RU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5" tooltip="1686"/>
              </a:rPr>
              <a:t>1686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г на месте сгоревших храмов заложена каменная </a:t>
            </a:r>
            <a:r>
              <a:rPr lang="ru-RU" dirty="0" err="1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трехпрестольная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церковь. 10 июля </a:t>
            </a:r>
            <a:r>
              <a:rPr lang="ru-RU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6" tooltip="1694"/>
              </a:rPr>
              <a:t>1694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г. строительство было закончено и церковь 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освящена. 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Архитектор Федор Спиридонович </a:t>
            </a:r>
            <a:r>
              <a:rPr lang="ru-RU" dirty="0" err="1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Стафуров</a:t>
            </a:r>
            <a:r>
              <a:rPr lang="ru-RU" dirty="0" smtClean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0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Преображенский храм в Кижах</a:t>
            </a:r>
            <a:endParaRPr lang="ru-RU" dirty="0"/>
          </a:p>
        </p:txBody>
      </p:sp>
      <p:pic>
        <p:nvPicPr>
          <p:cNvPr id="6" name="Объект 5" descr="http://img11.nnm.me/e/6/1/a/c/2420431060383003c8d8afb2af0_prev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1095" y="1690688"/>
            <a:ext cx="7267074" cy="395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675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1zoom.ru/big2/100/254536-Sepi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2758" y="834189"/>
            <a:ext cx="8887325" cy="503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9981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comgun.ru/uploads/posts/2012-04/1335263159_2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1348" y="368968"/>
            <a:ext cx="5261809" cy="6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8141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Широкоэкранный</PresentationFormat>
  <Paragraphs>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Свято -Воскресенский собор в Матигорах</vt:lpstr>
      <vt:lpstr>Презентация PowerPoint</vt:lpstr>
      <vt:lpstr>Презентация PowerPoint</vt:lpstr>
      <vt:lpstr>Преображенский храм в Кижах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</dc:creator>
  <cp:lastModifiedBy>Пользователь Windows</cp:lastModifiedBy>
  <cp:revision>2</cp:revision>
  <dcterms:created xsi:type="dcterms:W3CDTF">2017-01-31T09:46:20Z</dcterms:created>
  <dcterms:modified xsi:type="dcterms:W3CDTF">2019-11-20T07:40:28Z</dcterms:modified>
</cp:coreProperties>
</file>