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60" r:id="rId4"/>
    <p:sldId id="261" r:id="rId5"/>
    <p:sldId id="266" r:id="rId6"/>
    <p:sldId id="262" r:id="rId7"/>
    <p:sldId id="265" r:id="rId8"/>
    <p:sldId id="258" r:id="rId9"/>
    <p:sldId id="259" r:id="rId10"/>
    <p:sldId id="264" r:id="rId11"/>
    <p:sldId id="263" r:id="rId12"/>
    <p:sldId id="25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Опытные </a:t>
            </a:r>
            <a:r>
              <a:rPr lang="ru-RU" sz="2800" dirty="0" smtClean="0"/>
              <a:t>туристы знают как правильно установить палатку и как ее оборудовать внутри. Они на своем опыте знают, что с собой взять и куда в палатке это положить. Сейчас я поделюсь такими знаниями с менее опытными туристами</a:t>
            </a:r>
            <a:r>
              <a:rPr lang="ru-RU" sz="2800" dirty="0" smtClean="0"/>
              <a:t>.</a:t>
            </a:r>
            <a:br>
              <a:rPr lang="ru-RU" sz="2800" dirty="0" smtClean="0"/>
            </a:br>
            <a:r>
              <a:rPr lang="ru-RU" sz="2800" dirty="0" smtClean="0"/>
              <a:t>Во время длительной стоянки на одном месте, да и на ночлег. Туристы разбивают палатку и укладывают вещи, так чтобы было удобно ими </a:t>
            </a:r>
            <a:r>
              <a:rPr lang="ru-RU" sz="2800" dirty="0" smtClean="0"/>
              <a:t>пользоваться.</a:t>
            </a:r>
            <a:endParaRPr lang="ru-RU" sz="2800" dirty="0"/>
          </a:p>
        </p:txBody>
      </p:sp>
      <p:sp>
        <p:nvSpPr>
          <p:cNvPr id="4" name="Прямоугольник 3"/>
          <p:cNvSpPr/>
          <p:nvPr/>
        </p:nvSpPr>
        <p:spPr>
          <a:xfrm>
            <a:off x="928662" y="642918"/>
            <a:ext cx="7512698" cy="769441"/>
          </a:xfrm>
          <a:prstGeom prst="rect">
            <a:avLst/>
          </a:prstGeom>
        </p:spPr>
        <p:txBody>
          <a:bodyPr wrap="none">
            <a:spAutoFit/>
          </a:bodyPr>
          <a:lstStyle/>
          <a:p>
            <a:r>
              <a:rPr lang="ru-RU" sz="4400" b="1" dirty="0" smtClean="0">
                <a:solidFill>
                  <a:srgbClr val="FF0000"/>
                </a:solidFill>
              </a:rPr>
              <a:t>Размещение вещей в палатке</a:t>
            </a:r>
            <a:endParaRPr lang="ru-RU"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290"/>
            <a:ext cx="7772400" cy="1012823"/>
          </a:xfrm>
        </p:spPr>
        <p:txBody>
          <a:bodyPr/>
          <a:lstStyle/>
          <a:p>
            <a:r>
              <a:rPr lang="ru-RU" dirty="0" smtClean="0"/>
              <a:t>Приспособления в палатке</a:t>
            </a:r>
            <a:endParaRPr lang="ru-RU" dirty="0"/>
          </a:p>
        </p:txBody>
      </p:sp>
      <p:pic>
        <p:nvPicPr>
          <p:cNvPr id="4" name="Picture 2" descr="https://main-cdn.goods.ru/big2/hlr-system/1547414/100024187429b1.jpg"/>
          <p:cNvPicPr>
            <a:picLocks noChangeAspect="1" noChangeArrowheads="1"/>
          </p:cNvPicPr>
          <p:nvPr/>
        </p:nvPicPr>
        <p:blipFill>
          <a:blip r:embed="rId2"/>
          <a:srcRect/>
          <a:stretch>
            <a:fillRect/>
          </a:stretch>
        </p:blipFill>
        <p:spPr bwMode="auto">
          <a:xfrm>
            <a:off x="857224" y="1142984"/>
            <a:ext cx="2357454" cy="2357454"/>
          </a:xfrm>
          <a:prstGeom prst="rect">
            <a:avLst/>
          </a:prstGeom>
          <a:noFill/>
        </p:spPr>
      </p:pic>
      <p:pic>
        <p:nvPicPr>
          <p:cNvPr id="22530" name="Picture 2" descr="https://moti.com.ua/image/cache/data/1c/00_00026327_big_5e2f2546837c400f8166a0d60f6016f1-800x800.jpg"/>
          <p:cNvPicPr>
            <a:picLocks noChangeAspect="1" noChangeArrowheads="1"/>
          </p:cNvPicPr>
          <p:nvPr/>
        </p:nvPicPr>
        <p:blipFill>
          <a:blip r:embed="rId3"/>
          <a:srcRect/>
          <a:stretch>
            <a:fillRect/>
          </a:stretch>
        </p:blipFill>
        <p:spPr bwMode="auto">
          <a:xfrm>
            <a:off x="5357818" y="1000108"/>
            <a:ext cx="2500330" cy="2500330"/>
          </a:xfrm>
          <a:prstGeom prst="rect">
            <a:avLst/>
          </a:prstGeom>
          <a:noFill/>
        </p:spPr>
      </p:pic>
      <p:pic>
        <p:nvPicPr>
          <p:cNvPr id="22532" name="Picture 4" descr="https://a.d-cd.net/6e9b702s-960.jpg"/>
          <p:cNvPicPr>
            <a:picLocks noChangeAspect="1" noChangeArrowheads="1"/>
          </p:cNvPicPr>
          <p:nvPr/>
        </p:nvPicPr>
        <p:blipFill>
          <a:blip r:embed="rId4"/>
          <a:srcRect/>
          <a:stretch>
            <a:fillRect/>
          </a:stretch>
        </p:blipFill>
        <p:spPr bwMode="auto">
          <a:xfrm>
            <a:off x="428596" y="3714752"/>
            <a:ext cx="3193038" cy="2428892"/>
          </a:xfrm>
          <a:prstGeom prst="rect">
            <a:avLst/>
          </a:prstGeom>
          <a:noFill/>
        </p:spPr>
      </p:pic>
      <p:pic>
        <p:nvPicPr>
          <p:cNvPr id="22534" name="Picture 6" descr="https://equipmentforactivity.ru/wa-data/public/shop/products/36/64/26436/images/729/729.750x0.jpeg"/>
          <p:cNvPicPr>
            <a:picLocks noChangeAspect="1" noChangeArrowheads="1"/>
          </p:cNvPicPr>
          <p:nvPr/>
        </p:nvPicPr>
        <p:blipFill>
          <a:blip r:embed="rId5"/>
          <a:srcRect/>
          <a:stretch>
            <a:fillRect/>
          </a:stretch>
        </p:blipFill>
        <p:spPr bwMode="auto">
          <a:xfrm>
            <a:off x="4929190" y="3786190"/>
            <a:ext cx="3357551" cy="24813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files2.adme.ru/files/news/part_151/1511615/483165-17pugooixozjqjpg-1494501847-650-90ce6bdcee-1494921554.jpg"/>
          <p:cNvPicPr>
            <a:picLocks noChangeAspect="1" noChangeArrowheads="1"/>
          </p:cNvPicPr>
          <p:nvPr/>
        </p:nvPicPr>
        <p:blipFill>
          <a:blip r:embed="rId2" cstate="print"/>
          <a:srcRect/>
          <a:stretch>
            <a:fillRect/>
          </a:stretch>
        </p:blipFill>
        <p:spPr bwMode="auto">
          <a:xfrm>
            <a:off x="500034" y="285728"/>
            <a:ext cx="2143140" cy="2861916"/>
          </a:xfrm>
          <a:prstGeom prst="rect">
            <a:avLst/>
          </a:prstGeom>
          <a:noFill/>
        </p:spPr>
      </p:pic>
      <p:pic>
        <p:nvPicPr>
          <p:cNvPr id="20488" name="Picture 8" descr="https://a.d-cd.net/b17db52s-960.jpg"/>
          <p:cNvPicPr>
            <a:picLocks noChangeAspect="1" noChangeArrowheads="1"/>
          </p:cNvPicPr>
          <p:nvPr/>
        </p:nvPicPr>
        <p:blipFill>
          <a:blip r:embed="rId3"/>
          <a:srcRect/>
          <a:stretch>
            <a:fillRect/>
          </a:stretch>
        </p:blipFill>
        <p:spPr bwMode="auto">
          <a:xfrm>
            <a:off x="1714480" y="3286124"/>
            <a:ext cx="4000464" cy="3000348"/>
          </a:xfrm>
          <a:prstGeom prst="rect">
            <a:avLst/>
          </a:prstGeom>
          <a:noFill/>
        </p:spPr>
      </p:pic>
      <p:pic>
        <p:nvPicPr>
          <p:cNvPr id="20490" name="Picture 10" descr="https://i.pinimg.com/736x/5c/00/20/5c00206176c440e10641e6236b2bb5a5--kids-camping-gear-camping-cot.jpg"/>
          <p:cNvPicPr>
            <a:picLocks noChangeAspect="1" noChangeArrowheads="1"/>
          </p:cNvPicPr>
          <p:nvPr/>
        </p:nvPicPr>
        <p:blipFill>
          <a:blip r:embed="rId4"/>
          <a:srcRect/>
          <a:stretch>
            <a:fillRect/>
          </a:stretch>
        </p:blipFill>
        <p:spPr bwMode="auto">
          <a:xfrm>
            <a:off x="6000760" y="357166"/>
            <a:ext cx="2902364" cy="43332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1643050"/>
            <a:ext cx="6643734" cy="2031325"/>
          </a:xfrm>
          <a:prstGeom prst="rect">
            <a:avLst/>
          </a:prstGeom>
        </p:spPr>
        <p:txBody>
          <a:bodyPr wrap="square">
            <a:spAutoFit/>
          </a:bodyPr>
          <a:lstStyle/>
          <a:p>
            <a:pPr algn="ctr"/>
            <a:r>
              <a:rPr lang="ru-RU" i="1" dirty="0" smtClean="0"/>
              <a:t>Вот и все </a:t>
            </a:r>
            <a:r>
              <a:rPr lang="ru-RU" i="1" dirty="0" smtClean="0"/>
              <a:t>советы </a:t>
            </a:r>
            <a:r>
              <a:rPr lang="ru-RU" i="1" dirty="0" smtClean="0"/>
              <a:t>для начинающих туристов</a:t>
            </a:r>
            <a:r>
              <a:rPr lang="ru-RU" i="1" dirty="0" smtClean="0"/>
              <a:t>.</a:t>
            </a:r>
          </a:p>
          <a:p>
            <a:pPr algn="ctr"/>
            <a:r>
              <a:rPr lang="ru-RU" i="1" dirty="0" smtClean="0"/>
              <a:t> </a:t>
            </a:r>
            <a:r>
              <a:rPr lang="ru-RU" i="1" dirty="0" smtClean="0"/>
              <a:t>Данная </a:t>
            </a:r>
            <a:r>
              <a:rPr lang="ru-RU" i="1" dirty="0" smtClean="0"/>
              <a:t>информация </a:t>
            </a:r>
            <a:r>
              <a:rPr lang="ru-RU" i="1" dirty="0" smtClean="0"/>
              <a:t>не является полным пособием, а лишь позволяет ознакомить новичков с некоторыми общими моментами оборудование палаток во время похода</a:t>
            </a:r>
            <a:r>
              <a:rPr lang="ru-RU" i="1" dirty="0" smtClean="0"/>
              <a:t>.</a:t>
            </a:r>
          </a:p>
          <a:p>
            <a:pPr algn="ctr"/>
            <a:endParaRPr lang="ru-RU" i="1" dirty="0" smtClean="0"/>
          </a:p>
          <a:p>
            <a:pPr algn="ctr"/>
            <a:endParaRPr lang="ru-RU" i="1" dirty="0" smtClean="0"/>
          </a:p>
          <a:p>
            <a:pPr algn="ctr"/>
            <a:r>
              <a:rPr lang="ru-RU" i="1" dirty="0" smtClean="0"/>
              <a:t>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1142976" y="500042"/>
            <a:ext cx="6929486" cy="5643602"/>
          </a:xfrm>
        </p:spPr>
        <p:txBody>
          <a:bodyPr>
            <a:normAutofit/>
          </a:bodyPr>
          <a:lstStyle/>
          <a:p>
            <a:r>
              <a:rPr lang="ru-RU" sz="1800" dirty="0" smtClean="0">
                <a:solidFill>
                  <a:schemeClr val="tx1"/>
                </a:solidFill>
              </a:rPr>
              <a:t>Личную мелочь типа очков, мыла, бритвы или туалетной бумаги лучше распихать по внутренним карманам палатки. Сюда же во время ночлега можно сложить книгу, фонарик или даже нож. Фонарик или светильник еще можно подвесить в центре палатки, за специальный крючок.</a:t>
            </a:r>
          </a:p>
          <a:p>
            <a:r>
              <a:rPr lang="ru-RU" sz="1800" dirty="0" smtClean="0">
                <a:solidFill>
                  <a:schemeClr val="tx1"/>
                </a:solidFill>
              </a:rPr>
              <a:t>В месте где будут спать кладут туристический коврик или лапник. Сюда же можно добавить и спальный мешок. Рюкзаки обычно кладут в изголовье. Правда если они не огромные и там остались только мягкие вещи.</a:t>
            </a:r>
          </a:p>
          <a:p>
            <a:r>
              <a:rPr lang="ru-RU" sz="1800" dirty="0" smtClean="0">
                <a:solidFill>
                  <a:schemeClr val="tx1"/>
                </a:solidFill>
              </a:rPr>
              <a:t>Обувь в летнее время года оставляется в предбаннике палатки. В зимнее время часто или спят в обуви или кладут ее в спальник в ногах.</a:t>
            </a:r>
          </a:p>
          <a:p>
            <a:r>
              <a:rPr lang="ru-RU" sz="1800" dirty="0" smtClean="0">
                <a:solidFill>
                  <a:schemeClr val="tx1"/>
                </a:solidFill>
              </a:rPr>
              <a:t>Различные котелки, миску, поварешки и прочую посуду можно развесить на сучках возле костра. Или же растянуть веревку на которую повесить несколько крючков из проволоки и на них повесить посуду. Но тут желательно, чтобы посуда была накрыта сверху тентом.</a:t>
            </a:r>
          </a:p>
          <a:p>
            <a:endParaRPr lang="ru-RU" sz="1800" dirty="0" smtClean="0">
              <a:solidFill>
                <a:schemeClr val="tx1"/>
              </a:solidFill>
            </a:endParaRPr>
          </a:p>
          <a:p>
            <a:endParaRPr lang="ru-RU" sz="1800" dirty="0" smtClean="0">
              <a:solidFill>
                <a:schemeClr val="tx1"/>
              </a:solidFill>
            </a:endParaRPr>
          </a:p>
          <a:p>
            <a:endParaRPr lang="ru-RU" dirty="0" smtClean="0">
              <a:solidFill>
                <a:schemeClr val="tx1"/>
              </a:solidFill>
            </a:endParaRPr>
          </a:p>
          <a:p>
            <a:endParaRPr lang="ru-RU" dirty="0" smtClean="0">
              <a:solidFill>
                <a:schemeClr val="tx1"/>
              </a:solidFill>
            </a:endParaRPr>
          </a:p>
          <a:p>
            <a:endParaRPr lang="ru-RU"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alexika.ru/media/uploads/gallery/p/victoria10/DSC05555.JPG"/>
          <p:cNvPicPr>
            <a:picLocks noChangeAspect="1" noChangeArrowheads="1"/>
          </p:cNvPicPr>
          <p:nvPr/>
        </p:nvPicPr>
        <p:blipFill>
          <a:blip r:embed="rId2"/>
          <a:srcRect/>
          <a:stretch>
            <a:fillRect/>
          </a:stretch>
        </p:blipFill>
        <p:spPr bwMode="auto">
          <a:xfrm>
            <a:off x="642910" y="642918"/>
            <a:ext cx="7620000" cy="5067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kirill-anya.ru/2012/france/img/img_7225.jpg"/>
          <p:cNvPicPr>
            <a:picLocks noChangeAspect="1" noChangeArrowheads="1"/>
          </p:cNvPicPr>
          <p:nvPr/>
        </p:nvPicPr>
        <p:blipFill>
          <a:blip r:embed="rId2"/>
          <a:srcRect/>
          <a:stretch>
            <a:fillRect/>
          </a:stretch>
        </p:blipFill>
        <p:spPr bwMode="auto">
          <a:xfrm>
            <a:off x="285720" y="428604"/>
            <a:ext cx="8465403" cy="56436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026.radikal.ru/1606/5b/d77c60ea5640.jpg"/>
          <p:cNvPicPr>
            <a:picLocks noChangeAspect="1" noChangeArrowheads="1"/>
          </p:cNvPicPr>
          <p:nvPr/>
        </p:nvPicPr>
        <p:blipFill>
          <a:blip r:embed="rId2"/>
          <a:srcRect/>
          <a:stretch>
            <a:fillRect/>
          </a:stretch>
        </p:blipFill>
        <p:spPr bwMode="auto">
          <a:xfrm>
            <a:off x="571472" y="928670"/>
            <a:ext cx="8128057" cy="45720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knr24.ru/img/2019/1/jurta-1.jpg"/>
          <p:cNvPicPr>
            <a:picLocks noChangeAspect="1" noChangeArrowheads="1"/>
          </p:cNvPicPr>
          <p:nvPr/>
        </p:nvPicPr>
        <p:blipFill>
          <a:blip r:embed="rId2"/>
          <a:srcRect/>
          <a:stretch>
            <a:fillRect/>
          </a:stretch>
        </p:blipFill>
        <p:spPr bwMode="auto">
          <a:xfrm>
            <a:off x="357158" y="285728"/>
            <a:ext cx="8572500" cy="57245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rvival.com.ua/test/rush72/r010.jpg"/>
          <p:cNvPicPr>
            <a:picLocks noChangeAspect="1" noChangeArrowheads="1"/>
          </p:cNvPicPr>
          <p:nvPr/>
        </p:nvPicPr>
        <p:blipFill>
          <a:blip r:embed="rId2"/>
          <a:srcRect/>
          <a:stretch>
            <a:fillRect/>
          </a:stretch>
        </p:blipFill>
        <p:spPr bwMode="auto">
          <a:xfrm>
            <a:off x="285720" y="285728"/>
            <a:ext cx="3333773" cy="2500330"/>
          </a:xfrm>
          <a:prstGeom prst="rect">
            <a:avLst/>
          </a:prstGeom>
          <a:noFill/>
        </p:spPr>
      </p:pic>
      <p:pic>
        <p:nvPicPr>
          <p:cNvPr id="21508" name="Picture 4" descr="http://static.dudeiwantthat.com/img/outdoors/camping/kamp-rite-double-tent-cot-24120.jpg"/>
          <p:cNvPicPr>
            <a:picLocks noChangeAspect="1" noChangeArrowheads="1"/>
          </p:cNvPicPr>
          <p:nvPr/>
        </p:nvPicPr>
        <p:blipFill>
          <a:blip r:embed="rId3"/>
          <a:srcRect/>
          <a:stretch>
            <a:fillRect/>
          </a:stretch>
        </p:blipFill>
        <p:spPr bwMode="auto">
          <a:xfrm>
            <a:off x="3143240" y="3214686"/>
            <a:ext cx="5286412" cy="29736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vyazovka-bk.ru/pics/511967.jpg"/>
          <p:cNvPicPr>
            <a:picLocks noChangeAspect="1" noChangeArrowheads="1"/>
          </p:cNvPicPr>
          <p:nvPr/>
        </p:nvPicPr>
        <p:blipFill>
          <a:blip r:embed="rId2"/>
          <a:srcRect/>
          <a:stretch>
            <a:fillRect/>
          </a:stretch>
        </p:blipFill>
        <p:spPr bwMode="auto">
          <a:xfrm>
            <a:off x="0" y="3510"/>
            <a:ext cx="9001156" cy="67830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otzovik.com/2014/07/19/1176900/img/81463128.jpg"/>
          <p:cNvPicPr>
            <a:picLocks noChangeAspect="1" noChangeArrowheads="1"/>
          </p:cNvPicPr>
          <p:nvPr/>
        </p:nvPicPr>
        <p:blipFill>
          <a:blip r:embed="rId2"/>
          <a:srcRect/>
          <a:stretch>
            <a:fillRect/>
          </a:stretch>
        </p:blipFill>
        <p:spPr bwMode="auto">
          <a:xfrm>
            <a:off x="571472" y="857232"/>
            <a:ext cx="3589760" cy="4786346"/>
          </a:xfrm>
          <a:prstGeom prst="rect">
            <a:avLst/>
          </a:prstGeom>
          <a:noFill/>
        </p:spPr>
      </p:pic>
      <p:pic>
        <p:nvPicPr>
          <p:cNvPr id="1028" name="Picture 4" descr="https://www.badger.ru/us_files/pics/expert/test/palatka-avtomat-02_500.jpg"/>
          <p:cNvPicPr>
            <a:picLocks noChangeAspect="1" noChangeArrowheads="1"/>
          </p:cNvPicPr>
          <p:nvPr/>
        </p:nvPicPr>
        <p:blipFill>
          <a:blip r:embed="rId3"/>
          <a:srcRect/>
          <a:stretch>
            <a:fillRect/>
          </a:stretch>
        </p:blipFill>
        <p:spPr bwMode="auto">
          <a:xfrm>
            <a:off x="4643438" y="1857364"/>
            <a:ext cx="4189468" cy="313372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195</Words>
  <PresentationFormat>Экран (4:3)</PresentationFormat>
  <Paragraphs>15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Опытные туристы знают как правильно установить палатку и как ее оборудовать внутри. Они на своем опыте знают, что с собой взять и куда в палатке это положить. Сейчас я поделюсь такими знаниями с менее опытными туристами. Во время длительной стоянки на одном месте, да и на ночлег. Туристы разбивают палатку и укладывают вещи, так чтобы было удобно ими пользоваться.</vt:lpstr>
      <vt:lpstr>Слайд 2</vt:lpstr>
      <vt:lpstr>Слайд 3</vt:lpstr>
      <vt:lpstr>Слайд 4</vt:lpstr>
      <vt:lpstr>Слайд 5</vt:lpstr>
      <vt:lpstr>Слайд 6</vt:lpstr>
      <vt:lpstr>Слайд 7</vt:lpstr>
      <vt:lpstr>Слайд 8</vt:lpstr>
      <vt:lpstr>Слайд 9</vt:lpstr>
      <vt:lpstr>Приспособления в палатке</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Антон</dc:creator>
  <cp:lastModifiedBy>Антон</cp:lastModifiedBy>
  <cp:revision>4</cp:revision>
  <dcterms:created xsi:type="dcterms:W3CDTF">2020-03-08T11:10:38Z</dcterms:created>
  <dcterms:modified xsi:type="dcterms:W3CDTF">2020-09-15T19:28:51Z</dcterms:modified>
</cp:coreProperties>
</file>