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2" r:id="rId3"/>
    <p:sldId id="261" r:id="rId4"/>
    <p:sldId id="259" r:id="rId5"/>
    <p:sldId id="260" r:id="rId6"/>
    <p:sldId id="263" r:id="rId7"/>
    <p:sldId id="264" r:id="rId8"/>
    <p:sldId id="265" r:id="rId9"/>
    <p:sldId id="266"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turistenok.ru/reports.htm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amodelka.info/tag/zvuk" TargetMode="Externa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14290"/>
            <a:ext cx="7772400" cy="1470025"/>
          </a:xfrm>
        </p:spPr>
        <p:txBody>
          <a:bodyPr>
            <a:normAutofit fontScale="90000"/>
          </a:bodyPr>
          <a:lstStyle/>
          <a:p>
            <a:pPr fontAlgn="t"/>
            <a:r>
              <a:rPr lang="ru-RU" dirty="0" smtClean="0"/>
              <a:t/>
            </a:r>
            <a:br>
              <a:rPr lang="ru-RU" dirty="0" smtClean="0"/>
            </a:br>
            <a:r>
              <a:rPr lang="ru-RU" dirty="0" smtClean="0">
                <a:solidFill>
                  <a:schemeClr val="bg1"/>
                </a:solidFill>
              </a:rPr>
              <a:t/>
            </a:r>
            <a:br>
              <a:rPr lang="ru-RU" dirty="0" smtClean="0">
                <a:solidFill>
                  <a:schemeClr val="bg1"/>
                </a:solidFill>
              </a:rPr>
            </a:br>
            <a:r>
              <a:rPr lang="ru-RU" b="1" dirty="0" smtClean="0">
                <a:solidFill>
                  <a:schemeClr val="bg1"/>
                </a:solidFill>
              </a:rPr>
              <a:t>Туристические </a:t>
            </a:r>
            <a:r>
              <a:rPr lang="ru-RU" b="1" dirty="0" err="1" smtClean="0">
                <a:solidFill>
                  <a:schemeClr val="bg1"/>
                </a:solidFill>
              </a:rPr>
              <a:t>лайфхаки</a:t>
            </a:r>
            <a:r>
              <a:rPr lang="ru-RU" b="1" dirty="0" smtClean="0">
                <a:solidFill>
                  <a:schemeClr val="bg1"/>
                </a:solidFill>
              </a:rPr>
              <a:t> и походные хитрости.</a:t>
            </a:r>
            <a:br>
              <a:rPr lang="ru-RU" b="1" dirty="0" smtClean="0">
                <a:solidFill>
                  <a:schemeClr val="bg1"/>
                </a:solidFill>
              </a:rPr>
            </a:br>
            <a:endParaRPr lang="ru-RU" dirty="0">
              <a:solidFill>
                <a:schemeClr val="bg1"/>
              </a:solidFill>
            </a:endParaRPr>
          </a:p>
        </p:txBody>
      </p:sp>
      <p:sp>
        <p:nvSpPr>
          <p:cNvPr id="3" name="Подзаголовок 2"/>
          <p:cNvSpPr>
            <a:spLocks noGrp="1"/>
          </p:cNvSpPr>
          <p:nvPr>
            <p:ph type="subTitle" idx="1"/>
          </p:nvPr>
        </p:nvSpPr>
        <p:spPr>
          <a:xfrm>
            <a:off x="6000760" y="5715016"/>
            <a:ext cx="2486020" cy="928694"/>
          </a:xfrm>
        </p:spPr>
        <p:txBody>
          <a:bodyPr>
            <a:normAutofit fontScale="32500" lnSpcReduction="20000"/>
          </a:bodyPr>
          <a:lstStyle/>
          <a:p>
            <a:pPr algn="r"/>
            <a:r>
              <a:rPr lang="ru-RU" dirty="0" smtClean="0">
                <a:solidFill>
                  <a:schemeClr val="tx1"/>
                </a:solidFill>
              </a:rPr>
              <a:t>Автор: </a:t>
            </a:r>
          </a:p>
          <a:p>
            <a:pPr algn="r"/>
            <a:r>
              <a:rPr lang="ru-RU" dirty="0" smtClean="0">
                <a:solidFill>
                  <a:schemeClr val="tx1"/>
                </a:solidFill>
              </a:rPr>
              <a:t>педагог дополнительного образования </a:t>
            </a:r>
          </a:p>
          <a:p>
            <a:pPr algn="r"/>
            <a:r>
              <a:rPr lang="ru-RU" dirty="0" smtClean="0">
                <a:solidFill>
                  <a:schemeClr val="tx1"/>
                </a:solidFill>
              </a:rPr>
              <a:t>Ирина Алексеевна Фёдорова</a:t>
            </a:r>
          </a:p>
          <a:p>
            <a:pPr algn="r"/>
            <a:r>
              <a:rPr lang="ru-RU" dirty="0" smtClean="0">
                <a:solidFill>
                  <a:schemeClr val="tx1"/>
                </a:solidFill>
              </a:rPr>
              <a:t>Муниципальное автономное учреждение дополнительного  образования  «Центр детского творчества» п.Парфино</a:t>
            </a:r>
            <a:endParaRPr lang="ru-RU" dirty="0">
              <a:solidFill>
                <a:schemeClr val="tx1"/>
              </a:solidFill>
            </a:endParaRPr>
          </a:p>
        </p:txBody>
      </p:sp>
      <p:pic>
        <p:nvPicPr>
          <p:cNvPr id="6146" name="Picture 2"/>
          <p:cNvPicPr>
            <a:picLocks noChangeAspect="1" noChangeArrowheads="1"/>
          </p:cNvPicPr>
          <p:nvPr/>
        </p:nvPicPr>
        <p:blipFill>
          <a:blip r:embed="rId2"/>
          <a:srcRect/>
          <a:stretch>
            <a:fillRect/>
          </a:stretch>
        </p:blipFill>
        <p:spPr bwMode="auto">
          <a:xfrm>
            <a:off x="1142976" y="2214554"/>
            <a:ext cx="6824156" cy="300039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
            </a:r>
            <a:br>
              <a:rPr lang="ru-RU" b="1" dirty="0" smtClean="0">
                <a:solidFill>
                  <a:srgbClr val="FF0000"/>
                </a:solidFill>
              </a:rPr>
            </a:br>
            <a:r>
              <a:rPr lang="ru-RU" b="1" dirty="0" smtClean="0">
                <a:solidFill>
                  <a:schemeClr val="bg1"/>
                </a:solidFill>
              </a:rPr>
              <a:t>Самодельный туристический тент.</a:t>
            </a:r>
            <a:r>
              <a:rPr lang="ru-RU" b="1" dirty="0" smtClean="0">
                <a:solidFill>
                  <a:srgbClr val="FF0000"/>
                </a:solidFill>
              </a:rPr>
              <a:t/>
            </a:r>
            <a:br>
              <a:rPr lang="ru-RU" b="1" dirty="0" smtClean="0">
                <a:solidFill>
                  <a:srgbClr val="FF0000"/>
                </a:solidFill>
              </a:rPr>
            </a:br>
            <a:r>
              <a:rPr lang="ru-RU" sz="1800" dirty="0" smtClean="0"/>
              <a:t> Собираясь в </a:t>
            </a:r>
            <a:r>
              <a:rPr lang="ru-RU" sz="1800" u="sng" dirty="0" smtClean="0">
                <a:hlinkClick r:id="rId2"/>
              </a:rPr>
              <a:t>поход</a:t>
            </a:r>
            <a:r>
              <a:rPr lang="ru-RU" sz="1800" dirty="0" smtClean="0"/>
              <a:t>, мы всегда надеемся, что погода будет солнечной, а небо ясным. Но не всегда наши надежды оправдываются. Нередки случаи, когда необходимо укрыть палатку под тентом, чтобы не проснуться утром в протекающей палатке. Но покупные тенты дорогие, да и не всегда удобно их брать в поход, так как весят они как еще одна палатка. В этой статье я расскажу, как можно сделать легкий тент, затратив минимум средств.</a:t>
            </a:r>
            <a:endParaRPr lang="ru-RU" sz="1800" dirty="0"/>
          </a:p>
        </p:txBody>
      </p:sp>
      <p:pic>
        <p:nvPicPr>
          <p:cNvPr id="2050" name="Picture 2"/>
          <p:cNvPicPr>
            <a:picLocks noChangeAspect="1" noChangeArrowheads="1"/>
          </p:cNvPicPr>
          <p:nvPr/>
        </p:nvPicPr>
        <p:blipFill>
          <a:blip r:embed="rId3"/>
          <a:srcRect/>
          <a:stretch>
            <a:fillRect/>
          </a:stretch>
        </p:blipFill>
        <p:spPr bwMode="auto">
          <a:xfrm>
            <a:off x="1428728" y="2285992"/>
            <a:ext cx="6253989" cy="411721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fontScale="90000"/>
          </a:bodyPr>
          <a:lstStyle/>
          <a:p>
            <a:pPr algn="l"/>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
            </a:r>
            <a:br>
              <a:rPr lang="ru-RU" sz="1300" dirty="0" smtClean="0"/>
            </a:br>
            <a:r>
              <a:rPr lang="ru-RU" sz="1600" b="1" dirty="0" smtClean="0"/>
              <a:t>Итак, нам понадобится:</a:t>
            </a:r>
            <a:r>
              <a:rPr lang="ru-RU" sz="1600" dirty="0" smtClean="0"/>
              <a:t/>
            </a:r>
            <a:br>
              <a:rPr lang="ru-RU" sz="1600" dirty="0" smtClean="0"/>
            </a:br>
            <a:r>
              <a:rPr lang="ru-RU" sz="1600" dirty="0" smtClean="0"/>
              <a:t>Пленка полиэтиленовая, парниковая, толщиной 2 микрона, шириной 1,5 метра, длинной 3 метра;</a:t>
            </a:r>
            <a:br>
              <a:rPr lang="ru-RU" sz="1600" dirty="0" smtClean="0"/>
            </a:br>
            <a:r>
              <a:rPr lang="ru-RU" sz="1600" dirty="0" smtClean="0"/>
              <a:t>Отрезки брезента (или другой плотной ткани) размером 15х30 см., количество 8 штук;</a:t>
            </a:r>
            <a:br>
              <a:rPr lang="ru-RU" sz="1600" dirty="0" smtClean="0"/>
            </a:br>
            <a:r>
              <a:rPr lang="ru-RU" sz="1600" dirty="0" smtClean="0"/>
              <a:t>Металлические швейные </a:t>
            </a:r>
            <a:r>
              <a:rPr lang="ru-RU" sz="1600" dirty="0" err="1" smtClean="0"/>
              <a:t>блочки</a:t>
            </a:r>
            <a:r>
              <a:rPr lang="ru-RU" sz="1600" dirty="0" smtClean="0"/>
              <a:t> (люверсы) , 8 штук.</a:t>
            </a:r>
            <a:br>
              <a:rPr lang="ru-RU" sz="1600" dirty="0" smtClean="0"/>
            </a:br>
            <a:r>
              <a:rPr lang="ru-RU" sz="1600" dirty="0" smtClean="0"/>
              <a:t/>
            </a:r>
            <a:br>
              <a:rPr lang="ru-RU" sz="1600" dirty="0" smtClean="0"/>
            </a:br>
            <a:r>
              <a:rPr lang="ru-RU" sz="1600" dirty="0" smtClean="0"/>
              <a:t>1. Пленка парниковая сделана "рукавом", поэтому разрезаем рукав </a:t>
            </a:r>
            <a:br>
              <a:rPr lang="ru-RU" sz="1600" dirty="0" smtClean="0"/>
            </a:br>
            <a:r>
              <a:rPr lang="ru-RU" sz="1600" dirty="0" smtClean="0"/>
              <a:t>с одной стороны и разворачиваем, получаем квадрат 3х3 м.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2. По углам и середине каждой из сторон пришиваем брезент</a:t>
            </a:r>
            <a:br>
              <a:rPr lang="ru-RU" sz="1600" dirty="0" smtClean="0"/>
            </a:br>
            <a:r>
              <a:rPr lang="ru-RU" sz="1600" dirty="0" smtClean="0"/>
              <a:t> (предварительно подшив на нем края чтобы не распускались) </a:t>
            </a:r>
            <a:br>
              <a:rPr lang="ru-RU" sz="1600" dirty="0" smtClean="0"/>
            </a:br>
            <a:r>
              <a:rPr lang="ru-RU" sz="1600" dirty="0" smtClean="0"/>
              <a:t>перегнутый пополам, так чтобы между половинами была пленка.</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3. В середине получившихся квадратов делаем дырки, </a:t>
            </a:r>
            <a:br>
              <a:rPr lang="ru-RU" sz="1600" dirty="0" smtClean="0"/>
            </a:br>
            <a:r>
              <a:rPr lang="ru-RU" sz="1600" dirty="0" smtClean="0"/>
              <a:t>и вставляем туда швейные </a:t>
            </a:r>
            <a:r>
              <a:rPr lang="ru-RU" sz="1600" dirty="0" err="1" smtClean="0"/>
              <a:t>блочки</a:t>
            </a:r>
            <a:r>
              <a:rPr lang="ru-RU" sz="1600" dirty="0" smtClean="0"/>
              <a:t> (люверсы).</a:t>
            </a:r>
            <a:br>
              <a:rPr lang="ru-RU" sz="1600" dirty="0" smtClean="0"/>
            </a:br>
            <a:r>
              <a:rPr lang="ru-RU" sz="1600" dirty="0" smtClean="0"/>
              <a:t/>
            </a:r>
            <a:br>
              <a:rPr lang="ru-RU" sz="1600" dirty="0" smtClean="0"/>
            </a:br>
            <a:r>
              <a:rPr lang="ru-RU" sz="1600" dirty="0" smtClean="0"/>
              <a:t>4. С обратной стороны брезента одеваем на швейный </a:t>
            </a:r>
            <a:r>
              <a:rPr lang="ru-RU" sz="1600" dirty="0" err="1" smtClean="0"/>
              <a:t>блочок</a:t>
            </a:r>
            <a:r>
              <a:rPr lang="ru-RU" sz="1600" dirty="0" smtClean="0"/>
              <a:t> кольцо от него </a:t>
            </a:r>
            <a:br>
              <a:rPr lang="ru-RU" sz="1600" dirty="0" smtClean="0"/>
            </a:br>
            <a:r>
              <a:rPr lang="ru-RU" sz="1600" dirty="0" smtClean="0"/>
              <a:t>и расплющиваем </a:t>
            </a:r>
            <a:r>
              <a:rPr lang="ru-RU" sz="1600" dirty="0" err="1" smtClean="0"/>
              <a:t>блочок</a:t>
            </a:r>
            <a:r>
              <a:rPr lang="ru-RU" sz="1600" dirty="0" smtClean="0"/>
              <a:t>. Внимание, расплющивание производится </a:t>
            </a:r>
            <a:br>
              <a:rPr lang="ru-RU" sz="1600" dirty="0" smtClean="0"/>
            </a:br>
            <a:r>
              <a:rPr lang="ru-RU" sz="1600" dirty="0" smtClean="0"/>
              <a:t>либо спец инструментом (которого скорее всего нет), </a:t>
            </a:r>
            <a:br>
              <a:rPr lang="ru-RU" sz="1600" dirty="0" smtClean="0"/>
            </a:br>
            <a:r>
              <a:rPr lang="ru-RU" sz="1600" dirty="0" smtClean="0"/>
              <a:t>либо с помощью металлического шара и молотка (лично я пользовался этим способом). </a:t>
            </a:r>
            <a:br>
              <a:rPr lang="ru-RU" sz="1600" dirty="0" smtClean="0"/>
            </a:br>
            <a:r>
              <a:rPr lang="ru-RU" sz="1600" dirty="0" smtClean="0"/>
              <a:t>Второй способ я показал на картинке ниже.</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Вот тент и готов. Теперь осталось позаботиться о веревке с помощью которой его можно натянуть между деревьями или вбитыми высокими кольями. </a:t>
            </a:r>
            <a:br>
              <a:rPr lang="ru-RU" sz="1600" dirty="0" smtClean="0"/>
            </a:br>
            <a:r>
              <a:rPr lang="ru-RU" sz="1600" dirty="0" smtClean="0"/>
              <a:t>Все, можно отправляться в путь. В походе вставляем веревки в отверстия, две веревки (проходящие через центр тента) привязываем к деревьям, а остальные закрепляем колышками (я их сделал заранее из стальной проволоки), так чтобы тент был "домиком". </a:t>
            </a:r>
            <a:br>
              <a:rPr lang="ru-RU" sz="1600" dirty="0" smtClean="0"/>
            </a:br>
            <a:endParaRPr lang="ru-RU" sz="1600" dirty="0"/>
          </a:p>
        </p:txBody>
      </p:sp>
      <p:pic>
        <p:nvPicPr>
          <p:cNvPr id="1026" name="Picture 2"/>
          <p:cNvPicPr>
            <a:picLocks noChangeAspect="1" noChangeArrowheads="1"/>
          </p:cNvPicPr>
          <p:nvPr/>
        </p:nvPicPr>
        <p:blipFill>
          <a:blip r:embed="rId2"/>
          <a:srcRect/>
          <a:stretch>
            <a:fillRect/>
          </a:stretch>
        </p:blipFill>
        <p:spPr bwMode="auto">
          <a:xfrm>
            <a:off x="6786578" y="928670"/>
            <a:ext cx="2071702" cy="86837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715008" y="1857364"/>
            <a:ext cx="1643072" cy="10041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929190" y="2928934"/>
            <a:ext cx="1602382" cy="1054902"/>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7215206" y="4071942"/>
            <a:ext cx="1699405" cy="11187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28596" y="142852"/>
            <a:ext cx="4040188" cy="639762"/>
          </a:xfrm>
        </p:spPr>
        <p:txBody>
          <a:bodyPr/>
          <a:lstStyle/>
          <a:p>
            <a:r>
              <a:rPr lang="ru-RU" dirty="0" smtClean="0">
                <a:solidFill>
                  <a:schemeClr val="bg1"/>
                </a:solidFill>
              </a:rPr>
              <a:t>    Парафиновые диски</a:t>
            </a:r>
            <a:endParaRPr lang="ru-RU" dirty="0">
              <a:solidFill>
                <a:schemeClr val="bg1"/>
              </a:solidFill>
            </a:endParaRPr>
          </a:p>
        </p:txBody>
      </p:sp>
      <p:sp>
        <p:nvSpPr>
          <p:cNvPr id="4" name="Содержимое 3"/>
          <p:cNvSpPr>
            <a:spLocks noGrp="1"/>
          </p:cNvSpPr>
          <p:nvPr>
            <p:ph sz="half" idx="2"/>
          </p:nvPr>
        </p:nvSpPr>
        <p:spPr>
          <a:xfrm>
            <a:off x="285720" y="785795"/>
            <a:ext cx="3471858" cy="2786082"/>
          </a:xfrm>
        </p:spPr>
        <p:txBody>
          <a:bodyPr>
            <a:normAutofit lnSpcReduction="10000"/>
          </a:bodyPr>
          <a:lstStyle/>
          <a:p>
            <a:pPr algn="ctr">
              <a:buNone/>
            </a:pPr>
            <a:r>
              <a:rPr lang="ru-RU" sz="1600" b="0" dirty="0" smtClean="0"/>
              <a:t>Чтобы всегда иметь под рукой сухую растопку для костра, заготовьте парафиновые диски. Растопите парафин, обмакните в парафине ватные диски, просушите. Растопка готова, складывайте ее в коробку или банку. Главное преимущество парафиновых дисков – водонепроницаемость. Надорвав в походе заготовку, легко воспламените ее зажигалкой.</a:t>
            </a:r>
            <a:endParaRPr lang="ru-RU" sz="1600" dirty="0"/>
          </a:p>
        </p:txBody>
      </p:sp>
      <p:sp>
        <p:nvSpPr>
          <p:cNvPr id="5" name="Текст 4"/>
          <p:cNvSpPr>
            <a:spLocks noGrp="1"/>
          </p:cNvSpPr>
          <p:nvPr>
            <p:ph type="body" sz="quarter" idx="3"/>
          </p:nvPr>
        </p:nvSpPr>
        <p:spPr>
          <a:xfrm>
            <a:off x="4643438" y="142852"/>
            <a:ext cx="4041775" cy="639762"/>
          </a:xfrm>
        </p:spPr>
        <p:txBody>
          <a:bodyPr/>
          <a:lstStyle/>
          <a:p>
            <a:pPr algn="ctr"/>
            <a:r>
              <a:rPr lang="ru-RU" dirty="0">
                <a:solidFill>
                  <a:schemeClr val="bg1"/>
                </a:solidFill>
              </a:rPr>
              <a:t>Непромокаемые спички</a:t>
            </a:r>
          </a:p>
        </p:txBody>
      </p:sp>
      <p:sp>
        <p:nvSpPr>
          <p:cNvPr id="6" name="Содержимое 5"/>
          <p:cNvSpPr>
            <a:spLocks noGrp="1"/>
          </p:cNvSpPr>
          <p:nvPr>
            <p:ph sz="quarter" idx="4"/>
          </p:nvPr>
        </p:nvSpPr>
        <p:spPr>
          <a:xfrm>
            <a:off x="4572000" y="857232"/>
            <a:ext cx="4041775" cy="1928826"/>
          </a:xfrm>
        </p:spPr>
        <p:txBody>
          <a:bodyPr>
            <a:normAutofit/>
          </a:bodyPr>
          <a:lstStyle/>
          <a:p>
            <a:pPr algn="ctr">
              <a:buNone/>
            </a:pPr>
            <a:r>
              <a:rPr lang="ru-RU" sz="1600" dirty="0"/>
              <a:t>Аналогичным образом защитите от промокания спички. Окуните каждую в воск или парафин. Просушите, сложите в контейнер или пакет. Такие спички могут часами плавать в воде и выйти из нее сухими. Не забудьте покрыть парафином полоску с серой.</a:t>
            </a:r>
          </a:p>
        </p:txBody>
      </p:sp>
      <p:pic>
        <p:nvPicPr>
          <p:cNvPr id="126983" name="Picture 7"/>
          <p:cNvPicPr>
            <a:picLocks noChangeAspect="1" noChangeArrowheads="1"/>
          </p:cNvPicPr>
          <p:nvPr/>
        </p:nvPicPr>
        <p:blipFill>
          <a:blip r:embed="rId2" cstate="print"/>
          <a:srcRect/>
          <a:stretch>
            <a:fillRect/>
          </a:stretch>
        </p:blipFill>
        <p:spPr bwMode="auto">
          <a:xfrm>
            <a:off x="1000100" y="3571876"/>
            <a:ext cx="2071702" cy="2728727"/>
          </a:xfrm>
          <a:prstGeom prst="rect">
            <a:avLst/>
          </a:prstGeom>
          <a:noFill/>
          <a:ln w="9525">
            <a:noFill/>
            <a:miter lim="800000"/>
            <a:headEnd/>
            <a:tailEnd/>
          </a:ln>
          <a:effectLst/>
        </p:spPr>
      </p:pic>
      <p:pic>
        <p:nvPicPr>
          <p:cNvPr id="126984" name="Picture 8"/>
          <p:cNvPicPr>
            <a:picLocks noChangeAspect="1" noChangeArrowheads="1"/>
          </p:cNvPicPr>
          <p:nvPr/>
        </p:nvPicPr>
        <p:blipFill>
          <a:blip r:embed="rId3"/>
          <a:srcRect/>
          <a:stretch>
            <a:fillRect/>
          </a:stretch>
        </p:blipFill>
        <p:spPr bwMode="auto">
          <a:xfrm>
            <a:off x="4643438" y="3429000"/>
            <a:ext cx="4143404" cy="285302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oAutofit/>
          </a:bodyPr>
          <a:lstStyle/>
          <a:p>
            <a:pPr algn="ctr"/>
            <a:r>
              <a:rPr lang="ru-RU" sz="1400" dirty="0" smtClean="0"/>
              <a:t>Еще один интересный </a:t>
            </a:r>
            <a:r>
              <a:rPr lang="ru-RU" sz="1400" dirty="0" err="1" smtClean="0"/>
              <a:t>лайфхак</a:t>
            </a:r>
            <a:r>
              <a:rPr lang="ru-RU" sz="1400" dirty="0" smtClean="0"/>
              <a:t>. </a:t>
            </a:r>
          </a:p>
          <a:p>
            <a:pPr algn="ctr"/>
            <a:r>
              <a:rPr lang="ru-RU" sz="1400" dirty="0" smtClean="0"/>
              <a:t>Замочите в любой горючей смеси пробки от вина и дайте им время настояться. После чего каждую пробку можно использовать для быстро разжигания костра. Она будет гореть медленно и довольно долго. Так что остается только подкинуть дровишек.</a:t>
            </a:r>
            <a:br>
              <a:rPr lang="ru-RU" sz="1400" dirty="0" smtClean="0"/>
            </a:br>
            <a:r>
              <a:rPr lang="ru-RU" sz="1400" dirty="0" smtClean="0"/>
              <a:t/>
            </a:r>
            <a:br>
              <a:rPr lang="ru-RU" sz="1400" dirty="0" smtClean="0"/>
            </a:br>
            <a:endParaRPr lang="ru-RU" sz="1400" dirty="0"/>
          </a:p>
        </p:txBody>
      </p:sp>
      <p:sp>
        <p:nvSpPr>
          <p:cNvPr id="5" name="Текст 4"/>
          <p:cNvSpPr>
            <a:spLocks noGrp="1"/>
          </p:cNvSpPr>
          <p:nvPr>
            <p:ph type="body" sz="quarter" idx="3"/>
          </p:nvPr>
        </p:nvSpPr>
        <p:spPr>
          <a:xfrm>
            <a:off x="4929190" y="857232"/>
            <a:ext cx="4041775" cy="639762"/>
          </a:xfrm>
        </p:spPr>
        <p:txBody>
          <a:bodyPr>
            <a:normAutofit fontScale="25000" lnSpcReduction="20000"/>
          </a:bodyPr>
          <a:lstStyle/>
          <a:p>
            <a:pPr algn="ctr"/>
            <a:r>
              <a:rPr lang="ru-RU" sz="5600" dirty="0" smtClean="0"/>
              <a:t>Знаете </a:t>
            </a:r>
            <a:r>
              <a:rPr lang="ru-RU" sz="5600" dirty="0"/>
              <a:t>ли вы, что обычный восковый мелок горит не менее получаса? Возьмите в дорогу упаковку. Места много не занимают, а свечи могут заменить.</a:t>
            </a:r>
          </a:p>
          <a:p>
            <a:endParaRPr lang="ru-RU" dirty="0"/>
          </a:p>
        </p:txBody>
      </p:sp>
      <p:pic>
        <p:nvPicPr>
          <p:cNvPr id="128002" name="Picture 2"/>
          <p:cNvPicPr>
            <a:picLocks noGrp="1" noChangeAspect="1" noChangeArrowheads="1"/>
          </p:cNvPicPr>
          <p:nvPr>
            <p:ph sz="quarter" idx="4"/>
          </p:nvPr>
        </p:nvPicPr>
        <p:blipFill>
          <a:blip r:embed="rId2"/>
          <a:srcRect/>
          <a:stretch>
            <a:fillRect/>
          </a:stretch>
        </p:blipFill>
        <p:spPr bwMode="auto">
          <a:xfrm>
            <a:off x="4857752" y="2285992"/>
            <a:ext cx="4049995" cy="3008567"/>
          </a:xfrm>
          <a:prstGeom prst="rect">
            <a:avLst/>
          </a:prstGeom>
          <a:noFill/>
          <a:ln w="9525">
            <a:noFill/>
            <a:miter lim="800000"/>
            <a:headEnd/>
            <a:tailEnd/>
          </a:ln>
          <a:effectLst/>
        </p:spPr>
      </p:pic>
      <p:pic>
        <p:nvPicPr>
          <p:cNvPr id="8" name="Picture 2" descr="Можно взять с собой целую банку"/>
          <p:cNvPicPr>
            <a:picLocks noGrp="1" noChangeAspect="1" noChangeArrowheads="1"/>
          </p:cNvPicPr>
          <p:nvPr>
            <p:ph sz="half" idx="2"/>
          </p:nvPr>
        </p:nvPicPr>
        <p:blipFill>
          <a:blip r:embed="rId3" cstate="print"/>
          <a:srcRect/>
          <a:stretch>
            <a:fillRect/>
          </a:stretch>
        </p:blipFill>
        <p:spPr bwMode="auto">
          <a:xfrm>
            <a:off x="1285852" y="1928802"/>
            <a:ext cx="2571768" cy="456189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bg1"/>
                </a:solidFill>
              </a:rPr>
              <a:t>ЧТОБЫ ЧАЙНИК ОТМЫЛСЯ ПОСЛЕ КОСТРА....</a:t>
            </a:r>
            <a:endParaRPr lang="ru-RU" b="1" dirty="0">
              <a:solidFill>
                <a:schemeClr val="bg1"/>
              </a:solidFill>
            </a:endParaRPr>
          </a:p>
        </p:txBody>
      </p:sp>
      <p:sp>
        <p:nvSpPr>
          <p:cNvPr id="4" name="Содержимое 3"/>
          <p:cNvSpPr>
            <a:spLocks noGrp="1"/>
          </p:cNvSpPr>
          <p:nvPr>
            <p:ph sz="half" idx="2"/>
          </p:nvPr>
        </p:nvSpPr>
        <p:spPr>
          <a:xfrm>
            <a:off x="428596" y="1600200"/>
            <a:ext cx="8258204" cy="4525963"/>
          </a:xfrm>
        </p:spPr>
        <p:txBody>
          <a:bodyPr>
            <a:normAutofit/>
          </a:bodyPr>
          <a:lstStyle/>
          <a:p>
            <a:r>
              <a:rPr lang="ru-RU" sz="1500" dirty="0" smtClean="0"/>
              <a:t>... его нужно перед тем, как поставить на огонь, обмазать снаружи полностью глиной или жидкой грязью. И тогда гарь намного легче смывается. Проверено! </a:t>
            </a:r>
          </a:p>
          <a:p>
            <a:r>
              <a:rPr lang="ru-RU" sz="1500" dirty="0" smtClean="0"/>
              <a:t>ВНИМАНИЕ! Внутри обмазывать чайник не нужно! </a:t>
            </a:r>
          </a:p>
          <a:p>
            <a:endParaRPr lang="ru-RU" dirty="0"/>
          </a:p>
        </p:txBody>
      </p:sp>
      <p:pic>
        <p:nvPicPr>
          <p:cNvPr id="3074" name="Picture 2"/>
          <p:cNvPicPr>
            <a:picLocks noGrp="1" noChangeAspect="1" noChangeArrowheads="1"/>
          </p:cNvPicPr>
          <p:nvPr>
            <p:ph sz="half" idx="1"/>
          </p:nvPr>
        </p:nvPicPr>
        <p:blipFill>
          <a:blip r:embed="rId2"/>
          <a:srcRect/>
          <a:stretch>
            <a:fillRect/>
          </a:stretch>
        </p:blipFill>
        <p:spPr bwMode="auto">
          <a:xfrm>
            <a:off x="2928926" y="3071810"/>
            <a:ext cx="2788664" cy="257176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928694"/>
          </a:xfrm>
        </p:spPr>
        <p:txBody>
          <a:bodyPr>
            <a:normAutofit fontScale="90000"/>
          </a:bodyPr>
          <a:lstStyle/>
          <a:p>
            <a:r>
              <a:rPr lang="ru-RU" b="1" dirty="0" smtClean="0">
                <a:solidFill>
                  <a:schemeClr val="bg1"/>
                </a:solidFill>
              </a:rPr>
              <a:t>Ремонт надувного матраса своими</a:t>
            </a:r>
            <a:endParaRPr lang="ru-RU" dirty="0">
              <a:solidFill>
                <a:schemeClr val="bg1"/>
              </a:solidFill>
            </a:endParaRPr>
          </a:p>
        </p:txBody>
      </p:sp>
      <p:sp>
        <p:nvSpPr>
          <p:cNvPr id="3" name="Содержимое 2"/>
          <p:cNvSpPr>
            <a:spLocks noGrp="1"/>
          </p:cNvSpPr>
          <p:nvPr>
            <p:ph sz="half" idx="1"/>
          </p:nvPr>
        </p:nvSpPr>
        <p:spPr>
          <a:xfrm>
            <a:off x="214282" y="1000108"/>
            <a:ext cx="4786346" cy="5357850"/>
          </a:xfrm>
        </p:spPr>
        <p:txBody>
          <a:bodyPr>
            <a:normAutofit fontScale="47500" lnSpcReduction="20000"/>
          </a:bodyPr>
          <a:lstStyle/>
          <a:p>
            <a:pPr>
              <a:buNone/>
            </a:pPr>
            <a:r>
              <a:rPr lang="ru-RU" sz="2500" b="1" dirty="0" smtClean="0"/>
              <a:t>Как найти место прокола в надувном матрасе</a:t>
            </a:r>
          </a:p>
          <a:p>
            <a:r>
              <a:rPr lang="ru-RU" sz="2500" dirty="0" smtClean="0"/>
              <a:t>если у Вас рядом имеется бассейн это сделать не сложно, в противном случае придется повозиться. Я искал место прокола так: накачал матрас и на слух искал приблизительное место прокола. Далее, я взял пену для бритья (можно мыльный раствор или шампунь разбавленный с водой) и стал наносить получившуюся пену на поверхность матраса,  пузырьки и небольшой воздушный фонтан подсказали место прокола. Но, не спешите поищите еще «по </a:t>
            </a:r>
            <a:r>
              <a:rPr lang="ru-RU" sz="2500" dirty="0" smtClean="0">
                <a:hlinkClick r:id="rId2"/>
              </a:rPr>
              <a:t>звуку</a:t>
            </a:r>
            <a:r>
              <a:rPr lang="ru-RU" sz="2500" dirty="0" smtClean="0"/>
              <a:t>» вероятно прокол не один!</a:t>
            </a:r>
          </a:p>
          <a:p>
            <a:pPr>
              <a:buNone/>
            </a:pPr>
            <a:r>
              <a:rPr lang="ru-RU" sz="2500" b="1" dirty="0" smtClean="0"/>
              <a:t>Как правильно клеить матрас</a:t>
            </a:r>
          </a:p>
          <a:p>
            <a:r>
              <a:rPr lang="ru-RU" sz="2500" dirty="0" smtClean="0"/>
              <a:t>Для того что бы качественно поставить латку нужно строго соблюдать инструкцию по применению Вашего клея. В моем случае это было так:</a:t>
            </a:r>
          </a:p>
          <a:p>
            <a:r>
              <a:rPr lang="ru-RU" sz="2500" dirty="0" smtClean="0"/>
              <a:t>аккуратно зачистить мелкой наждачной бумагой место прокола и латку (не делайте латку маленькой так как чем больше ее поверхность тем надежнее она будет приклеена)</a:t>
            </a:r>
          </a:p>
          <a:p>
            <a:r>
              <a:rPr lang="ru-RU" sz="2500" dirty="0" smtClean="0"/>
              <a:t>обезжирить обе поверхности</a:t>
            </a:r>
          </a:p>
          <a:p>
            <a:r>
              <a:rPr lang="ru-RU" sz="2500" dirty="0" smtClean="0"/>
              <a:t>нанести клей на обе поверхности и, что не мало важно, потом хорошо прогреть обычным феном нанесенный клей в течении нескольких минут! Это повышает надежность склеивания!</a:t>
            </a:r>
          </a:p>
          <a:p>
            <a:r>
              <a:rPr lang="ru-RU" sz="2500" dirty="0" smtClean="0"/>
              <a:t>обязательно выдерживаем паузу 10 минут указанную на упаковке и стыкуем латку и матрас (</a:t>
            </a:r>
            <a:r>
              <a:rPr lang="ru-RU" sz="2500" dirty="0" err="1" smtClean="0"/>
              <a:t>матрас</a:t>
            </a:r>
            <a:r>
              <a:rPr lang="ru-RU" sz="2500" dirty="0" smtClean="0"/>
              <a:t> в сдутом состоянии!) и сильно придавливаем. Определяющим является сила сдавливания а не время, по этому можно через несколько слоев ткани побить молотком по латке, ну без фанатизма естественно))</a:t>
            </a:r>
          </a:p>
          <a:p>
            <a:r>
              <a:rPr lang="ru-RU" sz="2500" dirty="0" smtClean="0"/>
              <a:t>даем клею высохнуть указанное на упаковке время (если накачаете раньше полного засыхания матрас начнет подтравливать воздух, нагрузка в месте латки большая..)</a:t>
            </a:r>
          </a:p>
          <a:p>
            <a:pPr>
              <a:buNone/>
            </a:pPr>
            <a:endParaRPr lang="ru-RU" sz="2000" b="1" dirty="0" smtClean="0"/>
          </a:p>
          <a:p>
            <a:endParaRPr lang="ru-RU" sz="2200" dirty="0" smtClean="0"/>
          </a:p>
          <a:p>
            <a:endParaRPr lang="ru-RU" dirty="0"/>
          </a:p>
        </p:txBody>
      </p:sp>
      <p:pic>
        <p:nvPicPr>
          <p:cNvPr id="4098" name="Picture 2"/>
          <p:cNvPicPr>
            <a:picLocks noGrp="1" noChangeAspect="1" noChangeArrowheads="1"/>
          </p:cNvPicPr>
          <p:nvPr>
            <p:ph sz="half" idx="2"/>
          </p:nvPr>
        </p:nvPicPr>
        <p:blipFill>
          <a:blip r:embed="rId3" cstate="print"/>
          <a:srcRect/>
          <a:stretch>
            <a:fillRect/>
          </a:stretch>
        </p:blipFill>
        <p:spPr bwMode="auto">
          <a:xfrm>
            <a:off x="5429256" y="1142984"/>
            <a:ext cx="3345405" cy="2509054"/>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5357818" y="3786190"/>
            <a:ext cx="3429024" cy="257176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00132"/>
          </a:xfrm>
        </p:spPr>
        <p:txBody>
          <a:bodyPr>
            <a:normAutofit fontScale="90000"/>
          </a:bodyPr>
          <a:lstStyle/>
          <a:p>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chemeClr val="bg1"/>
                </a:solidFill>
              </a:rPr>
              <a:t>Фильтр из бутылки</a:t>
            </a: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sz="1600" dirty="0" smtClean="0"/>
              <a:t>А вот еще одна полезная самоделка для похода. С ее помощью вы не останетесь без чая, даже если весь запас питьевой воды будет израсходован. Главное, чтобы поблизости была небольшая речка или ставок.</a:t>
            </a:r>
            <a:br>
              <a:rPr lang="ru-RU" sz="1600" dirty="0" smtClean="0"/>
            </a:br>
            <a:r>
              <a:rPr lang="ru-RU" sz="1600" dirty="0" smtClean="0"/>
              <a:t/>
            </a:r>
            <a:br>
              <a:rPr lang="ru-RU" sz="1600" dirty="0" smtClean="0"/>
            </a:br>
            <a:r>
              <a:rPr lang="ru-RU" sz="1600" b="1" dirty="0" smtClean="0"/>
              <a:t>Для изготовления простейшего фильтра нужно подготовить:</a:t>
            </a:r>
            <a:r>
              <a:rPr lang="ru-RU" sz="1600" dirty="0" smtClean="0"/>
              <a:t/>
            </a:r>
            <a:br>
              <a:rPr lang="ru-RU" sz="1600" dirty="0" smtClean="0"/>
            </a:br>
            <a:r>
              <a:rPr lang="ru-RU" sz="1600" dirty="0" smtClean="0"/>
              <a:t>пластиковую бутылку;</a:t>
            </a:r>
            <a:br>
              <a:rPr lang="ru-RU" sz="1600" dirty="0" smtClean="0"/>
            </a:br>
            <a:r>
              <a:rPr lang="ru-RU" sz="1600" dirty="0" smtClean="0"/>
              <a:t>небольшой комок ваты или 3-4 ватных диска;</a:t>
            </a:r>
            <a:br>
              <a:rPr lang="ru-RU" sz="1600" dirty="0" smtClean="0"/>
            </a:br>
            <a:r>
              <a:rPr lang="ru-RU" sz="1600" dirty="0" smtClean="0"/>
              <a:t>полиэтиленовый пакет;</a:t>
            </a:r>
            <a:br>
              <a:rPr lang="ru-RU" sz="1600" dirty="0" smtClean="0"/>
            </a:br>
            <a:r>
              <a:rPr lang="ru-RU" sz="1600" dirty="0" smtClean="0"/>
              <a:t>кусок ткани, к примеру чистый носовой платок;</a:t>
            </a:r>
            <a:br>
              <a:rPr lang="ru-RU" sz="1600" dirty="0" smtClean="0"/>
            </a:br>
            <a:r>
              <a:rPr lang="ru-RU" sz="1600" dirty="0" smtClean="0"/>
              <a:t>упаковку активированного угля — если его нет, вполне сгодятся несколько древесных угольков от вчерашнего костра.</a:t>
            </a:r>
            <a:br>
              <a:rPr lang="ru-RU" sz="1600" dirty="0" smtClean="0"/>
            </a:br>
            <a:r>
              <a:rPr lang="ru-RU" sz="1600" dirty="0" smtClean="0"/>
              <a:t/>
            </a:r>
            <a:br>
              <a:rPr lang="ru-RU" sz="1600" dirty="0" smtClean="0"/>
            </a:br>
            <a:r>
              <a:rPr lang="ru-RU" dirty="0" smtClean="0"/>
              <a:t/>
            </a:r>
            <a:br>
              <a:rPr lang="ru-RU" dirty="0" smtClean="0"/>
            </a:br>
            <a:endParaRPr lang="ru-RU" dirty="0"/>
          </a:p>
        </p:txBody>
      </p:sp>
      <p:pic>
        <p:nvPicPr>
          <p:cNvPr id="5122" name="Picture 2"/>
          <p:cNvPicPr>
            <a:picLocks noChangeAspect="1" noChangeArrowheads="1"/>
          </p:cNvPicPr>
          <p:nvPr/>
        </p:nvPicPr>
        <p:blipFill>
          <a:blip r:embed="rId2"/>
          <a:srcRect/>
          <a:stretch>
            <a:fillRect/>
          </a:stretch>
        </p:blipFill>
        <p:spPr bwMode="auto">
          <a:xfrm>
            <a:off x="1714480" y="3500438"/>
            <a:ext cx="5500726" cy="320875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buFont typeface="Arial" pitchFamily="34" charset="0"/>
              <a:buChar char="•"/>
            </a:pP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3100" b="1" dirty="0" smtClean="0">
                <a:solidFill>
                  <a:schemeClr val="bg1"/>
                </a:solidFill>
              </a:rPr>
              <a:t>Порядок работы</a:t>
            </a:r>
            <a:r>
              <a:rPr lang="ru-RU" sz="1600" b="1" dirty="0" smtClean="0"/>
              <a:t/>
            </a:r>
            <a:br>
              <a:rPr lang="ru-RU" sz="1600" b="1" dirty="0" smtClean="0"/>
            </a:br>
            <a:r>
              <a:rPr lang="ru-RU" sz="1600" dirty="0" smtClean="0"/>
              <a:t/>
            </a:r>
            <a:br>
              <a:rPr lang="ru-RU" sz="1600" dirty="0" smtClean="0"/>
            </a:br>
            <a:r>
              <a:rPr lang="ru-RU" sz="1600" dirty="0" smtClean="0"/>
              <a:t>Схема создания самодельного фильтра очень проста:</a:t>
            </a:r>
            <a:br>
              <a:rPr lang="ru-RU" sz="1600" dirty="0" smtClean="0"/>
            </a:br>
            <a:r>
              <a:rPr lang="ru-RU" sz="1600" dirty="0" smtClean="0"/>
              <a:t>1. У бутылки срезаем донышко, а в пробке делаем несколько отверстий. Накручиваем пробку и переворачиваем бутылку горлышком книзу.</a:t>
            </a:r>
            <a:br>
              <a:rPr lang="ru-RU" sz="1600" dirty="0" smtClean="0"/>
            </a:br>
            <a:r>
              <a:rPr lang="ru-RU" sz="1600" dirty="0" smtClean="0"/>
              <a:t/>
            </a:r>
            <a:br>
              <a:rPr lang="ru-RU" sz="1600" dirty="0" smtClean="0"/>
            </a:br>
            <a:r>
              <a:rPr lang="ru-RU" sz="1600" dirty="0" smtClean="0"/>
              <a:t>2. Затыкаем горловину комком ваты или помещаем туда 2-3 диска.</a:t>
            </a:r>
            <a:r>
              <a:rPr lang="ru-RU" dirty="0" smtClean="0"/>
              <a:t/>
            </a:r>
            <a:br>
              <a:rPr lang="ru-RU" dirty="0" smtClean="0"/>
            </a:br>
            <a:r>
              <a:rPr lang="ru-RU" sz="1600" dirty="0" smtClean="0"/>
              <a:t>Следующий слой — раскрошенные таблетки активированного угля. Чем их больше, тем лучше. Если используете древесный уголь, то кусочки стоит немного поломать, чтобы они лежали как можно плотнее друг к другу.</a:t>
            </a:r>
            <a:br>
              <a:rPr lang="ru-RU" sz="1600" dirty="0" smtClean="0"/>
            </a:br>
            <a:r>
              <a:rPr lang="ru-RU" sz="1600" dirty="0" smtClean="0"/>
              <a:t/>
            </a:r>
            <a:br>
              <a:rPr lang="ru-RU" sz="1600" dirty="0" smtClean="0"/>
            </a:br>
            <a:r>
              <a:rPr lang="ru-RU" sz="1600" dirty="0" smtClean="0"/>
              <a:t>3. Уголь снова покрываем ватными дисками или ватой.</a:t>
            </a:r>
            <a:r>
              <a:rPr lang="ru-RU" dirty="0" smtClean="0"/>
              <a:t/>
            </a:r>
            <a:br>
              <a:rPr lang="ru-RU" dirty="0" smtClean="0"/>
            </a:br>
            <a:r>
              <a:rPr lang="ru-RU" sz="1600" dirty="0" smtClean="0"/>
              <a:t>Чтобы фильтр не засорялся, сверху укладываем чистый носовой платок.</a:t>
            </a:r>
            <a:br>
              <a:rPr lang="ru-RU" sz="1600" dirty="0" smtClean="0"/>
            </a:br>
            <a:r>
              <a:rPr lang="ru-RU" sz="1600" dirty="0" smtClean="0"/>
              <a:t>У полиэтиленового пакета отрезаем уголок или проделываем в нем дырочки. Помещаем целлофан в бутылку.</a:t>
            </a:r>
            <a:br>
              <a:rPr lang="ru-RU" sz="1600" dirty="0" smtClean="0"/>
            </a:br>
            <a:r>
              <a:rPr lang="ru-RU" sz="1600" dirty="0" smtClean="0"/>
              <a:t/>
            </a:r>
            <a:br>
              <a:rPr lang="ru-RU" sz="1600" dirty="0" smtClean="0"/>
            </a:br>
            <a:r>
              <a:rPr lang="ru-RU" sz="1600" dirty="0" smtClean="0"/>
              <a:t>4. Теперь насыпаем слой чистого речного песка. Если на берегу имеется мелкая галька, ее тоже можно использовать, поместив самым верхним слоем.</a:t>
            </a:r>
            <a:br>
              <a:rPr lang="ru-RU" sz="1600" dirty="0" smtClean="0"/>
            </a:br>
            <a:r>
              <a:rPr lang="ru-RU" sz="1600" dirty="0" smtClean="0"/>
              <a:t/>
            </a:r>
            <a:br>
              <a:rPr lang="ru-RU" sz="1600" dirty="0" smtClean="0"/>
            </a:br>
            <a:r>
              <a:rPr lang="ru-RU" sz="1600" dirty="0" smtClean="0"/>
              <a:t>5. Обратите внимание! Слои должны быть такими, чтобы сверху осталось место и для воды.</a:t>
            </a:r>
            <a:br>
              <a:rPr lang="ru-RU" sz="1600" dirty="0" smtClean="0"/>
            </a:br>
            <a:r>
              <a:rPr lang="ru-RU" sz="1600" dirty="0" smtClean="0"/>
              <a:t>Фильтр из подручных материалов готов. Воду, полученную таким способом, нужно обязательно вскипятить (не менее десяти минут), чтобы окончательно избавиться от различных микроорганизмов и болезнетворных бактерий.</a:t>
            </a:r>
            <a:r>
              <a:rPr lang="ru-RU" dirty="0" smtClean="0"/>
              <a:t/>
            </a:r>
            <a:br>
              <a:rPr lang="ru-RU" dirty="0" smtClean="0"/>
            </a:b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TotalTime>
  <Words>296</Words>
  <PresentationFormat>Экран (4:3)</PresentationFormat>
  <Paragraphs>30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  Туристические лайфхаки и походные хитрости. </vt:lpstr>
      <vt:lpstr> Самодельный туристический тент.  Собираясь в поход, мы всегда надеемся, что погода будет солнечной, а небо ясным. Но не всегда наши надежды оправдываются. Нередки случаи, когда необходимо укрыть палатку под тентом, чтобы не проснуться утром в протекающей палатке. Но покупные тенты дорогие, да и не всегда удобно их брать в поход, так как весят они как еще одна палатка. В этой статье я расскажу, как можно сделать легкий тент, затратив минимум средств.</vt:lpstr>
      <vt:lpstr>                             Итак, нам понадобится: Пленка полиэтиленовая, парниковая, толщиной 2 микрона, шириной 1,5 метра, длинной 3 метра; Отрезки брезента (или другой плотной ткани) размером 15х30 см., количество 8 штук; Металлические швейные блочки (люверсы) , 8 штук.  1. Пленка парниковая сделана "рукавом", поэтому разрезаем рукав  с одной стороны и разворачиваем, получаем квадрат 3х3 м.    2. По углам и середине каждой из сторон пришиваем брезент  (предварительно подшив на нем края чтобы не распускались)  перегнутый пополам, так чтобы между половинами была пленка.    3. В середине получившихся квадратов делаем дырки,  и вставляем туда швейные блочки (люверсы).  4. С обратной стороны брезента одеваем на швейный блочок кольцо от него  и расплющиваем блочок. Внимание, расплющивание производится  либо спец инструментом (которого скорее всего нет),  либо с помощью металлического шара и молотка (лично я пользовался этим способом).  Второй способ я показал на картинке ниже.   Вот тент и готов. Теперь осталось позаботиться о веревке с помощью которой его можно натянуть между деревьями или вбитыми высокими кольями.  Все, можно отправляться в путь. В походе вставляем веревки в отверстия, две веревки (проходящие через центр тента) привязываем к деревьям, а остальные закрепляем колышками (я их сделал заранее из стальной проволоки), так чтобы тент был "домиком".  </vt:lpstr>
      <vt:lpstr>Слайд 4</vt:lpstr>
      <vt:lpstr>Слайд 5</vt:lpstr>
      <vt:lpstr>ЧТОБЫ ЧАЙНИК ОТМЫЛСЯ ПОСЛЕ КОСТРА....</vt:lpstr>
      <vt:lpstr>Ремонт надувного матраса своими</vt:lpstr>
      <vt:lpstr>      Фильтр из бутылки  А вот еще одна полезная самоделка для похода. С ее помощью вы не останетесь без чая, даже если весь запас питьевой воды будет израсходован. Главное, чтобы поблизости была небольшая речка или ставок.  Для изготовления простейшего фильтра нужно подготовить: пластиковую бутылку; небольшой комок ваты или 3-4 ватных диска; полиэтиленовый пакет; кусок ткани, к примеру чистый носовой платок; упаковку активированного угля — если его нет, вполне сгодятся несколько древесных угольков от вчерашнего костра.   </vt:lpstr>
      <vt:lpstr>                      Порядок работы  Схема создания самодельного фильтра очень проста: 1. У бутылки срезаем донышко, а в пробке делаем несколько отверстий. Накручиваем пробку и переворачиваем бутылку горлышком книзу.  2. Затыкаем горловину комком ваты или помещаем туда 2-3 диска. Следующий слой — раскрошенные таблетки активированного угля. Чем их больше, тем лучше. Если используете древесный уголь, то кусочки стоит немного поломать, чтобы они лежали как можно плотнее друг к другу.  3. Уголь снова покрываем ватными дисками или ватой. Чтобы фильтр не засорялся, сверху укладываем чистый носовой платок. У полиэтиленового пакета отрезаем уголок или проделываем в нем дырочки. Помещаем целлофан в бутылку.  4. Теперь насыпаем слой чистого речного песка. Если на берегу имеется мелкая галька, ее тоже можно использовать, поместив самым верхним слоем.  5. Обратите внимание! Слои должны быть такими, чтобы сверху осталось место и для воды. Фильтр из подручных материалов готов. Воду, полученную таким способом, нужно обязательно вскипятить (не менее десяти минут), чтобы окончательно избавиться от различных микроорганизмов и болезнетворных бактерий.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Туристические лайфхаки и походные хитрости </dc:title>
  <cp:lastModifiedBy>Антон</cp:lastModifiedBy>
  <cp:revision>39</cp:revision>
  <dcterms:modified xsi:type="dcterms:W3CDTF">2021-04-07T17:04:36Z</dcterms:modified>
</cp:coreProperties>
</file>