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5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336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5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37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146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4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41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90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01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67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80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46AD0-7943-4F36-9B74-3E08D1960910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B2698-90E9-4F2A-8285-A9A90EA0D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2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81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56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98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0576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0067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7510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127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7520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3769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Вячеславовна Пантюхина</dc:creator>
  <cp:lastModifiedBy>Юлия Вячеславовна Пантюхина</cp:lastModifiedBy>
  <cp:revision>1</cp:revision>
  <dcterms:created xsi:type="dcterms:W3CDTF">2023-04-12T11:51:04Z</dcterms:created>
  <dcterms:modified xsi:type="dcterms:W3CDTF">2023-04-12T11:51:24Z</dcterms:modified>
</cp:coreProperties>
</file>