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4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5" r:id="rId19"/>
    <p:sldId id="276" r:id="rId20"/>
    <p:sldId id="277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CFDF-37F3-495D-A949-79DDED7826D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omo.com.ua/wp-content/uploads/2015/06/teens-computer-por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generations.files.wordpress.com/2015/06/d181d0bad0b0d187d0b0d0bdd0bdd18bd0b5-d184d0b0d0b9d0bbd18b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ПОКОЛЕНИЕ Z — ПОКОЛЕНИЕ ЭПОХИ ФГОС</a:t>
            </a:r>
            <a:endParaRPr lang="ru-RU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 может</a:t>
            </a:r>
            <a:r>
              <a:rPr lang="ru-RU" sz="2800" dirty="0" smtClean="0"/>
              <a:t>: выполнять задачи качественно и в срок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Ему важно</a:t>
            </a:r>
            <a:r>
              <a:rPr lang="ru-RU" sz="2800" dirty="0" smtClean="0"/>
              <a:t>: четко инструкцию задания, знать чёткие сроки работы(время- ценность); понимать - несоблюдение правил и сроков наказуемо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414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80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36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пятницу с утра сдать готовый доклад по экологии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плану: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актуальность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темы, цели, задачи, примеры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второго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урока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сделай работу над ошибками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третьей перемене отчитайся о проделанной работе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Напоминаю, что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невыполнение заданий- это двойка.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нужен доклад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 экологии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Проделай работу над ошибками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Принеси ,когда сделаешь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3.Принцип быстрого результата</a:t>
            </a:r>
            <a:endParaRPr lang="ru-RU" dirty="0"/>
          </a:p>
        </p:txBody>
      </p:sp>
      <p:pic>
        <p:nvPicPr>
          <p:cNvPr id="4" name="Содержимое 3" descr="https://static42.siliconrus.cmtt.ru/paper-media/d0/61/19/c3857610da229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6439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 может: </a:t>
            </a:r>
            <a:r>
              <a:rPr lang="ru-RU" sz="2800" dirty="0" smtClean="0"/>
              <a:t>Выполнять задачи, которые реально  осуществимы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Ему важно</a:t>
            </a:r>
            <a:r>
              <a:rPr lang="ru-RU" sz="2800" dirty="0" smtClean="0"/>
              <a:t>: победить, знать, что делает, то что в его силах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97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94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4609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Выясни, какие темы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являются для тебя трудными и попробуй решить задачи по данной теме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Разберись, каким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алгоритмом тебе удобнее пользоваться для решения задач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Подумай, каких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ошибок можно избегать в работе с данным материалом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каждой задаче учитель/родитель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должен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указать сроки и ответственность)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</a:t>
                      </a:r>
                      <a:r>
                        <a:rPr lang="ru-RU" baseline="0" dirty="0" smtClean="0"/>
                        <a:t> должен знать химию на «4»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4.Принцип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 312\Desktop\2307389-bf6a8eba3b55f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FF0000"/>
                </a:solidFill>
              </a:rPr>
              <a:t>Он </a:t>
            </a:r>
            <a:r>
              <a:rPr lang="ru-RU" sz="3100" b="1" dirty="0" smtClean="0">
                <a:solidFill>
                  <a:srgbClr val="FF0000"/>
                </a:solidFill>
              </a:rPr>
              <a:t>не</a:t>
            </a:r>
            <a:r>
              <a:rPr lang="ru-RU" sz="3100" dirty="0" smtClean="0">
                <a:solidFill>
                  <a:srgbClr val="FF0000"/>
                </a:solidFill>
              </a:rPr>
              <a:t> может</a:t>
            </a:r>
            <a:r>
              <a:rPr lang="ru-RU" sz="3100" dirty="0" smtClean="0"/>
              <a:t>: ЖДАТЬ( его горизонты ближе, его желания очень быстро удовлетворялись)</a:t>
            </a:r>
            <a:br>
              <a:rPr lang="ru-RU" sz="3100" dirty="0" smtClean="0"/>
            </a:br>
            <a:r>
              <a:rPr lang="ru-RU" sz="3100" dirty="0">
                <a:solidFill>
                  <a:srgbClr val="FF0000"/>
                </a:solidFill>
              </a:rPr>
              <a:t>Е</a:t>
            </a:r>
            <a:r>
              <a:rPr lang="ru-RU" sz="3100" dirty="0" smtClean="0">
                <a:solidFill>
                  <a:srgbClr val="FF0000"/>
                </a:solidFill>
              </a:rPr>
              <a:t>му важно: </a:t>
            </a:r>
            <a:r>
              <a:rPr lang="ru-RU" sz="3100" dirty="0"/>
              <a:t>важно поставить не только </a:t>
            </a:r>
            <a:r>
              <a:rPr lang="ru-RU" sz="3100" dirty="0" smtClean="0"/>
              <a:t>срок исполнения </a:t>
            </a:r>
            <a:r>
              <a:rPr lang="ru-RU" sz="3100" dirty="0"/>
              <a:t>задачи, но и пообещать срок достижения первых побед.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2"/>
          <a:ext cx="8229600" cy="423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1723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7870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готовы предложить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тебе участие в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Если 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будешь хорошо работать, через месяц мы заслушаем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твою работу на классной конференции и включим в список участников школьной НПК.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месяца, видя что ты не работаешь, мы снимем тебя с участия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 если проявишь инициативу в работе, отправим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городскую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</a:t>
                      </a:r>
                      <a:r>
                        <a:rPr lang="ru-RU" baseline="0" dirty="0" smtClean="0"/>
                        <a:t> три месяца мы рассмотрим твою кандидатуру на участие в НПК и возможно внесём в список участников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Не мы такие - жизнь такая!»</a:t>
            </a:r>
            <a:br>
              <a:rPr lang="ru-RU" dirty="0" smtClean="0"/>
            </a:br>
            <a:r>
              <a:rPr lang="ru-RU" dirty="0" smtClean="0"/>
              <a:t>ТРУДНОСТИ РАБОТЫ</a:t>
            </a:r>
            <a:endParaRPr lang="ru-RU" dirty="0"/>
          </a:p>
        </p:txBody>
      </p:sp>
      <p:pic>
        <p:nvPicPr>
          <p:cNvPr id="4" name="Содержимое 3" descr="http://cdn.vedomosti.ru/image/2015/11/znoeq/normal-1a7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25820"/>
            <a:ext cx="8643998" cy="45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cdn.vedomosti.ru/image/2015/11/znoeq/normal-1a7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111"/>
            <a:ext cx="8643998" cy="45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Пишем на </a:t>
            </a:r>
            <a:r>
              <a:rPr lang="ru-RU" dirty="0" err="1" smtClean="0"/>
              <a:t>подкорочку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b="1" dirty="0"/>
              <a:t> Говорите коротко, пишите развёрнуто и по </a:t>
            </a:r>
            <a:r>
              <a:rPr lang="ru-RU" b="1" dirty="0" smtClean="0"/>
              <a:t>пунктам</a:t>
            </a:r>
          </a:p>
          <a:p>
            <a:r>
              <a:rPr lang="ru-RU" b="1" dirty="0" smtClean="0"/>
              <a:t>2.</a:t>
            </a:r>
            <a:r>
              <a:rPr lang="ru-RU" b="1" dirty="0"/>
              <a:t> Рисуйте </a:t>
            </a:r>
            <a:r>
              <a:rPr lang="ru-RU" b="1" dirty="0" smtClean="0"/>
              <a:t>комиксы</a:t>
            </a:r>
          </a:p>
          <a:p>
            <a:r>
              <a:rPr lang="ru-RU" b="1" dirty="0" smtClean="0"/>
              <a:t>3.</a:t>
            </a:r>
            <a:r>
              <a:rPr lang="ru-RU" b="1" dirty="0"/>
              <a:t> Ставьте </a:t>
            </a:r>
            <a:r>
              <a:rPr lang="ru-RU" b="1" dirty="0" smtClean="0"/>
              <a:t>лайки</a:t>
            </a:r>
          </a:p>
          <a:p>
            <a:r>
              <a:rPr lang="ru-RU" b="1" dirty="0" smtClean="0"/>
              <a:t>4.</a:t>
            </a:r>
            <a:r>
              <a:rPr lang="ru-RU" b="1" dirty="0"/>
              <a:t> Не отбирайте </a:t>
            </a:r>
            <a:r>
              <a:rPr lang="ru-RU" b="1" dirty="0" err="1" smtClean="0"/>
              <a:t>гаджеты</a:t>
            </a:r>
            <a:endParaRPr lang="ru-RU" b="1" dirty="0" smtClean="0"/>
          </a:p>
          <a:p>
            <a:r>
              <a:rPr lang="ru-RU" b="1" dirty="0" smtClean="0"/>
              <a:t>5.</a:t>
            </a:r>
            <a:r>
              <a:rPr lang="ru-RU" b="1" dirty="0"/>
              <a:t> </a:t>
            </a:r>
            <a:r>
              <a:rPr lang="ru-RU" b="1" dirty="0" smtClean="0"/>
              <a:t>Займите все их время</a:t>
            </a:r>
          </a:p>
          <a:p>
            <a:r>
              <a:rPr lang="ru-RU" b="1" dirty="0" smtClean="0"/>
              <a:t>6.</a:t>
            </a:r>
            <a:r>
              <a:rPr lang="ru-RU" b="1" dirty="0"/>
              <a:t> Найдите им </a:t>
            </a:r>
            <a:r>
              <a:rPr lang="ru-RU" b="1" dirty="0" smtClean="0"/>
              <a:t>партнера на задание</a:t>
            </a:r>
          </a:p>
          <a:p>
            <a:r>
              <a:rPr lang="ru-RU" b="1" dirty="0" smtClean="0"/>
              <a:t>7.Чётко </a:t>
            </a:r>
            <a:r>
              <a:rPr lang="ru-RU" b="1" dirty="0"/>
              <a:t>оговаривайте </a:t>
            </a:r>
            <a:r>
              <a:rPr lang="ru-RU" b="1" dirty="0" err="1"/>
              <a:t>дедлайн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построить урок </a:t>
            </a:r>
            <a:r>
              <a:rPr lang="en-US" sz="3600" dirty="0" smtClean="0"/>
              <a:t> </a:t>
            </a:r>
            <a:r>
              <a:rPr lang="ru-RU" sz="3600" dirty="0" smtClean="0"/>
              <a:t>для поколения </a:t>
            </a:r>
            <a:r>
              <a:rPr lang="en-US" sz="3600" dirty="0" smtClean="0"/>
              <a:t>Z</a:t>
            </a:r>
            <a:r>
              <a:rPr lang="ru-RU" sz="3600" dirty="0" smtClean="0"/>
              <a:t> 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Необходимо хорошо структурировать урок </a:t>
            </a:r>
          </a:p>
          <a:p>
            <a:r>
              <a:rPr lang="ru-RU" sz="3600" i="1" dirty="0" smtClean="0"/>
              <a:t>с опорой на личностные результаты , </a:t>
            </a:r>
            <a:r>
              <a:rPr lang="ru-RU" sz="3600" i="1" dirty="0" smtClean="0">
                <a:solidFill>
                  <a:srgbClr val="FF0000"/>
                </a:solidFill>
              </a:rPr>
              <a:t>УУД</a:t>
            </a:r>
            <a:r>
              <a:rPr lang="ru-RU" sz="3600" i="1" dirty="0" smtClean="0"/>
              <a:t>  и через систему сильных вопросов.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Примерные сильные вопросы на каждом этапе урока</a:t>
            </a:r>
            <a:endParaRPr lang="ru-RU" dirty="0" smtClean="0"/>
          </a:p>
          <a:p>
            <a:pPr lvl="0"/>
            <a:r>
              <a:rPr lang="ru-RU" b="1" dirty="0" smtClean="0"/>
              <a:t>Мотивационный этап: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Как твои дела? Ты хотел… удалось ли? Что удалось хорошо, не очень хорошо, что можно улучшить? Какие выводы сделал?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Мотивационная установка</a:t>
            </a:r>
            <a:r>
              <a:rPr lang="ru-RU" dirty="0" smtClean="0"/>
              <a:t>: Что ты хочешь? Как поймешь, что достигнешь? Почему важно?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Этап обзора реальности (актуализация знаний):</a:t>
            </a:r>
            <a:endParaRPr lang="ru-RU" dirty="0" smtClean="0"/>
          </a:p>
          <a:p>
            <a:r>
              <a:rPr lang="ru-RU" dirty="0" smtClean="0"/>
              <a:t>Что сейчас не нравится? А что уже есть? </a:t>
            </a:r>
            <a:r>
              <a:rPr lang="ru-RU" dirty="0" smtClean="0">
                <a:solidFill>
                  <a:srgbClr val="FF0000"/>
                </a:solidFill>
              </a:rPr>
              <a:t>УСЛОВИЕ – ОТКРЫТЫЙ УЧЕБНИК и ЦОР </a:t>
            </a:r>
            <a:r>
              <a:rPr lang="ru-RU" dirty="0" smtClean="0"/>
              <a:t>на интерактивной доске</a:t>
            </a:r>
          </a:p>
          <a:p>
            <a:pPr lvl="0"/>
            <a:r>
              <a:rPr lang="ru-RU" b="1" dirty="0" smtClean="0"/>
              <a:t>Этап исследования. Этап поиска решений, Список возможностей:</a:t>
            </a:r>
            <a:endParaRPr lang="ru-RU" dirty="0" smtClean="0"/>
          </a:p>
          <a:p>
            <a:r>
              <a:rPr lang="ru-RU" dirty="0" smtClean="0"/>
              <a:t>Какие варианты решения есть у тебя? Какие есть идеи?  </a:t>
            </a:r>
            <a:r>
              <a:rPr lang="ru-RU" b="1" dirty="0" smtClean="0"/>
              <a:t> </a:t>
            </a:r>
            <a:r>
              <a:rPr lang="ru-RU" dirty="0" smtClean="0"/>
              <a:t>Что выбираешь?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вгения Шамис: “Шпаргалки поколения X: как воспитывать новое поколение?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"/>
            <a:ext cx="269979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962017"/>
            <a:ext cx="62865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поколений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созданная в конце 20 века, предполагает, что у людей, которые родились в одно время, пережили похожий опыт в детстве, будут одинаковые ценности. И эти ценности будут отличать их от людей других поколений.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Рефлексия:</a:t>
            </a:r>
            <a:endParaRPr lang="ru-RU" dirty="0" smtClean="0"/>
          </a:p>
          <a:p>
            <a:r>
              <a:rPr lang="ru-RU" dirty="0" smtClean="0"/>
              <a:t>С чем уходишь: </a:t>
            </a:r>
            <a:r>
              <a:rPr lang="ru-RU" dirty="0" smtClean="0">
                <a:solidFill>
                  <a:srgbClr val="FF0000"/>
                </a:solidFill>
              </a:rPr>
              <a:t>что важного, что полезного, что ценного</a:t>
            </a:r>
            <a:r>
              <a:rPr lang="ru-RU" dirty="0" smtClean="0"/>
              <a:t>? Что полезного было на уроке? Чему научился?</a:t>
            </a:r>
          </a:p>
          <a:p>
            <a:pPr lvl="0">
              <a:buNone/>
            </a:pPr>
            <a:r>
              <a:rPr lang="ru-RU" b="1" dirty="0" smtClean="0"/>
              <a:t>Управление прогрессом и ответственностью ученика. Домашнее задание:</a:t>
            </a:r>
            <a:endParaRPr lang="ru-RU" dirty="0" smtClean="0"/>
          </a:p>
          <a:p>
            <a:r>
              <a:rPr lang="ru-RU" dirty="0" smtClean="0"/>
              <a:t>И что домой? Что готовы сделать прямо сейчас? В какой срок? Что уже хочется сделать? И твой первый шаг? Что может помешать тебе? Чем я могу тебе помочь? Что планируешь сделать ?Что хочется сделать?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77594"/>
            <a:ext cx="8892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черты такого стиля сформулировал известный американский специалист в области обучения детей и взрослых Дж.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Коатс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книги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«Поколения и стили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Подача информации должна проходить быстрее.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картинка вместо тысячи слов (яркость, зрелищность, наглядность). Использование новых технологий обучения (проекторы, мобильные телефоны, компьютеры).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Включать педагогические технологии по развитию критического мышления, вводить в обучение элементы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Мультизадачность и умение заинтересовать. Включать в обучение интерактивные методы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игры, интерактивные динамичные задания, дискуссия, мозговой штурм, проблемные лекции (возможно, с обсуждением через Интернет в режиме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 должен формулировать задания таким образом, чтобы учащийся мог сам выделять в них подцели, задачи и планировать их реализацию.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поощрений.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и сейчас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и усиление (наставничество) более сильных над слабыми.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психологическое сопровождение ( как индивидуальное, так и групповое; усилить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формы работы).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Профилактические мероприятия среди детей и подростков, направленные на информирование о существующих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угрозах, их видоизменениях, а также о способах борьбы с ними.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153836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1.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Коатс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Дж.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Поколения и стили обучения / Дж.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Коатс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М. : МАПДО; Новочеркасск : НОК, 2011.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2.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Никольская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Digital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natives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: как учить современных детей? / А. Никольская. — Режим доступа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http://www.psychologies.ru/roditeli/children/_article/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digital-natives-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kak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uchit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sovremennyx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detej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3.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Поколение Z: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те, кто будет после // Из интервью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А. Сычёвой с психотерапевтом, кандидатом меди-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цинских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наук Марком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Сандомирским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http://www.e-xecutive.ru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4.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Теория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поколений в России. — Режим доступа :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://rugenerations.su/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5.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Солдатова 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Они другие? / Г. Солдатова // Дети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в информационном обществе. — 2017.  № 14.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С. 26–27.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6.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Стрикун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О.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Дети в сети: новое поколение вырастет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в Интернете / 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Стрикун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sibmama.ru/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index.php?p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ymbol" pitchFamily="18" charset="2"/>
              </a:rPr>
              <a:t>=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nov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pokolenie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-web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7.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Фельдштейн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Д. 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Глубинные изменения современного детства и обусловленная ими актуализация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психолого-педагогических проблем развития образования.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http://do.gendocs.ru/docs/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index-292927.html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8.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Шамис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Е.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Теория поколений / 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Шамис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, А. Антипов.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http://www.advertology.ru/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article48762.htm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классах современной школы</a:t>
            </a:r>
          </a:p>
          <a:p>
            <a:r>
              <a:rPr lang="ru-RU" sz="2400" dirty="0" smtClean="0"/>
              <a:t>учатся два поколения — поколение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миллениум</a:t>
            </a:r>
            <a:r>
              <a:rPr lang="ru-RU" sz="2400" dirty="0" smtClean="0"/>
              <a:t>, или</a:t>
            </a:r>
            <a:r>
              <a:rPr lang="ru-RU" sz="2400" b="1" u="sng" dirty="0" smtClean="0">
                <a:solidFill>
                  <a:srgbClr val="FF0000"/>
                </a:solidFill>
              </a:rPr>
              <a:t> Y</a:t>
            </a:r>
            <a:r>
              <a:rPr lang="ru-RU" sz="2400" dirty="0" smtClean="0"/>
              <a:t>, — ученики 9−11-х классов, и поколение </a:t>
            </a:r>
            <a:r>
              <a:rPr lang="ru-RU" sz="2400" b="1" u="sng" dirty="0" smtClean="0">
                <a:solidFill>
                  <a:srgbClr val="FF0000"/>
                </a:solidFill>
              </a:rPr>
              <a:t>Z</a:t>
            </a:r>
            <a:r>
              <a:rPr lang="ru-RU" sz="2400" dirty="0" smtClean="0"/>
              <a:t>, которое представляют в школе ученики 1–8-х классов.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Поколение </a:t>
            </a:r>
            <a:r>
              <a:rPr lang="ru-RU" sz="2400" b="1" u="sng" dirty="0" smtClean="0">
                <a:solidFill>
                  <a:srgbClr val="FF0000"/>
                </a:solidFill>
              </a:rPr>
              <a:t>Z</a:t>
            </a:r>
            <a:r>
              <a:rPr lang="ru-RU" sz="2400" dirty="0" smtClean="0"/>
              <a:t> — это своеобразное переходное</a:t>
            </a:r>
          </a:p>
          <a:p>
            <a:r>
              <a:rPr lang="ru-RU" sz="2400" dirty="0" smtClean="0"/>
              <a:t>поколение из ХХ века в век XXI </a:t>
            </a:r>
            <a:r>
              <a:rPr lang="ru-RU" sz="2400" b="1" dirty="0" smtClean="0"/>
              <a:t>-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центениалы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/>
              <a:t> </a:t>
            </a:r>
            <a:r>
              <a:rPr lang="ru-RU" sz="2400" dirty="0" smtClean="0"/>
              <a:t>домоседы, молчаливое поколение, поколение «ЯЯЯ», цифровые люди</a:t>
            </a:r>
            <a:endParaRPr lang="ru-RU" sz="2400" dirty="0"/>
          </a:p>
        </p:txBody>
      </p:sp>
      <p:pic>
        <p:nvPicPr>
          <p:cNvPr id="22530" name="Picture 2" descr="http://www.tvs-media.ru/images/stories/news/2014/09/13/df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609599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896"/>
            <a:ext cx="85324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поколения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Обладают новым типом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визуально-экранной грамотностью и новыми способностями потребления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Ориентированы на быстрый результат и не готовы долго ждать вознаграждения.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коммуникационной компетентности и обеднение тактильного, живого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нацелены на чтение.  Они будут читать не книги, а комиксы и короткие тексты в Интернете, которые помещаются на один экран. И переваривать информацию они будут таким же образом: быстрее, но маленькими порциями.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Они лучше разбираются в технике, в человеческих эмоциях и поведении. Обладают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клиповым мышлением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основанным на визуальных образах, а не на логике.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Устойчивость внимания уменьшается,  а переключение и распределение внимания развиты хорошо.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цифрового поколения будет больше развита кратковременная память, чем долговременная.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интеренете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и, как следствие, легко поддаются манипулированию.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err="1" smtClean="0"/>
              <a:t>Упс</a:t>
            </a:r>
            <a:r>
              <a:rPr lang="ru-RU" dirty="0" smtClean="0"/>
              <a:t>…проблемка: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663859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Именно эта разница в скорости восприятия информации у детей и учителей </a:t>
            </a:r>
            <a:r>
              <a:rPr lang="ru-RU" sz="2800" dirty="0" smtClean="0"/>
              <a:t>,родителей приводит </a:t>
            </a:r>
            <a:r>
              <a:rPr lang="ru-RU" sz="2800" dirty="0"/>
              <a:t>к множеству проблем – учителя не могут удержать внимание детей и сердятся на них из-за </a:t>
            </a:r>
            <a:r>
              <a:rPr lang="ru-RU" sz="2800" dirty="0" smtClean="0"/>
              <a:t>этого. Дети не выполняют требования родителей или выполняют их «Не Так»,коммуникативная дистанция между ними увеличивается, и цепочка социального наследования,</a:t>
            </a:r>
          </a:p>
          <a:p>
            <a:pPr>
              <a:buNone/>
            </a:pPr>
            <a:r>
              <a:rPr lang="ru-RU" sz="2800" dirty="0" smtClean="0"/>
              <a:t>      передачи опыта прерывается.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Содержимое 3" descr="teens-computer-porn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9080"/>
            <a:ext cx="878687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4581128"/>
            <a:ext cx="471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О</a:t>
            </a:r>
            <a:r>
              <a:rPr lang="en-US" i="1" dirty="0" smtClean="0"/>
              <a:t>”</a:t>
            </a:r>
            <a:r>
              <a:rPr lang="ru-RU" i="1" dirty="0" err="1" smtClean="0"/>
              <a:t>кей</a:t>
            </a:r>
            <a:r>
              <a:rPr lang="ru-RU" i="1" dirty="0" smtClean="0"/>
              <a:t>, </a:t>
            </a:r>
            <a:r>
              <a:rPr lang="ru-RU" i="1" dirty="0" err="1" smtClean="0"/>
              <a:t>гугл</a:t>
            </a:r>
            <a:r>
              <a:rPr lang="ru-RU" i="1" dirty="0" smtClean="0"/>
              <a:t>! Кто такие дети поколения </a:t>
            </a:r>
            <a:r>
              <a:rPr lang="en-US" i="1" dirty="0" smtClean="0"/>
              <a:t>Z</a:t>
            </a:r>
            <a:r>
              <a:rPr lang="ru-RU" i="1" dirty="0" smtClean="0"/>
              <a:t>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Игра в принципы</a:t>
            </a:r>
            <a:endParaRPr lang="ru-RU" dirty="0"/>
          </a:p>
        </p:txBody>
      </p:sp>
      <p:pic>
        <p:nvPicPr>
          <p:cNvPr id="4" name="Содержимое 3" descr="скачанные файл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28800"/>
            <a:ext cx="8858312" cy="50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/>
              <a:t>1.Принцип Супермена</a:t>
            </a:r>
            <a:endParaRPr lang="ru-RU" dirty="0"/>
          </a:p>
        </p:txBody>
      </p:sp>
      <p:pic>
        <p:nvPicPr>
          <p:cNvPr id="4" name="Содержимое 3" descr="https://static49.siliconrus.cmtt.ru/paper-media/af/06/3c/8fe07d9dc673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630096" cy="33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916832"/>
            <a:ext cx="5512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Главная мотивация поколения Z — </a:t>
            </a:r>
            <a:r>
              <a:rPr lang="ru-RU" sz="2800" dirty="0">
                <a:solidFill>
                  <a:srgbClr val="FF0000"/>
                </a:solidFill>
              </a:rPr>
              <a:t>интерес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Отсутствие </a:t>
            </a:r>
            <a:r>
              <a:rPr lang="ru-RU" sz="2800" dirty="0"/>
              <a:t>скуки </a:t>
            </a:r>
            <a:r>
              <a:rPr lang="ru-RU" sz="2800" dirty="0" smtClean="0"/>
              <a:t>и захватывающие </a:t>
            </a:r>
            <a:r>
              <a:rPr lang="ru-RU" sz="2800" dirty="0"/>
              <a:t>задачи — часть состояния комфорта поколения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117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может</a:t>
            </a:r>
            <a:r>
              <a:rPr lang="ru-RU" sz="2800" dirty="0" smtClean="0"/>
              <a:t>: </a:t>
            </a:r>
            <a:r>
              <a:rPr lang="ru-RU" sz="2800" dirty="0"/>
              <a:t>в короткий срок решить несколько задач одновременно без потери качества </a:t>
            </a:r>
            <a:r>
              <a:rPr lang="ru-RU" sz="2800" dirty="0" smtClean="0"/>
              <a:t>—преимущество </a:t>
            </a:r>
            <a:r>
              <a:rPr lang="ru-RU" sz="2800" dirty="0"/>
              <a:t>поколения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Но </a:t>
            </a:r>
            <a:r>
              <a:rPr lang="ru-RU" sz="2800" dirty="0" smtClean="0">
                <a:solidFill>
                  <a:srgbClr val="FF0000"/>
                </a:solidFill>
              </a:rPr>
              <a:t>ему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важно 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 знать что </a:t>
            </a:r>
            <a:r>
              <a:rPr lang="ru-RU" sz="2800" dirty="0"/>
              <a:t>он делает, почему, </a:t>
            </a:r>
            <a:r>
              <a:rPr lang="ru-RU" sz="2800" dirty="0" smtClean="0"/>
              <a:t>зачем (полезность для него) </a:t>
            </a:r>
            <a:r>
              <a:rPr lang="ru-RU" sz="2800" dirty="0"/>
              <a:t>и как это согласуется с </a:t>
            </a:r>
            <a:r>
              <a:rPr lang="ru-RU" sz="2800" dirty="0" smtClean="0"/>
              <a:t>его целями сейчас.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996952"/>
          <a:ext cx="8229600" cy="343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03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2442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Придумай три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заданий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твоей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покажем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другим ребятам как можно выполнять  задания.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 сделаем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общий проект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разных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заданий  и сдай учителю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2.Принцип Правил игры</a:t>
            </a:r>
            <a:endParaRPr lang="ru-RU" dirty="0"/>
          </a:p>
        </p:txBody>
      </p:sp>
      <p:pic>
        <p:nvPicPr>
          <p:cNvPr id="4" name="Содержимое 3" descr="https://static41.siliconrus.cmtt.ru/paper-media/0d/65/62/af3049318fe21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701" y="1214422"/>
            <a:ext cx="61185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1212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</vt:lpstr>
      <vt:lpstr>Слайд 3</vt:lpstr>
      <vt:lpstr>Слайд 4</vt:lpstr>
      <vt:lpstr>Упс…проблемка:</vt:lpstr>
      <vt:lpstr>Игра в принципы</vt:lpstr>
      <vt:lpstr>1.Принцип Супермена</vt:lpstr>
      <vt:lpstr>Он может: в короткий срок решить несколько задач одновременно без потери качества —преимущество поколения Но ему важно :  знать что он делает, почему, зачем (полезность для него) и как это согласуется с его целями сейчас. </vt:lpstr>
      <vt:lpstr>2.Принцип Правил игры</vt:lpstr>
      <vt:lpstr>Он может: выполнять задачи качественно и в срок Ему важно: четко инструкцию задания, знать чёткие сроки работы(время- ценность); понимать - несоблюдение правил и сроков наказуемо</vt:lpstr>
      <vt:lpstr>3.Принцип быстрого результата</vt:lpstr>
      <vt:lpstr>Он может: Выполнять задачи, которые реально  осуществимы Ему важно: победить, знать, что делает, то что в его силах</vt:lpstr>
      <vt:lpstr>4.Принцип награды</vt:lpstr>
      <vt:lpstr>Он не может: ЖДАТЬ( его горизонты ближе, его желания очень быстро удовлетворялись) Ему важно: важно поставить не только срок исполнения задачи, но и пообещать срок достижения первых побед. </vt:lpstr>
      <vt:lpstr>« Не мы такие - жизнь такая!» ТРУДНОСТИ РАБОТЫ</vt:lpstr>
      <vt:lpstr>Пишем на подкорочку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МБОУ "Лицей №1 им. Н. К. Крупской"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“Шпаргалки поколения X: как воспитывать новое поколение?”</dc:title>
  <dc:creator>Учитель 312</dc:creator>
  <cp:lastModifiedBy>user</cp:lastModifiedBy>
  <cp:revision>53</cp:revision>
  <dcterms:created xsi:type="dcterms:W3CDTF">2015-11-05T03:53:02Z</dcterms:created>
  <dcterms:modified xsi:type="dcterms:W3CDTF">2019-01-08T10:59:21Z</dcterms:modified>
</cp:coreProperties>
</file>