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279" r:id="rId4"/>
    <p:sldId id="275" r:id="rId5"/>
    <p:sldId id="273" r:id="rId6"/>
    <p:sldId id="274" r:id="rId7"/>
    <p:sldId id="276" r:id="rId8"/>
    <p:sldId id="277" r:id="rId9"/>
    <p:sldId id="271" r:id="rId10"/>
    <p:sldId id="257" r:id="rId11"/>
    <p:sldId id="272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46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1"/>
          <p:cNvGrpSpPr>
            <a:grpSpLocks/>
          </p:cNvGrpSpPr>
          <p:nvPr/>
        </p:nvGrpSpPr>
        <p:grpSpPr bwMode="auto">
          <a:xfrm rot="-1906589">
            <a:off x="3335338" y="1909763"/>
            <a:ext cx="6021387" cy="4829175"/>
            <a:chOff x="1761807" y="615248"/>
            <a:chExt cx="6021229" cy="4829684"/>
          </a:xfrm>
        </p:grpSpPr>
        <p:grpSp>
          <p:nvGrpSpPr>
            <p:cNvPr id="5" name="Group 42"/>
            <p:cNvGrpSpPr>
              <a:grpSpLocks/>
            </p:cNvGrpSpPr>
            <p:nvPr userDrawn="1"/>
          </p:nvGrpSpPr>
          <p:grpSpPr bwMode="auto">
            <a:xfrm>
              <a:off x="1761807" y="1695712"/>
              <a:ext cx="6021229" cy="3068566"/>
              <a:chOff x="1522575" y="779540"/>
              <a:chExt cx="6021229" cy="3068566"/>
            </a:xfrm>
          </p:grpSpPr>
          <p:sp>
            <p:nvSpPr>
              <p:cNvPr id="19" name="Freeform 21"/>
              <p:cNvSpPr/>
              <p:nvPr userDrawn="1"/>
            </p:nvSpPr>
            <p:spPr bwMode="grayWhite">
              <a:xfrm>
                <a:off x="1531435" y="783084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9100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20" name="Freeform 22"/>
              <p:cNvSpPr/>
              <p:nvPr userDrawn="1"/>
            </p:nvSpPr>
            <p:spPr bwMode="grayWhite">
              <a:xfrm>
                <a:off x="1522575" y="779540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25400">
                <a:gradFill flip="none" rotWithShape="1">
                  <a:gsLst>
                    <a:gs pos="84000">
                      <a:srgbClr val="F8F8F8">
                        <a:alpha val="0"/>
                      </a:srgbClr>
                    </a:gs>
                    <a:gs pos="41000">
                      <a:srgbClr val="F8F8F8">
                        <a:alpha val="44000"/>
                      </a:srgbClr>
                    </a:gs>
                    <a:gs pos="88000">
                      <a:srgbClr val="F8F8F8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cxnSp>
          <p:nvCxnSpPr>
            <p:cNvPr id="6" name="Straight Connector 8"/>
            <p:cNvCxnSpPr/>
            <p:nvPr userDrawn="1"/>
          </p:nvCxnSpPr>
          <p:spPr bwMode="grayWhite">
            <a:xfrm rot="18120000" flipH="1">
              <a:off x="2718288" y="2106345"/>
              <a:ext cx="3999708" cy="2492654"/>
            </a:xfrm>
            <a:prstGeom prst="line">
              <a:avLst/>
            </a:prstGeom>
            <a:ln w="50800">
              <a:gradFill flip="none" rotWithShape="1">
                <a:gsLst>
                  <a:gs pos="10000">
                    <a:srgbClr val="FFFFFF">
                      <a:alpha val="0"/>
                    </a:srgbClr>
                  </a:gs>
                  <a:gs pos="50000">
                    <a:srgbClr val="F8F8F8">
                      <a:alpha val="60000"/>
                    </a:srgbClr>
                  </a:gs>
                  <a:gs pos="90000">
                    <a:srgbClr val="DDDDDD">
                      <a:alpha val="0"/>
                    </a:srgbClr>
                  </a:gs>
                </a:gsLst>
                <a:lin ang="2700000" scaled="1"/>
                <a:tileRect/>
              </a:gradFill>
              <a:miter lim="800000"/>
            </a:ln>
            <a:effectLst>
              <a:glow rad="63500">
                <a:srgbClr val="FFFFFF">
                  <a:alpha val="3922"/>
                </a:srgb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Group 38"/>
            <p:cNvGrpSpPr>
              <a:grpSpLocks/>
            </p:cNvGrpSpPr>
            <p:nvPr userDrawn="1"/>
          </p:nvGrpSpPr>
          <p:grpSpPr bwMode="auto">
            <a:xfrm>
              <a:off x="3730877" y="1536192"/>
              <a:ext cx="2721357" cy="3879656"/>
              <a:chOff x="3730877" y="1536192"/>
              <a:chExt cx="2721357" cy="3879656"/>
            </a:xfrm>
          </p:grpSpPr>
          <p:sp>
            <p:nvSpPr>
              <p:cNvPr id="17" name="Freeform 19"/>
              <p:cNvSpPr/>
              <p:nvPr userDrawn="1"/>
            </p:nvSpPr>
            <p:spPr bwMode="grayWhite">
              <a:xfrm>
                <a:off x="4388453" y="1629422"/>
                <a:ext cx="2059093" cy="340542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  <a:gd name="connsiteX2" fmla="*/ 0 w 2374787"/>
                  <a:gd name="connsiteY2" fmla="*/ 0 h 3196607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7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7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2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8" name="Freeform 20"/>
              <p:cNvSpPr/>
              <p:nvPr userDrawn="1"/>
            </p:nvSpPr>
            <p:spPr bwMode="grayWhite">
              <a:xfrm>
                <a:off x="3730877" y="1536192"/>
                <a:ext cx="2721357" cy="3879656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  <a:gd name="connsiteX3" fmla="*/ 1 w 3138588"/>
                  <a:gd name="connsiteY3" fmla="*/ 0 h 3682514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  <a:lnTo>
                      <a:pt x="1" y="0"/>
                    </a:lnTo>
                    <a:close/>
                  </a:path>
                  <a:path w="3138588" h="3682514" fill="none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8" name="Group 39"/>
            <p:cNvGrpSpPr>
              <a:grpSpLocks/>
            </p:cNvGrpSpPr>
            <p:nvPr userDrawn="1"/>
          </p:nvGrpSpPr>
          <p:grpSpPr bwMode="auto">
            <a:xfrm>
              <a:off x="2756586" y="1619763"/>
              <a:ext cx="2892850" cy="3379627"/>
              <a:chOff x="2756587" y="1619763"/>
              <a:chExt cx="2892850" cy="3379627"/>
            </a:xfrm>
          </p:grpSpPr>
          <p:sp>
            <p:nvSpPr>
              <p:cNvPr id="15" name="Freeform 17"/>
              <p:cNvSpPr/>
              <p:nvPr userDrawn="1"/>
            </p:nvSpPr>
            <p:spPr bwMode="grayWhite">
              <a:xfrm flipH="1">
                <a:off x="2774785" y="1709909"/>
                <a:ext cx="2188853" cy="293368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  <a:gd name="connsiteX2" fmla="*/ 0 w 2374789"/>
                  <a:gd name="connsiteY2" fmla="*/ 0 h 3196608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9" h="3196608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9" h="3196608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6" name="Freeform 18"/>
              <p:cNvSpPr/>
              <p:nvPr userDrawn="1"/>
            </p:nvSpPr>
            <p:spPr bwMode="grayWhite">
              <a:xfrm flipH="1">
                <a:off x="2756587" y="1619763"/>
                <a:ext cx="2892850" cy="337962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8575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3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9" name="Group 37"/>
            <p:cNvGrpSpPr>
              <a:grpSpLocks/>
            </p:cNvGrpSpPr>
            <p:nvPr userDrawn="1"/>
          </p:nvGrpSpPr>
          <p:grpSpPr bwMode="auto">
            <a:xfrm>
              <a:off x="3126248" y="615248"/>
              <a:ext cx="3325881" cy="2834631"/>
              <a:chOff x="3126249" y="615248"/>
              <a:chExt cx="3325881" cy="2834631"/>
            </a:xfrm>
          </p:grpSpPr>
          <p:sp>
            <p:nvSpPr>
              <p:cNvPr id="13" name="Freeform 15"/>
              <p:cNvSpPr/>
              <p:nvPr userDrawn="1"/>
            </p:nvSpPr>
            <p:spPr bwMode="grayWhite">
              <a:xfrm rot="13693869" flipH="1">
                <a:off x="3845802" y="929727"/>
                <a:ext cx="2144802" cy="2887031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  <a:gd name="connsiteX2" fmla="*/ 0 w 2374788"/>
                  <a:gd name="connsiteY2" fmla="*/ 0 h 3196606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6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6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65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4" name="Freeform 16"/>
              <p:cNvSpPr/>
              <p:nvPr userDrawn="1"/>
            </p:nvSpPr>
            <p:spPr bwMode="grayWhite">
              <a:xfrm rot="13693869" flipH="1">
                <a:off x="3371874" y="369623"/>
                <a:ext cx="2834631" cy="3325881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6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10" name="Group 36"/>
            <p:cNvGrpSpPr>
              <a:grpSpLocks/>
            </p:cNvGrpSpPr>
            <p:nvPr userDrawn="1"/>
          </p:nvGrpSpPr>
          <p:grpSpPr bwMode="auto">
            <a:xfrm>
              <a:off x="2490231" y="1369960"/>
              <a:ext cx="4781177" cy="4074972"/>
              <a:chOff x="2490231" y="1369960"/>
              <a:chExt cx="4781177" cy="4074972"/>
            </a:xfrm>
          </p:grpSpPr>
          <p:sp>
            <p:nvSpPr>
              <p:cNvPr id="11" name="Freeform 13"/>
              <p:cNvSpPr/>
              <p:nvPr userDrawn="1"/>
            </p:nvSpPr>
            <p:spPr bwMode="grayWhite">
              <a:xfrm rot="13693869" flipH="1">
                <a:off x="3524638" y="1822044"/>
                <a:ext cx="3083296" cy="4150302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  <a:gd name="connsiteX2" fmla="*/ 0 w 2374788"/>
                  <a:gd name="connsiteY2" fmla="*/ 0 h 3196607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sp>
            <p:nvSpPr>
              <p:cNvPr id="12" name="Freeform 14"/>
              <p:cNvSpPr/>
              <p:nvPr userDrawn="1"/>
            </p:nvSpPr>
            <p:spPr bwMode="grayWhite">
              <a:xfrm rot="13693869" flipH="1">
                <a:off x="2843334" y="1016857"/>
                <a:ext cx="4074972" cy="478117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3175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3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pic>
        <p:nvPicPr>
          <p:cNvPr id="21" name="Picture 230" descr="st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4648200" y="4419600"/>
            <a:ext cx="8953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069848"/>
            <a:ext cx="7470648" cy="1470025"/>
          </a:xfrm>
        </p:spPr>
        <p:txBody>
          <a:bodyPr>
            <a:noAutofit/>
          </a:bodyPr>
          <a:lstStyle>
            <a:lvl1pPr algn="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black">
          <a:xfrm>
            <a:off x="2743200" y="384048"/>
            <a:ext cx="5943600" cy="612648"/>
          </a:xfrm>
        </p:spPr>
        <p:txBody>
          <a:bodyPr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A7AD3-9B89-4967-86A3-BF6B2AEE3F47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2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1D744-4A10-4795-A168-A61C0F77DE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"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1E849-FC70-4C7E-B2B4-673CE8DFD985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A3227-951C-4064-9DC4-BB4B5B479A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black">
          <a:xfrm>
            <a:off x="7068312" y="356616"/>
            <a:ext cx="1618488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56616"/>
            <a:ext cx="6400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C1DCD-348C-45DB-9C1F-C9FB4EF340DB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B2AE4-3B3C-4E47-99F6-84B87C9E3F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8720"/>
            <a:ext cx="8229600" cy="49834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58B50-228E-4C4A-A684-5956FD72FE59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6C5624-A32A-490E-8890-46C5A49464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1"/>
          <p:cNvGrpSpPr>
            <a:grpSpLocks/>
          </p:cNvGrpSpPr>
          <p:nvPr/>
        </p:nvGrpSpPr>
        <p:grpSpPr bwMode="auto">
          <a:xfrm rot="-1906589">
            <a:off x="3335338" y="1909763"/>
            <a:ext cx="6021387" cy="4829175"/>
            <a:chOff x="1761807" y="615248"/>
            <a:chExt cx="6021229" cy="4829684"/>
          </a:xfrm>
        </p:grpSpPr>
        <p:grpSp>
          <p:nvGrpSpPr>
            <p:cNvPr id="5" name="Group 42"/>
            <p:cNvGrpSpPr>
              <a:grpSpLocks/>
            </p:cNvGrpSpPr>
            <p:nvPr userDrawn="1"/>
          </p:nvGrpSpPr>
          <p:grpSpPr bwMode="auto">
            <a:xfrm>
              <a:off x="1761807" y="1695712"/>
              <a:ext cx="6021229" cy="3068566"/>
              <a:chOff x="1522575" y="779540"/>
              <a:chExt cx="6021229" cy="3068566"/>
            </a:xfrm>
          </p:grpSpPr>
          <p:sp>
            <p:nvSpPr>
              <p:cNvPr id="19" name="Freeform 21"/>
              <p:cNvSpPr/>
              <p:nvPr userDrawn="1"/>
            </p:nvSpPr>
            <p:spPr bwMode="grayWhite">
              <a:xfrm>
                <a:off x="1531435" y="783084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9100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20" name="Freeform 22"/>
              <p:cNvSpPr/>
              <p:nvPr userDrawn="1"/>
            </p:nvSpPr>
            <p:spPr bwMode="grayWhite">
              <a:xfrm>
                <a:off x="1522575" y="779540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25400">
                <a:gradFill flip="none" rotWithShape="1">
                  <a:gsLst>
                    <a:gs pos="84000">
                      <a:srgbClr val="F8F8F8">
                        <a:alpha val="0"/>
                      </a:srgbClr>
                    </a:gs>
                    <a:gs pos="41000">
                      <a:srgbClr val="F8F8F8">
                        <a:alpha val="44000"/>
                      </a:srgbClr>
                    </a:gs>
                    <a:gs pos="88000">
                      <a:srgbClr val="F8F8F8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cxnSp>
          <p:nvCxnSpPr>
            <p:cNvPr id="6" name="Straight Connector 8"/>
            <p:cNvCxnSpPr/>
            <p:nvPr userDrawn="1"/>
          </p:nvCxnSpPr>
          <p:spPr bwMode="grayWhite">
            <a:xfrm rot="18120000" flipH="1">
              <a:off x="2718288" y="2106345"/>
              <a:ext cx="3999708" cy="2492654"/>
            </a:xfrm>
            <a:prstGeom prst="line">
              <a:avLst/>
            </a:prstGeom>
            <a:ln w="50800">
              <a:gradFill flip="none" rotWithShape="1">
                <a:gsLst>
                  <a:gs pos="10000">
                    <a:srgbClr val="FFFFFF">
                      <a:alpha val="0"/>
                    </a:srgbClr>
                  </a:gs>
                  <a:gs pos="50000">
                    <a:srgbClr val="F8F8F8">
                      <a:alpha val="60000"/>
                    </a:srgbClr>
                  </a:gs>
                  <a:gs pos="90000">
                    <a:srgbClr val="DDDDDD">
                      <a:alpha val="0"/>
                    </a:srgbClr>
                  </a:gs>
                </a:gsLst>
                <a:lin ang="2700000" scaled="1"/>
                <a:tileRect/>
              </a:gradFill>
              <a:miter lim="800000"/>
            </a:ln>
            <a:effectLst>
              <a:glow rad="63500">
                <a:srgbClr val="FFFFFF">
                  <a:alpha val="3922"/>
                </a:srgb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Group 38"/>
            <p:cNvGrpSpPr>
              <a:grpSpLocks/>
            </p:cNvGrpSpPr>
            <p:nvPr userDrawn="1"/>
          </p:nvGrpSpPr>
          <p:grpSpPr bwMode="auto">
            <a:xfrm>
              <a:off x="3730877" y="1536192"/>
              <a:ext cx="2721357" cy="3879656"/>
              <a:chOff x="3730877" y="1536192"/>
              <a:chExt cx="2721357" cy="3879656"/>
            </a:xfrm>
          </p:grpSpPr>
          <p:sp>
            <p:nvSpPr>
              <p:cNvPr id="17" name="Freeform 19"/>
              <p:cNvSpPr/>
              <p:nvPr userDrawn="1"/>
            </p:nvSpPr>
            <p:spPr bwMode="grayWhite">
              <a:xfrm>
                <a:off x="4388453" y="1629422"/>
                <a:ext cx="2059093" cy="340542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  <a:gd name="connsiteX2" fmla="*/ 0 w 2374787"/>
                  <a:gd name="connsiteY2" fmla="*/ 0 h 3196607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7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7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2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8" name="Freeform 20"/>
              <p:cNvSpPr/>
              <p:nvPr userDrawn="1"/>
            </p:nvSpPr>
            <p:spPr bwMode="grayWhite">
              <a:xfrm>
                <a:off x="3730877" y="1536192"/>
                <a:ext cx="2721357" cy="3879656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  <a:gd name="connsiteX3" fmla="*/ 1 w 3138588"/>
                  <a:gd name="connsiteY3" fmla="*/ 0 h 3682514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  <a:lnTo>
                      <a:pt x="1" y="0"/>
                    </a:lnTo>
                    <a:close/>
                  </a:path>
                  <a:path w="3138588" h="3682514" fill="none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8" name="Group 39"/>
            <p:cNvGrpSpPr>
              <a:grpSpLocks/>
            </p:cNvGrpSpPr>
            <p:nvPr userDrawn="1"/>
          </p:nvGrpSpPr>
          <p:grpSpPr bwMode="auto">
            <a:xfrm>
              <a:off x="2756586" y="1619763"/>
              <a:ext cx="2892850" cy="3379627"/>
              <a:chOff x="2756587" y="1619763"/>
              <a:chExt cx="2892850" cy="3379627"/>
            </a:xfrm>
          </p:grpSpPr>
          <p:sp>
            <p:nvSpPr>
              <p:cNvPr id="15" name="Freeform 17"/>
              <p:cNvSpPr/>
              <p:nvPr userDrawn="1"/>
            </p:nvSpPr>
            <p:spPr bwMode="grayWhite">
              <a:xfrm flipH="1">
                <a:off x="2774785" y="1709909"/>
                <a:ext cx="2188853" cy="293368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  <a:gd name="connsiteX2" fmla="*/ 0 w 2374789"/>
                  <a:gd name="connsiteY2" fmla="*/ 0 h 3196608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9" h="3196608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9" h="3196608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6" name="Freeform 18"/>
              <p:cNvSpPr/>
              <p:nvPr userDrawn="1"/>
            </p:nvSpPr>
            <p:spPr bwMode="grayWhite">
              <a:xfrm flipH="1">
                <a:off x="2756587" y="1619763"/>
                <a:ext cx="2892850" cy="337962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8575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3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9" name="Group 37"/>
            <p:cNvGrpSpPr>
              <a:grpSpLocks/>
            </p:cNvGrpSpPr>
            <p:nvPr userDrawn="1"/>
          </p:nvGrpSpPr>
          <p:grpSpPr bwMode="auto">
            <a:xfrm>
              <a:off x="3126248" y="615248"/>
              <a:ext cx="3325881" cy="2834631"/>
              <a:chOff x="3126249" y="615248"/>
              <a:chExt cx="3325881" cy="2834631"/>
            </a:xfrm>
          </p:grpSpPr>
          <p:sp>
            <p:nvSpPr>
              <p:cNvPr id="13" name="Freeform 15"/>
              <p:cNvSpPr/>
              <p:nvPr userDrawn="1"/>
            </p:nvSpPr>
            <p:spPr bwMode="grayWhite">
              <a:xfrm rot="13693869" flipH="1">
                <a:off x="3845802" y="929727"/>
                <a:ext cx="2144802" cy="2887031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  <a:gd name="connsiteX2" fmla="*/ 0 w 2374788"/>
                  <a:gd name="connsiteY2" fmla="*/ 0 h 3196606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6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6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65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4" name="Freeform 16"/>
              <p:cNvSpPr/>
              <p:nvPr userDrawn="1"/>
            </p:nvSpPr>
            <p:spPr bwMode="grayWhite">
              <a:xfrm rot="13693869" flipH="1">
                <a:off x="3371874" y="369623"/>
                <a:ext cx="2834631" cy="3325881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6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10" name="Group 36"/>
            <p:cNvGrpSpPr>
              <a:grpSpLocks/>
            </p:cNvGrpSpPr>
            <p:nvPr userDrawn="1"/>
          </p:nvGrpSpPr>
          <p:grpSpPr bwMode="auto">
            <a:xfrm>
              <a:off x="2490231" y="1369960"/>
              <a:ext cx="4781177" cy="4074972"/>
              <a:chOff x="2490231" y="1369960"/>
              <a:chExt cx="4781177" cy="4074972"/>
            </a:xfrm>
          </p:grpSpPr>
          <p:sp>
            <p:nvSpPr>
              <p:cNvPr id="11" name="Freeform 13"/>
              <p:cNvSpPr/>
              <p:nvPr userDrawn="1"/>
            </p:nvSpPr>
            <p:spPr bwMode="grayWhite">
              <a:xfrm rot="13693869" flipH="1">
                <a:off x="3524638" y="1822044"/>
                <a:ext cx="3083296" cy="4150302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  <a:gd name="connsiteX2" fmla="*/ 0 w 2374788"/>
                  <a:gd name="connsiteY2" fmla="*/ 0 h 3196607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sp>
            <p:nvSpPr>
              <p:cNvPr id="12" name="Freeform 14"/>
              <p:cNvSpPr/>
              <p:nvPr userDrawn="1"/>
            </p:nvSpPr>
            <p:spPr bwMode="grayWhite">
              <a:xfrm rot="13693869" flipH="1">
                <a:off x="2843334" y="1016857"/>
                <a:ext cx="4074972" cy="478117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3175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3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pic>
        <p:nvPicPr>
          <p:cNvPr id="21" name="Picture 230" descr="st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4648200" y="4419600"/>
            <a:ext cx="8953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232" y="2286000"/>
            <a:ext cx="7772400" cy="1362075"/>
          </a:xfrm>
        </p:spPr>
        <p:txBody>
          <a:bodyPr anchor="t">
            <a:noAutofit/>
          </a:bodyPr>
          <a:lstStyle>
            <a:lvl1pPr algn="ctr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353312"/>
            <a:ext cx="7772400" cy="905256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95B29-C427-4B97-9F14-5AE4F6E1CD08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2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3168D-0A7A-4875-B3CB-0C4C3A2F45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4632" y="1289304"/>
            <a:ext cx="4038600" cy="46725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1728" y="1289304"/>
            <a:ext cx="4038600" cy="46725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B2125-097A-4BB8-BFF4-B879C8315405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960B1-61A1-4881-AEFB-56352447E1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57200" y="1353312"/>
            <a:ext cx="4041648" cy="639762"/>
          </a:xfrm>
          <a:solidFill>
            <a:srgbClr val="FFFFFF">
              <a:alpha val="25098"/>
            </a:srgbClr>
          </a:solidFill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93976"/>
            <a:ext cx="4040188" cy="40325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gray">
          <a:xfrm>
            <a:off x="4645025" y="1353312"/>
            <a:ext cx="4041648" cy="639762"/>
          </a:xfrm>
          <a:solidFill>
            <a:srgbClr val="FFFFFF">
              <a:alpha val="25098"/>
            </a:srgbClr>
          </a:solidFill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93976"/>
            <a:ext cx="4041775" cy="40325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80E5F-6525-4037-8CF9-C91B2AED9584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BEAB0-524A-41AC-8094-B027E7AF85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83833-6067-4917-AD9A-B81A2096BD0F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DBCC4-9570-41E1-B538-C100B7AB4F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0C7DD-B70F-4392-B456-0F34D87D0921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83747-D7EB-4050-B56C-9D5C35BE29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6152" y="0"/>
            <a:ext cx="7470648" cy="987552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1016" y="1371600"/>
            <a:ext cx="4672584" cy="485546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6025896" y="1371600"/>
            <a:ext cx="2633472" cy="4873752"/>
          </a:xfrm>
          <a:gradFill>
            <a:gsLst>
              <a:gs pos="0">
                <a:schemeClr val="bg1">
                  <a:lumMod val="95000"/>
                  <a:alpha val="34000"/>
                </a:schemeClr>
              </a:gs>
              <a:gs pos="60000">
                <a:schemeClr val="tx2">
                  <a:lumMod val="20000"/>
                  <a:lumOff val="80000"/>
                  <a:alpha val="0"/>
                </a:schemeClr>
              </a:gs>
            </a:gsLst>
            <a:lin ang="5400000" scaled="1"/>
          </a:gradFill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318B92-C6BF-4B41-B542-5CDBD9EEB51E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97643-DBE5-4B7F-9710-ED58DF140D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02920" y="4855464"/>
            <a:ext cx="3218688" cy="777240"/>
          </a:xfrm>
          <a:solidFill>
            <a:schemeClr val="bg2">
              <a:lumMod val="50000"/>
            </a:schemeClr>
          </a:solidFill>
        </p:spPr>
        <p:txBody>
          <a:bodyPr/>
          <a:lstStyle>
            <a:lvl1pPr algn="ctr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gray">
          <a:xfrm>
            <a:off x="3867912" y="1216152"/>
            <a:ext cx="4626864" cy="4398264"/>
          </a:xfrm>
          <a:solidFill>
            <a:srgbClr val="EAEAEA"/>
          </a:solidFill>
          <a:effectLst>
            <a:outerShdw blurRad="254000" dist="101600" dir="2700000" algn="ctr" rotWithShape="0">
              <a:srgbClr val="000000">
                <a:alpha val="40000"/>
              </a:srgb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0" y="1216152"/>
            <a:ext cx="3218688" cy="3575304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6F1CB8-E070-42C0-9652-78096D03CDDA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134F4-2028-4942-BD5C-08CE4284B9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White">
          <a:xfrm>
            <a:off x="0" y="0"/>
            <a:ext cx="9144000" cy="6858000"/>
          </a:xfrm>
          <a:prstGeom prst="rect">
            <a:avLst/>
          </a:prstGeom>
          <a:gradFill>
            <a:gsLst>
              <a:gs pos="6000">
                <a:schemeClr val="bg2">
                  <a:lumMod val="50000"/>
                  <a:alpha val="83000"/>
                </a:schemeClr>
              </a:gs>
              <a:gs pos="26000">
                <a:schemeClr val="bg2">
                  <a:lumMod val="50000"/>
                  <a:alpha val="63000"/>
                </a:schemeClr>
              </a:gs>
              <a:gs pos="50000">
                <a:schemeClr val="bg2">
                  <a:lumMod val="50000"/>
                  <a:alpha val="27000"/>
                </a:schemeClr>
              </a:gs>
              <a:gs pos="100000">
                <a:schemeClr val="bg2">
                  <a:lumMod val="50000"/>
                  <a:alpha val="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black">
          <a:xfrm>
            <a:off x="0" y="0"/>
            <a:ext cx="1216025" cy="987425"/>
          </a:xfrm>
          <a:prstGeom prst="rect">
            <a:avLst/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white">
          <a:xfrm>
            <a:off x="76200" y="1066800"/>
            <a:ext cx="2590800" cy="1219200"/>
          </a:xfrm>
          <a:prstGeom prst="rect">
            <a:avLst/>
          </a:prstGeom>
          <a:blipFill dpi="0" rotWithShape="1">
            <a:blip r:embed="rId13" cstate="print">
              <a:alphaModFix amt="5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31" name="Picture 136" descr="sta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gray">
          <a:xfrm rot="-1315059">
            <a:off x="8659813" y="5872163"/>
            <a:ext cx="5429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139" descr="sta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gray">
          <a:xfrm rot="-1315059" flipH="1" flipV="1">
            <a:off x="152400" y="4724400"/>
            <a:ext cx="42545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9" descr="sta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gray">
          <a:xfrm rot="-1315059">
            <a:off x="533400" y="152400"/>
            <a:ext cx="6921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Straight Connector 12"/>
          <p:cNvCxnSpPr/>
          <p:nvPr/>
        </p:nvCxnSpPr>
        <p:spPr bwMode="white">
          <a:xfrm>
            <a:off x="1217613" y="0"/>
            <a:ext cx="0" cy="685800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 bwMode="ltGray">
          <a:xfrm>
            <a:off x="8713788" y="0"/>
            <a:ext cx="0" cy="685800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ltGray">
          <a:xfrm>
            <a:off x="2670175" y="0"/>
            <a:ext cx="0" cy="685800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 bwMode="grayWhite">
          <a:xfrm>
            <a:off x="0" y="990600"/>
            <a:ext cx="9144000" cy="1588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grayWhite">
          <a:xfrm>
            <a:off x="5788025" y="1069975"/>
            <a:ext cx="3355975" cy="1588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101"/>
          <p:cNvGrpSpPr>
            <a:grpSpLocks/>
          </p:cNvGrpSpPr>
          <p:nvPr/>
        </p:nvGrpSpPr>
        <p:grpSpPr bwMode="ltGray">
          <a:xfrm>
            <a:off x="-61512" y="-103188"/>
            <a:ext cx="4100112" cy="4217988"/>
            <a:chOff x="-80" y="-65"/>
            <a:chExt cx="2624" cy="2631"/>
          </a:xfrm>
          <a:solidFill>
            <a:schemeClr val="bg2">
              <a:lumMod val="20000"/>
              <a:lumOff val="80000"/>
              <a:alpha val="10196"/>
            </a:schemeClr>
          </a:solidFill>
        </p:grpSpPr>
        <p:sp>
          <p:nvSpPr>
            <p:cNvPr id="19" name="Freeform 102"/>
            <p:cNvSpPr>
              <a:spLocks/>
            </p:cNvSpPr>
            <p:nvPr/>
          </p:nvSpPr>
          <p:spPr bwMode="ltGray">
            <a:xfrm>
              <a:off x="1703" y="0"/>
              <a:ext cx="73" cy="34"/>
            </a:xfrm>
            <a:custGeom>
              <a:avLst/>
              <a:gdLst>
                <a:gd name="connsiteX0" fmla="*/ 674 w 711"/>
                <a:gd name="connsiteY0" fmla="*/ 0 h 451"/>
                <a:gd name="connsiteX1" fmla="*/ 711 w 711"/>
                <a:gd name="connsiteY1" fmla="*/ 67 h 451"/>
                <a:gd name="connsiteX2" fmla="*/ 132 w 711"/>
                <a:gd name="connsiteY2" fmla="*/ 401 h 451"/>
                <a:gd name="connsiteX3" fmla="*/ 112 w 711"/>
                <a:gd name="connsiteY3" fmla="*/ 367 h 451"/>
                <a:gd name="connsiteX4" fmla="*/ 94 w 711"/>
                <a:gd name="connsiteY4" fmla="*/ 335 h 451"/>
                <a:gd name="connsiteX5" fmla="*/ 674 w 711"/>
                <a:gd name="connsiteY5" fmla="*/ 0 h 451"/>
                <a:gd name="connsiteX0" fmla="*/ 674 w 711"/>
                <a:gd name="connsiteY0" fmla="*/ 0 h 451"/>
                <a:gd name="connsiteX1" fmla="*/ 711 w 711"/>
                <a:gd name="connsiteY1" fmla="*/ 67 h 451"/>
                <a:gd name="connsiteX2" fmla="*/ 185 w 711"/>
                <a:gd name="connsiteY2" fmla="*/ 369 h 451"/>
                <a:gd name="connsiteX3" fmla="*/ 132 w 711"/>
                <a:gd name="connsiteY3" fmla="*/ 401 h 451"/>
                <a:gd name="connsiteX4" fmla="*/ 112 w 711"/>
                <a:gd name="connsiteY4" fmla="*/ 367 h 451"/>
                <a:gd name="connsiteX5" fmla="*/ 94 w 711"/>
                <a:gd name="connsiteY5" fmla="*/ 335 h 451"/>
                <a:gd name="connsiteX6" fmla="*/ 674 w 711"/>
                <a:gd name="connsiteY6" fmla="*/ 0 h 451"/>
                <a:gd name="connsiteX0" fmla="*/ 674 w 711"/>
                <a:gd name="connsiteY0" fmla="*/ 0 h 401"/>
                <a:gd name="connsiteX1" fmla="*/ 711 w 711"/>
                <a:gd name="connsiteY1" fmla="*/ 67 h 401"/>
                <a:gd name="connsiteX2" fmla="*/ 185 w 711"/>
                <a:gd name="connsiteY2" fmla="*/ 369 h 401"/>
                <a:gd name="connsiteX3" fmla="*/ 132 w 711"/>
                <a:gd name="connsiteY3" fmla="*/ 401 h 401"/>
                <a:gd name="connsiteX4" fmla="*/ 112 w 711"/>
                <a:gd name="connsiteY4" fmla="*/ 367 h 401"/>
                <a:gd name="connsiteX5" fmla="*/ 94 w 711"/>
                <a:gd name="connsiteY5" fmla="*/ 335 h 401"/>
                <a:gd name="connsiteX6" fmla="*/ 674 w 711"/>
                <a:gd name="connsiteY6" fmla="*/ 0 h 401"/>
                <a:gd name="connsiteX0" fmla="*/ 562 w 599"/>
                <a:gd name="connsiteY0" fmla="*/ 0 h 401"/>
                <a:gd name="connsiteX1" fmla="*/ 599 w 599"/>
                <a:gd name="connsiteY1" fmla="*/ 67 h 401"/>
                <a:gd name="connsiteX2" fmla="*/ 73 w 599"/>
                <a:gd name="connsiteY2" fmla="*/ 369 h 401"/>
                <a:gd name="connsiteX3" fmla="*/ 20 w 599"/>
                <a:gd name="connsiteY3" fmla="*/ 401 h 401"/>
                <a:gd name="connsiteX4" fmla="*/ 0 w 599"/>
                <a:gd name="connsiteY4" fmla="*/ 367 h 401"/>
                <a:gd name="connsiteX5" fmla="*/ 562 w 599"/>
                <a:gd name="connsiteY5" fmla="*/ 0 h 401"/>
                <a:gd name="connsiteX0" fmla="*/ 0 w 599"/>
                <a:gd name="connsiteY0" fmla="*/ 300 h 334"/>
                <a:gd name="connsiteX1" fmla="*/ 599 w 599"/>
                <a:gd name="connsiteY1" fmla="*/ 0 h 334"/>
                <a:gd name="connsiteX2" fmla="*/ 73 w 599"/>
                <a:gd name="connsiteY2" fmla="*/ 302 h 334"/>
                <a:gd name="connsiteX3" fmla="*/ 20 w 599"/>
                <a:gd name="connsiteY3" fmla="*/ 334 h 334"/>
                <a:gd name="connsiteX4" fmla="*/ 0 w 599"/>
                <a:gd name="connsiteY4" fmla="*/ 300 h 334"/>
                <a:gd name="connsiteX0" fmla="*/ 0 w 73"/>
                <a:gd name="connsiteY0" fmla="*/ 5 h 39"/>
                <a:gd name="connsiteX1" fmla="*/ 73 w 73"/>
                <a:gd name="connsiteY1" fmla="*/ 7 h 39"/>
                <a:gd name="connsiteX2" fmla="*/ 20 w 73"/>
                <a:gd name="connsiteY2" fmla="*/ 39 h 39"/>
                <a:gd name="connsiteX3" fmla="*/ 0 w 73"/>
                <a:gd name="connsiteY3" fmla="*/ 5 h 39"/>
                <a:gd name="connsiteX0" fmla="*/ 0 w 73"/>
                <a:gd name="connsiteY0" fmla="*/ 0 h 34"/>
                <a:gd name="connsiteX1" fmla="*/ 73 w 73"/>
                <a:gd name="connsiteY1" fmla="*/ 2 h 34"/>
                <a:gd name="connsiteX2" fmla="*/ 20 w 73"/>
                <a:gd name="connsiteY2" fmla="*/ 34 h 34"/>
                <a:gd name="connsiteX3" fmla="*/ 0 w 73"/>
                <a:gd name="connsiteY3" fmla="*/ 0 h 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" h="34">
                  <a:moveTo>
                    <a:pt x="0" y="0"/>
                  </a:moveTo>
                  <a:cubicBezTo>
                    <a:pt x="24" y="1"/>
                    <a:pt x="49" y="1"/>
                    <a:pt x="73" y="2"/>
                  </a:cubicBezTo>
                  <a:lnTo>
                    <a:pt x="20" y="34"/>
                  </a:lnTo>
                  <a:cubicBezTo>
                    <a:pt x="13" y="23"/>
                    <a:pt x="7" y="1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0" name="Freeform 103"/>
            <p:cNvSpPr>
              <a:spLocks/>
            </p:cNvSpPr>
            <p:nvPr/>
          </p:nvSpPr>
          <p:spPr bwMode="ltGray">
            <a:xfrm>
              <a:off x="1739" y="2"/>
              <a:ext cx="314" cy="131"/>
            </a:xfrm>
            <a:custGeom>
              <a:avLst/>
              <a:gdLst>
                <a:gd name="connsiteX0" fmla="*/ 607 w 638"/>
                <a:gd name="connsiteY0" fmla="*/ 0 h 353"/>
                <a:gd name="connsiteX1" fmla="*/ 638 w 638"/>
                <a:gd name="connsiteY1" fmla="*/ 71 h 353"/>
                <a:gd name="connsiteX2" fmla="*/ 33 w 638"/>
                <a:gd name="connsiteY2" fmla="*/ 353 h 353"/>
                <a:gd name="connsiteX3" fmla="*/ 0 w 638"/>
                <a:gd name="connsiteY3" fmla="*/ 284 h 353"/>
                <a:gd name="connsiteX4" fmla="*/ 129 w 638"/>
                <a:gd name="connsiteY4" fmla="*/ 222 h 353"/>
                <a:gd name="connsiteX5" fmla="*/ 607 w 638"/>
                <a:gd name="connsiteY5" fmla="*/ 0 h 353"/>
                <a:gd name="connsiteX0" fmla="*/ 607 w 638"/>
                <a:gd name="connsiteY0" fmla="*/ 0 h 353"/>
                <a:gd name="connsiteX1" fmla="*/ 638 w 638"/>
                <a:gd name="connsiteY1" fmla="*/ 71 h 353"/>
                <a:gd name="connsiteX2" fmla="*/ 314 w 638"/>
                <a:gd name="connsiteY2" fmla="*/ 222 h 353"/>
                <a:gd name="connsiteX3" fmla="*/ 33 w 638"/>
                <a:gd name="connsiteY3" fmla="*/ 353 h 353"/>
                <a:gd name="connsiteX4" fmla="*/ 0 w 638"/>
                <a:gd name="connsiteY4" fmla="*/ 284 h 353"/>
                <a:gd name="connsiteX5" fmla="*/ 129 w 638"/>
                <a:gd name="connsiteY5" fmla="*/ 222 h 353"/>
                <a:gd name="connsiteX6" fmla="*/ 607 w 638"/>
                <a:gd name="connsiteY6" fmla="*/ 0 h 353"/>
                <a:gd name="connsiteX0" fmla="*/ 129 w 638"/>
                <a:gd name="connsiteY0" fmla="*/ 151 h 282"/>
                <a:gd name="connsiteX1" fmla="*/ 638 w 638"/>
                <a:gd name="connsiteY1" fmla="*/ 0 h 282"/>
                <a:gd name="connsiteX2" fmla="*/ 314 w 638"/>
                <a:gd name="connsiteY2" fmla="*/ 151 h 282"/>
                <a:gd name="connsiteX3" fmla="*/ 33 w 638"/>
                <a:gd name="connsiteY3" fmla="*/ 282 h 282"/>
                <a:gd name="connsiteX4" fmla="*/ 0 w 638"/>
                <a:gd name="connsiteY4" fmla="*/ 213 h 282"/>
                <a:gd name="connsiteX5" fmla="*/ 129 w 638"/>
                <a:gd name="connsiteY5" fmla="*/ 151 h 282"/>
                <a:gd name="connsiteX0" fmla="*/ 129 w 314"/>
                <a:gd name="connsiteY0" fmla="*/ 0 h 131"/>
                <a:gd name="connsiteX1" fmla="*/ 314 w 314"/>
                <a:gd name="connsiteY1" fmla="*/ 0 h 131"/>
                <a:gd name="connsiteX2" fmla="*/ 33 w 314"/>
                <a:gd name="connsiteY2" fmla="*/ 131 h 131"/>
                <a:gd name="connsiteX3" fmla="*/ 0 w 314"/>
                <a:gd name="connsiteY3" fmla="*/ 62 h 131"/>
                <a:gd name="connsiteX4" fmla="*/ 129 w 314"/>
                <a:gd name="connsiteY4" fmla="*/ 0 h 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" h="131">
                  <a:moveTo>
                    <a:pt x="129" y="0"/>
                  </a:moveTo>
                  <a:lnTo>
                    <a:pt x="314" y="0"/>
                  </a:lnTo>
                  <a:lnTo>
                    <a:pt x="33" y="131"/>
                  </a:lnTo>
                  <a:lnTo>
                    <a:pt x="0" y="62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1" name="Freeform 104"/>
            <p:cNvSpPr>
              <a:spLocks/>
            </p:cNvSpPr>
            <p:nvPr/>
          </p:nvSpPr>
          <p:spPr bwMode="ltGray">
            <a:xfrm>
              <a:off x="1785" y="-65"/>
              <a:ext cx="654" cy="301"/>
            </a:xfrm>
            <a:custGeom>
              <a:avLst/>
              <a:gdLst/>
              <a:ahLst/>
              <a:cxnLst>
                <a:cxn ang="0">
                  <a:pos x="629" y="0"/>
                </a:cxn>
                <a:cxn ang="0">
                  <a:pos x="654" y="73"/>
                </a:cxn>
                <a:cxn ang="0">
                  <a:pos x="26" y="301"/>
                </a:cxn>
                <a:cxn ang="0">
                  <a:pos x="0" y="229"/>
                </a:cxn>
                <a:cxn ang="0">
                  <a:pos x="629" y="0"/>
                </a:cxn>
              </a:cxnLst>
              <a:rect l="0" t="0" r="r" b="b"/>
              <a:pathLst>
                <a:path w="654" h="301">
                  <a:moveTo>
                    <a:pt x="629" y="0"/>
                  </a:moveTo>
                  <a:lnTo>
                    <a:pt x="654" y="73"/>
                  </a:lnTo>
                  <a:lnTo>
                    <a:pt x="26" y="301"/>
                  </a:lnTo>
                  <a:lnTo>
                    <a:pt x="0" y="229"/>
                  </a:lnTo>
                  <a:lnTo>
                    <a:pt x="6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2" name="Freeform 105"/>
            <p:cNvSpPr>
              <a:spLocks/>
            </p:cNvSpPr>
            <p:nvPr/>
          </p:nvSpPr>
          <p:spPr bwMode="ltGray">
            <a:xfrm>
              <a:off x="1821" y="94"/>
              <a:ext cx="666" cy="248"/>
            </a:xfrm>
            <a:custGeom>
              <a:avLst/>
              <a:gdLst/>
              <a:ahLst/>
              <a:cxnLst>
                <a:cxn ang="0">
                  <a:pos x="647" y="0"/>
                </a:cxn>
                <a:cxn ang="0">
                  <a:pos x="666" y="75"/>
                </a:cxn>
                <a:cxn ang="0">
                  <a:pos x="20" y="248"/>
                </a:cxn>
                <a:cxn ang="0">
                  <a:pos x="0" y="174"/>
                </a:cxn>
                <a:cxn ang="0">
                  <a:pos x="647" y="0"/>
                </a:cxn>
              </a:cxnLst>
              <a:rect l="0" t="0" r="r" b="b"/>
              <a:pathLst>
                <a:path w="666" h="248">
                  <a:moveTo>
                    <a:pt x="647" y="0"/>
                  </a:moveTo>
                  <a:lnTo>
                    <a:pt x="666" y="75"/>
                  </a:lnTo>
                  <a:lnTo>
                    <a:pt x="20" y="248"/>
                  </a:lnTo>
                  <a:lnTo>
                    <a:pt x="0" y="174"/>
                  </a:lnTo>
                  <a:lnTo>
                    <a:pt x="6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3" name="Freeform 106"/>
            <p:cNvSpPr>
              <a:spLocks/>
            </p:cNvSpPr>
            <p:nvPr/>
          </p:nvSpPr>
          <p:spPr bwMode="ltGray">
            <a:xfrm>
              <a:off x="1848" y="258"/>
              <a:ext cx="673" cy="192"/>
            </a:xfrm>
            <a:custGeom>
              <a:avLst/>
              <a:gdLst/>
              <a:ahLst/>
              <a:cxnLst>
                <a:cxn ang="0">
                  <a:pos x="659" y="0"/>
                </a:cxn>
                <a:cxn ang="0">
                  <a:pos x="673" y="76"/>
                </a:cxn>
                <a:cxn ang="0">
                  <a:pos x="14" y="192"/>
                </a:cxn>
                <a:cxn ang="0">
                  <a:pos x="0" y="116"/>
                </a:cxn>
                <a:cxn ang="0">
                  <a:pos x="659" y="0"/>
                </a:cxn>
              </a:cxnLst>
              <a:rect l="0" t="0" r="r" b="b"/>
              <a:pathLst>
                <a:path w="673" h="192">
                  <a:moveTo>
                    <a:pt x="659" y="0"/>
                  </a:moveTo>
                  <a:lnTo>
                    <a:pt x="673" y="76"/>
                  </a:lnTo>
                  <a:lnTo>
                    <a:pt x="14" y="192"/>
                  </a:lnTo>
                  <a:lnTo>
                    <a:pt x="0" y="116"/>
                  </a:lnTo>
                  <a:lnTo>
                    <a:pt x="6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4" name="Freeform 107"/>
            <p:cNvSpPr>
              <a:spLocks/>
            </p:cNvSpPr>
            <p:nvPr/>
          </p:nvSpPr>
          <p:spPr bwMode="ltGray">
            <a:xfrm>
              <a:off x="1867" y="424"/>
              <a:ext cx="673" cy="136"/>
            </a:xfrm>
            <a:custGeom>
              <a:avLst/>
              <a:gdLst/>
              <a:ahLst/>
              <a:cxnLst>
                <a:cxn ang="0">
                  <a:pos x="666" y="0"/>
                </a:cxn>
                <a:cxn ang="0">
                  <a:pos x="673" y="78"/>
                </a:cxn>
                <a:cxn ang="0">
                  <a:pos x="6" y="136"/>
                </a:cxn>
                <a:cxn ang="0">
                  <a:pos x="0" y="59"/>
                </a:cxn>
                <a:cxn ang="0">
                  <a:pos x="666" y="0"/>
                </a:cxn>
              </a:cxnLst>
              <a:rect l="0" t="0" r="r" b="b"/>
              <a:pathLst>
                <a:path w="673" h="136">
                  <a:moveTo>
                    <a:pt x="666" y="0"/>
                  </a:moveTo>
                  <a:lnTo>
                    <a:pt x="673" y="78"/>
                  </a:lnTo>
                  <a:lnTo>
                    <a:pt x="6" y="136"/>
                  </a:lnTo>
                  <a:lnTo>
                    <a:pt x="0" y="59"/>
                  </a:lnTo>
                  <a:lnTo>
                    <a:pt x="6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5" name="Rectangle 108"/>
            <p:cNvSpPr>
              <a:spLocks noChangeArrowheads="1"/>
            </p:cNvSpPr>
            <p:nvPr/>
          </p:nvSpPr>
          <p:spPr bwMode="ltGray">
            <a:xfrm>
              <a:off x="1875" y="593"/>
              <a:ext cx="669" cy="77"/>
            </a:xfrm>
            <a:prstGeom prst="rect">
              <a:avLst/>
            </a:prstGeom>
            <a:grpFill/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6" name="Freeform 109"/>
            <p:cNvSpPr>
              <a:spLocks/>
            </p:cNvSpPr>
            <p:nvPr/>
          </p:nvSpPr>
          <p:spPr bwMode="ltGray">
            <a:xfrm>
              <a:off x="1867" y="703"/>
              <a:ext cx="673" cy="135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673" y="59"/>
                </a:cxn>
                <a:cxn ang="0">
                  <a:pos x="667" y="135"/>
                </a:cxn>
                <a:cxn ang="0">
                  <a:pos x="0" y="76"/>
                </a:cxn>
                <a:cxn ang="0">
                  <a:pos x="7" y="0"/>
                </a:cxn>
              </a:cxnLst>
              <a:rect l="0" t="0" r="r" b="b"/>
              <a:pathLst>
                <a:path w="673" h="135">
                  <a:moveTo>
                    <a:pt x="7" y="0"/>
                  </a:moveTo>
                  <a:lnTo>
                    <a:pt x="673" y="59"/>
                  </a:lnTo>
                  <a:lnTo>
                    <a:pt x="667" y="135"/>
                  </a:lnTo>
                  <a:lnTo>
                    <a:pt x="0" y="76"/>
                  </a:lnTo>
                  <a:lnTo>
                    <a:pt x="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7" name="Freeform 110"/>
            <p:cNvSpPr>
              <a:spLocks/>
            </p:cNvSpPr>
            <p:nvPr/>
          </p:nvSpPr>
          <p:spPr bwMode="ltGray">
            <a:xfrm>
              <a:off x="1849" y="813"/>
              <a:ext cx="674" cy="192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674" y="116"/>
                </a:cxn>
                <a:cxn ang="0">
                  <a:pos x="660" y="192"/>
                </a:cxn>
                <a:cxn ang="0">
                  <a:pos x="0" y="75"/>
                </a:cxn>
                <a:cxn ang="0">
                  <a:pos x="14" y="0"/>
                </a:cxn>
              </a:cxnLst>
              <a:rect l="0" t="0" r="r" b="b"/>
              <a:pathLst>
                <a:path w="674" h="192">
                  <a:moveTo>
                    <a:pt x="14" y="0"/>
                  </a:moveTo>
                  <a:lnTo>
                    <a:pt x="674" y="116"/>
                  </a:lnTo>
                  <a:lnTo>
                    <a:pt x="660" y="192"/>
                  </a:lnTo>
                  <a:lnTo>
                    <a:pt x="0" y="75"/>
                  </a:ln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8" name="Freeform 111"/>
            <p:cNvSpPr>
              <a:spLocks/>
            </p:cNvSpPr>
            <p:nvPr/>
          </p:nvSpPr>
          <p:spPr bwMode="ltGray">
            <a:xfrm>
              <a:off x="1822" y="921"/>
              <a:ext cx="667" cy="247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667" y="173"/>
                </a:cxn>
                <a:cxn ang="0">
                  <a:pos x="647" y="247"/>
                </a:cxn>
                <a:cxn ang="0">
                  <a:pos x="0" y="74"/>
                </a:cxn>
                <a:cxn ang="0">
                  <a:pos x="20" y="0"/>
                </a:cxn>
              </a:cxnLst>
              <a:rect l="0" t="0" r="r" b="b"/>
              <a:pathLst>
                <a:path w="667" h="247">
                  <a:moveTo>
                    <a:pt x="20" y="0"/>
                  </a:moveTo>
                  <a:lnTo>
                    <a:pt x="667" y="173"/>
                  </a:lnTo>
                  <a:lnTo>
                    <a:pt x="647" y="247"/>
                  </a:lnTo>
                  <a:lnTo>
                    <a:pt x="0" y="74"/>
                  </a:lnTo>
                  <a:lnTo>
                    <a:pt x="2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9" name="Freeform 112"/>
            <p:cNvSpPr>
              <a:spLocks/>
            </p:cNvSpPr>
            <p:nvPr/>
          </p:nvSpPr>
          <p:spPr bwMode="ltGray">
            <a:xfrm>
              <a:off x="1787" y="1027"/>
              <a:ext cx="655" cy="301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655" y="229"/>
                </a:cxn>
                <a:cxn ang="0">
                  <a:pos x="629" y="301"/>
                </a:cxn>
                <a:cxn ang="0">
                  <a:pos x="0" y="72"/>
                </a:cxn>
                <a:cxn ang="0">
                  <a:pos x="26" y="0"/>
                </a:cxn>
              </a:cxnLst>
              <a:rect l="0" t="0" r="r" b="b"/>
              <a:pathLst>
                <a:path w="655" h="301">
                  <a:moveTo>
                    <a:pt x="26" y="0"/>
                  </a:moveTo>
                  <a:lnTo>
                    <a:pt x="655" y="229"/>
                  </a:lnTo>
                  <a:lnTo>
                    <a:pt x="629" y="301"/>
                  </a:lnTo>
                  <a:lnTo>
                    <a:pt x="0" y="72"/>
                  </a:lnTo>
                  <a:lnTo>
                    <a:pt x="2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0" name="Freeform 113"/>
            <p:cNvSpPr>
              <a:spLocks/>
            </p:cNvSpPr>
            <p:nvPr/>
          </p:nvSpPr>
          <p:spPr bwMode="ltGray">
            <a:xfrm>
              <a:off x="1742" y="1130"/>
              <a:ext cx="639" cy="353"/>
            </a:xfrm>
            <a:custGeom>
              <a:avLst/>
              <a:gdLst/>
              <a:ahLst/>
              <a:cxnLst>
                <a:cxn ang="0">
                  <a:pos x="32" y="0"/>
                </a:cxn>
                <a:cxn ang="0">
                  <a:pos x="639" y="283"/>
                </a:cxn>
                <a:cxn ang="0">
                  <a:pos x="606" y="353"/>
                </a:cxn>
                <a:cxn ang="0">
                  <a:pos x="0" y="70"/>
                </a:cxn>
                <a:cxn ang="0">
                  <a:pos x="32" y="0"/>
                </a:cxn>
              </a:cxnLst>
              <a:rect l="0" t="0" r="r" b="b"/>
              <a:pathLst>
                <a:path w="639" h="353">
                  <a:moveTo>
                    <a:pt x="32" y="0"/>
                  </a:moveTo>
                  <a:lnTo>
                    <a:pt x="639" y="283"/>
                  </a:lnTo>
                  <a:lnTo>
                    <a:pt x="606" y="353"/>
                  </a:lnTo>
                  <a:lnTo>
                    <a:pt x="0" y="70"/>
                  </a:lnTo>
                  <a:lnTo>
                    <a:pt x="3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1" name="Freeform 114"/>
            <p:cNvSpPr>
              <a:spLocks/>
            </p:cNvSpPr>
            <p:nvPr/>
          </p:nvSpPr>
          <p:spPr bwMode="ltGray">
            <a:xfrm>
              <a:off x="1689" y="1230"/>
              <a:ext cx="617" cy="400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617" y="334"/>
                </a:cxn>
                <a:cxn ang="0">
                  <a:pos x="579" y="400"/>
                </a:cxn>
                <a:cxn ang="0">
                  <a:pos x="0" y="66"/>
                </a:cxn>
                <a:cxn ang="0">
                  <a:pos x="37" y="0"/>
                </a:cxn>
              </a:cxnLst>
              <a:rect l="0" t="0" r="r" b="b"/>
              <a:pathLst>
                <a:path w="617" h="400">
                  <a:moveTo>
                    <a:pt x="37" y="0"/>
                  </a:moveTo>
                  <a:lnTo>
                    <a:pt x="617" y="334"/>
                  </a:lnTo>
                  <a:lnTo>
                    <a:pt x="579" y="400"/>
                  </a:lnTo>
                  <a:lnTo>
                    <a:pt x="0" y="66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2" name="Freeform 115"/>
            <p:cNvSpPr>
              <a:spLocks/>
            </p:cNvSpPr>
            <p:nvPr/>
          </p:nvSpPr>
          <p:spPr bwMode="ltGray">
            <a:xfrm>
              <a:off x="1627" y="1325"/>
              <a:ext cx="592" cy="446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592" y="383"/>
                </a:cxn>
                <a:cxn ang="0">
                  <a:pos x="548" y="446"/>
                </a:cxn>
                <a:cxn ang="0">
                  <a:pos x="0" y="62"/>
                </a:cxn>
                <a:cxn ang="0">
                  <a:pos x="44" y="0"/>
                </a:cxn>
              </a:cxnLst>
              <a:rect l="0" t="0" r="r" b="b"/>
              <a:pathLst>
                <a:path w="592" h="446">
                  <a:moveTo>
                    <a:pt x="44" y="0"/>
                  </a:moveTo>
                  <a:lnTo>
                    <a:pt x="592" y="383"/>
                  </a:lnTo>
                  <a:lnTo>
                    <a:pt x="548" y="446"/>
                  </a:lnTo>
                  <a:lnTo>
                    <a:pt x="0" y="62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3" name="Freeform 116"/>
            <p:cNvSpPr>
              <a:spLocks/>
            </p:cNvSpPr>
            <p:nvPr/>
          </p:nvSpPr>
          <p:spPr bwMode="ltGray">
            <a:xfrm>
              <a:off x="1558" y="1414"/>
              <a:ext cx="562" cy="489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562" y="430"/>
                </a:cxn>
                <a:cxn ang="0">
                  <a:pos x="511" y="489"/>
                </a:cxn>
                <a:cxn ang="0">
                  <a:pos x="0" y="58"/>
                </a:cxn>
                <a:cxn ang="0">
                  <a:pos x="49" y="0"/>
                </a:cxn>
              </a:cxnLst>
              <a:rect l="0" t="0" r="r" b="b"/>
              <a:pathLst>
                <a:path w="562" h="489">
                  <a:moveTo>
                    <a:pt x="49" y="0"/>
                  </a:moveTo>
                  <a:lnTo>
                    <a:pt x="562" y="430"/>
                  </a:lnTo>
                  <a:lnTo>
                    <a:pt x="511" y="489"/>
                  </a:lnTo>
                  <a:lnTo>
                    <a:pt x="0" y="58"/>
                  </a:lnTo>
                  <a:lnTo>
                    <a:pt x="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4" name="Freeform 117"/>
            <p:cNvSpPr>
              <a:spLocks/>
            </p:cNvSpPr>
            <p:nvPr/>
          </p:nvSpPr>
          <p:spPr bwMode="ltGray">
            <a:xfrm>
              <a:off x="1480" y="1498"/>
              <a:ext cx="529" cy="527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529" y="473"/>
                </a:cxn>
                <a:cxn ang="0">
                  <a:pos x="474" y="527"/>
                </a:cxn>
                <a:cxn ang="0">
                  <a:pos x="0" y="54"/>
                </a:cxn>
                <a:cxn ang="0">
                  <a:pos x="56" y="0"/>
                </a:cxn>
              </a:cxnLst>
              <a:rect l="0" t="0" r="r" b="b"/>
              <a:pathLst>
                <a:path w="529" h="527">
                  <a:moveTo>
                    <a:pt x="56" y="0"/>
                  </a:moveTo>
                  <a:lnTo>
                    <a:pt x="529" y="473"/>
                  </a:lnTo>
                  <a:lnTo>
                    <a:pt x="474" y="527"/>
                  </a:lnTo>
                  <a:lnTo>
                    <a:pt x="0" y="54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5" name="Freeform 118"/>
            <p:cNvSpPr>
              <a:spLocks/>
            </p:cNvSpPr>
            <p:nvPr/>
          </p:nvSpPr>
          <p:spPr bwMode="ltGray">
            <a:xfrm>
              <a:off x="1397" y="1574"/>
              <a:ext cx="490" cy="562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490" y="513"/>
                </a:cxn>
                <a:cxn ang="0">
                  <a:pos x="430" y="562"/>
                </a:cxn>
                <a:cxn ang="0">
                  <a:pos x="0" y="51"/>
                </a:cxn>
                <a:cxn ang="0">
                  <a:pos x="59" y="0"/>
                </a:cxn>
              </a:cxnLst>
              <a:rect l="0" t="0" r="r" b="b"/>
              <a:pathLst>
                <a:path w="490" h="562">
                  <a:moveTo>
                    <a:pt x="59" y="0"/>
                  </a:moveTo>
                  <a:lnTo>
                    <a:pt x="490" y="513"/>
                  </a:lnTo>
                  <a:lnTo>
                    <a:pt x="430" y="562"/>
                  </a:lnTo>
                  <a:lnTo>
                    <a:pt x="0" y="51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6" name="Freeform 119"/>
            <p:cNvSpPr>
              <a:spLocks/>
            </p:cNvSpPr>
            <p:nvPr/>
          </p:nvSpPr>
          <p:spPr bwMode="ltGray">
            <a:xfrm>
              <a:off x="1308" y="1644"/>
              <a:ext cx="446" cy="593"/>
            </a:xfrm>
            <a:custGeom>
              <a:avLst/>
              <a:gdLst/>
              <a:ahLst/>
              <a:cxnLst>
                <a:cxn ang="0">
                  <a:pos x="64" y="0"/>
                </a:cxn>
                <a:cxn ang="0">
                  <a:pos x="446" y="548"/>
                </a:cxn>
                <a:cxn ang="0">
                  <a:pos x="384" y="593"/>
                </a:cxn>
                <a:cxn ang="0">
                  <a:pos x="0" y="45"/>
                </a:cxn>
                <a:cxn ang="0">
                  <a:pos x="64" y="0"/>
                </a:cxn>
              </a:cxnLst>
              <a:rect l="0" t="0" r="r" b="b"/>
              <a:pathLst>
                <a:path w="446" h="593">
                  <a:moveTo>
                    <a:pt x="64" y="0"/>
                  </a:moveTo>
                  <a:lnTo>
                    <a:pt x="446" y="548"/>
                  </a:lnTo>
                  <a:lnTo>
                    <a:pt x="384" y="593"/>
                  </a:lnTo>
                  <a:lnTo>
                    <a:pt x="0" y="45"/>
                  </a:lnTo>
                  <a:lnTo>
                    <a:pt x="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7" name="Freeform 120"/>
            <p:cNvSpPr>
              <a:spLocks/>
            </p:cNvSpPr>
            <p:nvPr/>
          </p:nvSpPr>
          <p:spPr bwMode="ltGray">
            <a:xfrm>
              <a:off x="1214" y="1707"/>
              <a:ext cx="401" cy="618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401" y="579"/>
                </a:cxn>
                <a:cxn ang="0">
                  <a:pos x="334" y="618"/>
                </a:cxn>
                <a:cxn ang="0">
                  <a:pos x="0" y="38"/>
                </a:cxn>
                <a:cxn ang="0">
                  <a:pos x="66" y="0"/>
                </a:cxn>
              </a:cxnLst>
              <a:rect l="0" t="0" r="r" b="b"/>
              <a:pathLst>
                <a:path w="401" h="618">
                  <a:moveTo>
                    <a:pt x="66" y="0"/>
                  </a:moveTo>
                  <a:lnTo>
                    <a:pt x="401" y="579"/>
                  </a:lnTo>
                  <a:lnTo>
                    <a:pt x="334" y="618"/>
                  </a:lnTo>
                  <a:lnTo>
                    <a:pt x="0" y="38"/>
                  </a:lnTo>
                  <a:lnTo>
                    <a:pt x="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8" name="Freeform 121"/>
            <p:cNvSpPr>
              <a:spLocks/>
            </p:cNvSpPr>
            <p:nvPr/>
          </p:nvSpPr>
          <p:spPr bwMode="ltGray">
            <a:xfrm>
              <a:off x="1115" y="1760"/>
              <a:ext cx="353" cy="640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353" y="607"/>
                </a:cxn>
                <a:cxn ang="0">
                  <a:pos x="282" y="640"/>
                </a:cxn>
                <a:cxn ang="0">
                  <a:pos x="0" y="33"/>
                </a:cxn>
                <a:cxn ang="0">
                  <a:pos x="69" y="0"/>
                </a:cxn>
              </a:cxnLst>
              <a:rect l="0" t="0" r="r" b="b"/>
              <a:pathLst>
                <a:path w="353" h="640">
                  <a:moveTo>
                    <a:pt x="69" y="0"/>
                  </a:moveTo>
                  <a:lnTo>
                    <a:pt x="353" y="607"/>
                  </a:lnTo>
                  <a:lnTo>
                    <a:pt x="282" y="640"/>
                  </a:lnTo>
                  <a:lnTo>
                    <a:pt x="0" y="33"/>
                  </a:lnTo>
                  <a:lnTo>
                    <a:pt x="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9" name="Freeform 122"/>
            <p:cNvSpPr>
              <a:spLocks/>
            </p:cNvSpPr>
            <p:nvPr/>
          </p:nvSpPr>
          <p:spPr bwMode="ltGray">
            <a:xfrm>
              <a:off x="1012" y="1806"/>
              <a:ext cx="301" cy="656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301" y="629"/>
                </a:cxn>
                <a:cxn ang="0">
                  <a:pos x="228" y="656"/>
                </a:cxn>
                <a:cxn ang="0">
                  <a:pos x="0" y="27"/>
                </a:cxn>
                <a:cxn ang="0">
                  <a:pos x="72" y="0"/>
                </a:cxn>
              </a:cxnLst>
              <a:rect l="0" t="0" r="r" b="b"/>
              <a:pathLst>
                <a:path w="301" h="656">
                  <a:moveTo>
                    <a:pt x="72" y="0"/>
                  </a:moveTo>
                  <a:lnTo>
                    <a:pt x="301" y="629"/>
                  </a:lnTo>
                  <a:lnTo>
                    <a:pt x="228" y="656"/>
                  </a:lnTo>
                  <a:lnTo>
                    <a:pt x="0" y="27"/>
                  </a:lnTo>
                  <a:lnTo>
                    <a:pt x="7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40" name="Freeform 123"/>
            <p:cNvSpPr>
              <a:spLocks/>
            </p:cNvSpPr>
            <p:nvPr/>
          </p:nvSpPr>
          <p:spPr bwMode="ltGray">
            <a:xfrm>
              <a:off x="906" y="1844"/>
              <a:ext cx="248" cy="666"/>
            </a:xfrm>
            <a:custGeom>
              <a:avLst/>
              <a:gdLst/>
              <a:ahLst/>
              <a:cxnLst>
                <a:cxn ang="0">
                  <a:pos x="74" y="0"/>
                </a:cxn>
                <a:cxn ang="0">
                  <a:pos x="248" y="646"/>
                </a:cxn>
                <a:cxn ang="0">
                  <a:pos x="173" y="666"/>
                </a:cxn>
                <a:cxn ang="0">
                  <a:pos x="0" y="18"/>
                </a:cxn>
                <a:cxn ang="0">
                  <a:pos x="74" y="0"/>
                </a:cxn>
              </a:cxnLst>
              <a:rect l="0" t="0" r="r" b="b"/>
              <a:pathLst>
                <a:path w="248" h="666">
                  <a:moveTo>
                    <a:pt x="74" y="0"/>
                  </a:moveTo>
                  <a:lnTo>
                    <a:pt x="248" y="646"/>
                  </a:lnTo>
                  <a:lnTo>
                    <a:pt x="173" y="666"/>
                  </a:lnTo>
                  <a:lnTo>
                    <a:pt x="0" y="18"/>
                  </a:lnTo>
                  <a:lnTo>
                    <a:pt x="7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41" name="Freeform 124"/>
            <p:cNvSpPr>
              <a:spLocks/>
            </p:cNvSpPr>
            <p:nvPr/>
          </p:nvSpPr>
          <p:spPr bwMode="ltGray">
            <a:xfrm>
              <a:off x="798" y="1870"/>
              <a:ext cx="192" cy="673"/>
            </a:xfrm>
            <a:custGeom>
              <a:avLst/>
              <a:gdLst/>
              <a:ahLst/>
              <a:cxnLst>
                <a:cxn ang="0">
                  <a:pos x="76" y="0"/>
                </a:cxn>
                <a:cxn ang="0">
                  <a:pos x="192" y="660"/>
                </a:cxn>
                <a:cxn ang="0">
                  <a:pos x="116" y="673"/>
                </a:cxn>
                <a:cxn ang="0">
                  <a:pos x="0" y="13"/>
                </a:cxn>
                <a:cxn ang="0">
                  <a:pos x="76" y="0"/>
                </a:cxn>
              </a:cxnLst>
              <a:rect l="0" t="0" r="r" b="b"/>
              <a:pathLst>
                <a:path w="192" h="673">
                  <a:moveTo>
                    <a:pt x="76" y="0"/>
                  </a:moveTo>
                  <a:lnTo>
                    <a:pt x="192" y="660"/>
                  </a:lnTo>
                  <a:lnTo>
                    <a:pt x="116" y="673"/>
                  </a:lnTo>
                  <a:lnTo>
                    <a:pt x="0" y="13"/>
                  </a:lnTo>
                  <a:lnTo>
                    <a:pt x="7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42" name="Freeform 125"/>
            <p:cNvSpPr>
              <a:spLocks/>
            </p:cNvSpPr>
            <p:nvPr/>
          </p:nvSpPr>
          <p:spPr bwMode="ltGray">
            <a:xfrm>
              <a:off x="688" y="1888"/>
              <a:ext cx="136" cy="673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36" y="667"/>
                </a:cxn>
                <a:cxn ang="0">
                  <a:pos x="58" y="673"/>
                </a:cxn>
                <a:cxn ang="0">
                  <a:pos x="0" y="7"/>
                </a:cxn>
                <a:cxn ang="0">
                  <a:pos x="77" y="0"/>
                </a:cxn>
              </a:cxnLst>
              <a:rect l="0" t="0" r="r" b="b"/>
              <a:pathLst>
                <a:path w="136" h="673">
                  <a:moveTo>
                    <a:pt x="77" y="0"/>
                  </a:moveTo>
                  <a:lnTo>
                    <a:pt x="136" y="667"/>
                  </a:lnTo>
                  <a:lnTo>
                    <a:pt x="58" y="673"/>
                  </a:lnTo>
                  <a:lnTo>
                    <a:pt x="0" y="7"/>
                  </a:lnTo>
                  <a:lnTo>
                    <a:pt x="7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43" name="Rectangle 126"/>
            <p:cNvSpPr>
              <a:spLocks noChangeArrowheads="1"/>
            </p:cNvSpPr>
            <p:nvPr/>
          </p:nvSpPr>
          <p:spPr bwMode="ltGray">
            <a:xfrm>
              <a:off x="578" y="1896"/>
              <a:ext cx="77" cy="670"/>
            </a:xfrm>
            <a:prstGeom prst="rect">
              <a:avLst/>
            </a:prstGeom>
            <a:grpFill/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44" name="Freeform 127"/>
            <p:cNvSpPr>
              <a:spLocks/>
            </p:cNvSpPr>
            <p:nvPr/>
          </p:nvSpPr>
          <p:spPr bwMode="ltGray">
            <a:xfrm>
              <a:off x="410" y="1889"/>
              <a:ext cx="135" cy="673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135" y="7"/>
                </a:cxn>
                <a:cxn ang="0">
                  <a:pos x="76" y="673"/>
                </a:cxn>
                <a:cxn ang="0">
                  <a:pos x="0" y="666"/>
                </a:cxn>
                <a:cxn ang="0">
                  <a:pos x="59" y="0"/>
                </a:cxn>
              </a:cxnLst>
              <a:rect l="0" t="0" r="r" b="b"/>
              <a:pathLst>
                <a:path w="135" h="673">
                  <a:moveTo>
                    <a:pt x="59" y="0"/>
                  </a:moveTo>
                  <a:lnTo>
                    <a:pt x="135" y="7"/>
                  </a:lnTo>
                  <a:lnTo>
                    <a:pt x="76" y="673"/>
                  </a:lnTo>
                  <a:lnTo>
                    <a:pt x="0" y="666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45" name="Freeform 128"/>
            <p:cNvSpPr>
              <a:spLocks/>
            </p:cNvSpPr>
            <p:nvPr/>
          </p:nvSpPr>
          <p:spPr bwMode="ltGray">
            <a:xfrm>
              <a:off x="243" y="1872"/>
              <a:ext cx="192" cy="672"/>
            </a:xfrm>
            <a:custGeom>
              <a:avLst/>
              <a:gdLst/>
              <a:ahLst/>
              <a:cxnLst>
                <a:cxn ang="0">
                  <a:pos x="117" y="0"/>
                </a:cxn>
                <a:cxn ang="0">
                  <a:pos x="192" y="13"/>
                </a:cxn>
                <a:cxn ang="0">
                  <a:pos x="76" y="672"/>
                </a:cxn>
                <a:cxn ang="0">
                  <a:pos x="0" y="659"/>
                </a:cxn>
                <a:cxn ang="0">
                  <a:pos x="117" y="0"/>
                </a:cxn>
              </a:cxnLst>
              <a:rect l="0" t="0" r="r" b="b"/>
              <a:pathLst>
                <a:path w="192" h="672">
                  <a:moveTo>
                    <a:pt x="117" y="0"/>
                  </a:moveTo>
                  <a:lnTo>
                    <a:pt x="192" y="13"/>
                  </a:lnTo>
                  <a:lnTo>
                    <a:pt x="76" y="672"/>
                  </a:lnTo>
                  <a:lnTo>
                    <a:pt x="0" y="659"/>
                  </a:lnTo>
                  <a:lnTo>
                    <a:pt x="11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46" name="Freeform 129"/>
            <p:cNvSpPr>
              <a:spLocks/>
            </p:cNvSpPr>
            <p:nvPr/>
          </p:nvSpPr>
          <p:spPr bwMode="ltGray">
            <a:xfrm>
              <a:off x="80" y="1845"/>
              <a:ext cx="247" cy="666"/>
            </a:xfrm>
            <a:custGeom>
              <a:avLst/>
              <a:gdLst/>
              <a:ahLst/>
              <a:cxnLst>
                <a:cxn ang="0">
                  <a:pos x="172" y="0"/>
                </a:cxn>
                <a:cxn ang="0">
                  <a:pos x="247" y="20"/>
                </a:cxn>
                <a:cxn ang="0">
                  <a:pos x="74" y="666"/>
                </a:cxn>
                <a:cxn ang="0">
                  <a:pos x="0" y="646"/>
                </a:cxn>
                <a:cxn ang="0">
                  <a:pos x="172" y="0"/>
                </a:cxn>
              </a:cxnLst>
              <a:rect l="0" t="0" r="r" b="b"/>
              <a:pathLst>
                <a:path w="247" h="666">
                  <a:moveTo>
                    <a:pt x="172" y="0"/>
                  </a:moveTo>
                  <a:lnTo>
                    <a:pt x="247" y="20"/>
                  </a:lnTo>
                  <a:lnTo>
                    <a:pt x="74" y="666"/>
                  </a:lnTo>
                  <a:lnTo>
                    <a:pt x="0" y="646"/>
                  </a:lnTo>
                  <a:lnTo>
                    <a:pt x="17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47" name="Freeform 130"/>
            <p:cNvSpPr>
              <a:spLocks/>
            </p:cNvSpPr>
            <p:nvPr/>
          </p:nvSpPr>
          <p:spPr bwMode="ltGray">
            <a:xfrm>
              <a:off x="-80" y="1808"/>
              <a:ext cx="301" cy="656"/>
            </a:xfrm>
            <a:custGeom>
              <a:avLst/>
              <a:gdLst/>
              <a:ahLst/>
              <a:cxnLst>
                <a:cxn ang="0">
                  <a:pos x="229" y="0"/>
                </a:cxn>
                <a:cxn ang="0">
                  <a:pos x="301" y="27"/>
                </a:cxn>
                <a:cxn ang="0">
                  <a:pos x="72" y="656"/>
                </a:cxn>
                <a:cxn ang="0">
                  <a:pos x="0" y="629"/>
                </a:cxn>
                <a:cxn ang="0">
                  <a:pos x="229" y="0"/>
                </a:cxn>
              </a:cxnLst>
              <a:rect l="0" t="0" r="r" b="b"/>
              <a:pathLst>
                <a:path w="301" h="656">
                  <a:moveTo>
                    <a:pt x="229" y="0"/>
                  </a:moveTo>
                  <a:lnTo>
                    <a:pt x="301" y="27"/>
                  </a:lnTo>
                  <a:lnTo>
                    <a:pt x="72" y="656"/>
                  </a:lnTo>
                  <a:lnTo>
                    <a:pt x="0" y="629"/>
                  </a:lnTo>
                  <a:lnTo>
                    <a:pt x="2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48" name="Freeform 131"/>
            <p:cNvSpPr>
              <a:spLocks/>
            </p:cNvSpPr>
            <p:nvPr/>
          </p:nvSpPr>
          <p:spPr bwMode="ltGray">
            <a:xfrm>
              <a:off x="-42" y="1764"/>
              <a:ext cx="160" cy="377"/>
            </a:xfrm>
            <a:custGeom>
              <a:avLst/>
              <a:gdLst>
                <a:gd name="connsiteX0" fmla="*/ 283 w 353"/>
                <a:gd name="connsiteY0" fmla="*/ 0 h 639"/>
                <a:gd name="connsiteX1" fmla="*/ 353 w 353"/>
                <a:gd name="connsiteY1" fmla="*/ 33 h 639"/>
                <a:gd name="connsiteX2" fmla="*/ 70 w 353"/>
                <a:gd name="connsiteY2" fmla="*/ 639 h 639"/>
                <a:gd name="connsiteX3" fmla="*/ 0 w 353"/>
                <a:gd name="connsiteY3" fmla="*/ 606 h 639"/>
                <a:gd name="connsiteX4" fmla="*/ 193 w 353"/>
                <a:gd name="connsiteY4" fmla="*/ 193 h 639"/>
                <a:gd name="connsiteX5" fmla="*/ 283 w 353"/>
                <a:gd name="connsiteY5" fmla="*/ 0 h 639"/>
                <a:gd name="connsiteX0" fmla="*/ 283 w 353"/>
                <a:gd name="connsiteY0" fmla="*/ 0 h 639"/>
                <a:gd name="connsiteX1" fmla="*/ 353 w 353"/>
                <a:gd name="connsiteY1" fmla="*/ 33 h 639"/>
                <a:gd name="connsiteX2" fmla="*/ 193 w 353"/>
                <a:gd name="connsiteY2" fmla="*/ 377 h 639"/>
                <a:gd name="connsiteX3" fmla="*/ 70 w 353"/>
                <a:gd name="connsiteY3" fmla="*/ 639 h 639"/>
                <a:gd name="connsiteX4" fmla="*/ 0 w 353"/>
                <a:gd name="connsiteY4" fmla="*/ 606 h 639"/>
                <a:gd name="connsiteX5" fmla="*/ 193 w 353"/>
                <a:gd name="connsiteY5" fmla="*/ 193 h 639"/>
                <a:gd name="connsiteX6" fmla="*/ 283 w 353"/>
                <a:gd name="connsiteY6" fmla="*/ 0 h 639"/>
                <a:gd name="connsiteX0" fmla="*/ 283 w 353"/>
                <a:gd name="connsiteY0" fmla="*/ 0 h 606"/>
                <a:gd name="connsiteX1" fmla="*/ 353 w 353"/>
                <a:gd name="connsiteY1" fmla="*/ 33 h 606"/>
                <a:gd name="connsiteX2" fmla="*/ 193 w 353"/>
                <a:gd name="connsiteY2" fmla="*/ 377 h 606"/>
                <a:gd name="connsiteX3" fmla="*/ 0 w 353"/>
                <a:gd name="connsiteY3" fmla="*/ 606 h 606"/>
                <a:gd name="connsiteX4" fmla="*/ 193 w 353"/>
                <a:gd name="connsiteY4" fmla="*/ 193 h 606"/>
                <a:gd name="connsiteX5" fmla="*/ 283 w 353"/>
                <a:gd name="connsiteY5" fmla="*/ 0 h 606"/>
                <a:gd name="connsiteX0" fmla="*/ 90 w 160"/>
                <a:gd name="connsiteY0" fmla="*/ 0 h 377"/>
                <a:gd name="connsiteX1" fmla="*/ 160 w 160"/>
                <a:gd name="connsiteY1" fmla="*/ 33 h 377"/>
                <a:gd name="connsiteX2" fmla="*/ 0 w 160"/>
                <a:gd name="connsiteY2" fmla="*/ 377 h 377"/>
                <a:gd name="connsiteX3" fmla="*/ 0 w 160"/>
                <a:gd name="connsiteY3" fmla="*/ 193 h 377"/>
                <a:gd name="connsiteX4" fmla="*/ 90 w 160"/>
                <a:gd name="connsiteY4" fmla="*/ 0 h 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0" h="377">
                  <a:moveTo>
                    <a:pt x="90" y="0"/>
                  </a:moveTo>
                  <a:lnTo>
                    <a:pt x="160" y="33"/>
                  </a:lnTo>
                  <a:cubicBezTo>
                    <a:pt x="107" y="148"/>
                    <a:pt x="53" y="262"/>
                    <a:pt x="0" y="377"/>
                  </a:cubicBezTo>
                  <a:lnTo>
                    <a:pt x="0" y="193"/>
                  </a:lnTo>
                  <a:cubicBezTo>
                    <a:pt x="30" y="129"/>
                    <a:pt x="60" y="64"/>
                    <a:pt x="9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49" name="Freeform 132"/>
            <p:cNvSpPr>
              <a:spLocks/>
            </p:cNvSpPr>
            <p:nvPr/>
          </p:nvSpPr>
          <p:spPr bwMode="ltGray">
            <a:xfrm>
              <a:off x="-42" y="1714"/>
              <a:ext cx="60" cy="136"/>
            </a:xfrm>
            <a:custGeom>
              <a:avLst/>
              <a:gdLst>
                <a:gd name="connsiteX0" fmla="*/ 334 w 400"/>
                <a:gd name="connsiteY0" fmla="*/ 96 h 714"/>
                <a:gd name="connsiteX1" fmla="*/ 400 w 400"/>
                <a:gd name="connsiteY1" fmla="*/ 135 h 714"/>
                <a:gd name="connsiteX2" fmla="*/ 66 w 400"/>
                <a:gd name="connsiteY2" fmla="*/ 714 h 714"/>
                <a:gd name="connsiteX3" fmla="*/ 0 w 400"/>
                <a:gd name="connsiteY3" fmla="*/ 676 h 714"/>
                <a:gd name="connsiteX4" fmla="*/ 334 w 400"/>
                <a:gd name="connsiteY4" fmla="*/ 96 h 714"/>
                <a:gd name="connsiteX5" fmla="*/ 341 w 400"/>
                <a:gd name="connsiteY5" fmla="*/ 100 h 714"/>
                <a:gd name="connsiteX0" fmla="*/ 334 w 400"/>
                <a:gd name="connsiteY0" fmla="*/ 96 h 714"/>
                <a:gd name="connsiteX1" fmla="*/ 400 w 400"/>
                <a:gd name="connsiteY1" fmla="*/ 135 h 714"/>
                <a:gd name="connsiteX2" fmla="*/ 340 w 400"/>
                <a:gd name="connsiteY2" fmla="*/ 236 h 714"/>
                <a:gd name="connsiteX3" fmla="*/ 66 w 400"/>
                <a:gd name="connsiteY3" fmla="*/ 714 h 714"/>
                <a:gd name="connsiteX4" fmla="*/ 0 w 400"/>
                <a:gd name="connsiteY4" fmla="*/ 676 h 714"/>
                <a:gd name="connsiteX5" fmla="*/ 334 w 400"/>
                <a:gd name="connsiteY5" fmla="*/ 96 h 714"/>
                <a:gd name="connsiteX6" fmla="*/ 341 w 400"/>
                <a:gd name="connsiteY6" fmla="*/ 100 h 714"/>
                <a:gd name="connsiteX7" fmla="*/ 334 w 400"/>
                <a:gd name="connsiteY7" fmla="*/ 96 h 714"/>
                <a:gd name="connsiteX0" fmla="*/ 341 w 400"/>
                <a:gd name="connsiteY0" fmla="*/ 100 h 714"/>
                <a:gd name="connsiteX1" fmla="*/ 400 w 400"/>
                <a:gd name="connsiteY1" fmla="*/ 135 h 714"/>
                <a:gd name="connsiteX2" fmla="*/ 340 w 400"/>
                <a:gd name="connsiteY2" fmla="*/ 236 h 714"/>
                <a:gd name="connsiteX3" fmla="*/ 66 w 400"/>
                <a:gd name="connsiteY3" fmla="*/ 714 h 714"/>
                <a:gd name="connsiteX4" fmla="*/ 0 w 400"/>
                <a:gd name="connsiteY4" fmla="*/ 676 h 714"/>
                <a:gd name="connsiteX5" fmla="*/ 334 w 400"/>
                <a:gd name="connsiteY5" fmla="*/ 96 h 714"/>
                <a:gd name="connsiteX6" fmla="*/ 341 w 400"/>
                <a:gd name="connsiteY6" fmla="*/ 100 h 714"/>
                <a:gd name="connsiteX0" fmla="*/ 341 w 400"/>
                <a:gd name="connsiteY0" fmla="*/ 0 h 614"/>
                <a:gd name="connsiteX1" fmla="*/ 400 w 400"/>
                <a:gd name="connsiteY1" fmla="*/ 35 h 614"/>
                <a:gd name="connsiteX2" fmla="*/ 340 w 400"/>
                <a:gd name="connsiteY2" fmla="*/ 136 h 614"/>
                <a:gd name="connsiteX3" fmla="*/ 66 w 400"/>
                <a:gd name="connsiteY3" fmla="*/ 614 h 614"/>
                <a:gd name="connsiteX4" fmla="*/ 0 w 400"/>
                <a:gd name="connsiteY4" fmla="*/ 576 h 614"/>
                <a:gd name="connsiteX5" fmla="*/ 341 w 400"/>
                <a:gd name="connsiteY5" fmla="*/ 0 h 614"/>
                <a:gd name="connsiteX0" fmla="*/ 341 w 400"/>
                <a:gd name="connsiteY0" fmla="*/ 0 h 614"/>
                <a:gd name="connsiteX1" fmla="*/ 400 w 400"/>
                <a:gd name="connsiteY1" fmla="*/ 35 h 614"/>
                <a:gd name="connsiteX2" fmla="*/ 340 w 400"/>
                <a:gd name="connsiteY2" fmla="*/ 136 h 614"/>
                <a:gd name="connsiteX3" fmla="*/ 66 w 400"/>
                <a:gd name="connsiteY3" fmla="*/ 614 h 614"/>
                <a:gd name="connsiteX4" fmla="*/ 0 w 400"/>
                <a:gd name="connsiteY4" fmla="*/ 576 h 614"/>
                <a:gd name="connsiteX5" fmla="*/ 341 w 400"/>
                <a:gd name="connsiteY5" fmla="*/ 0 h 614"/>
                <a:gd name="connsiteX0" fmla="*/ 275 w 334"/>
                <a:gd name="connsiteY0" fmla="*/ 0 h 614"/>
                <a:gd name="connsiteX1" fmla="*/ 334 w 334"/>
                <a:gd name="connsiteY1" fmla="*/ 35 h 614"/>
                <a:gd name="connsiteX2" fmla="*/ 274 w 334"/>
                <a:gd name="connsiteY2" fmla="*/ 136 h 614"/>
                <a:gd name="connsiteX3" fmla="*/ 0 w 334"/>
                <a:gd name="connsiteY3" fmla="*/ 614 h 614"/>
                <a:gd name="connsiteX4" fmla="*/ 275 w 334"/>
                <a:gd name="connsiteY4" fmla="*/ 0 h 614"/>
                <a:gd name="connsiteX0" fmla="*/ 1 w 60"/>
                <a:gd name="connsiteY0" fmla="*/ 0 h 136"/>
                <a:gd name="connsiteX1" fmla="*/ 60 w 60"/>
                <a:gd name="connsiteY1" fmla="*/ 35 h 136"/>
                <a:gd name="connsiteX2" fmla="*/ 0 w 60"/>
                <a:gd name="connsiteY2" fmla="*/ 136 h 136"/>
                <a:gd name="connsiteX3" fmla="*/ 1 w 60"/>
                <a:gd name="connsiteY3" fmla="*/ 0 h 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" h="136">
                  <a:moveTo>
                    <a:pt x="1" y="0"/>
                  </a:moveTo>
                  <a:lnTo>
                    <a:pt x="60" y="35"/>
                  </a:lnTo>
                  <a:cubicBezTo>
                    <a:pt x="40" y="69"/>
                    <a:pt x="20" y="102"/>
                    <a:pt x="0" y="136"/>
                  </a:cubicBezTo>
                  <a:cubicBezTo>
                    <a:pt x="0" y="91"/>
                    <a:pt x="1" y="45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216025" y="0"/>
            <a:ext cx="7470775" cy="9874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41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457200" y="1189038"/>
            <a:ext cx="8229600" cy="490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7675" y="6364288"/>
            <a:ext cx="2185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C76DEBED-0A3B-4CD0-BFF5-B7CAA9276BBC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70175" y="6364288"/>
            <a:ext cx="53117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4025" y="6364288"/>
            <a:ext cx="6127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741B47C6-7427-4013-B8DF-D0489A6F18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7" r:id="rId2"/>
    <p:sldLayoutId id="214748369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kern="1200">
          <a:ln w="18415" cmpd="sng">
            <a:noFill/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Corbel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CC37F"/>
        </a:buClr>
        <a:buSzPct val="80000"/>
        <a:buFont typeface="Wingdings 2" pitchFamily="18" charset="2"/>
        <a:buChar char="¤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A3C2FF"/>
        </a:buClr>
        <a:buFont typeface="Wingdings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5A0CC"/>
        </a:buClr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8E79E"/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5A0A0"/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uchim.net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uchim.net/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6025" y="836613"/>
            <a:ext cx="7470775" cy="295275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ru-RU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МЕТОДЫ</a:t>
            </a:r>
            <a:r>
              <a:rPr lang="ru-RU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</a:t>
            </a:r>
            <a:r>
              <a:rPr lang="ru-RU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РАБОТЫ </a:t>
            </a:r>
            <a:br>
              <a:rPr lang="ru-RU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</a:br>
            <a:r>
              <a:rPr lang="ru-RU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  </a:t>
            </a:r>
            <a:br>
              <a:rPr lang="ru-RU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</a:br>
            <a:r>
              <a:rPr lang="ru-RU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С  УЧЕБНИКОМ</a:t>
            </a:r>
          </a:p>
        </p:txBody>
      </p:sp>
      <p:grpSp>
        <p:nvGrpSpPr>
          <p:cNvPr id="3" name="Группа 6"/>
          <p:cNvGrpSpPr>
            <a:grpSpLocks/>
          </p:cNvGrpSpPr>
          <p:nvPr/>
        </p:nvGrpSpPr>
        <p:grpSpPr bwMode="auto">
          <a:xfrm>
            <a:off x="7500938" y="6429396"/>
            <a:ext cx="1457325" cy="276225"/>
            <a:chOff x="7286644" y="6072206"/>
            <a:chExt cx="1457283" cy="276583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grpSpPr>
        <p:sp>
          <p:nvSpPr>
            <p:cNvPr id="4" name="TextBox 3"/>
            <p:cNvSpPr txBox="1"/>
            <p:nvPr/>
          </p:nvSpPr>
          <p:spPr>
            <a:xfrm>
              <a:off x="7286644" y="6072206"/>
              <a:ext cx="1457283" cy="276583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1002">
              <a:schemeClr val="l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200" dirty="0"/>
                <a:t>  </a:t>
              </a:r>
              <a:r>
                <a:rPr lang="en-US" sz="1200" dirty="0"/>
                <a:t>   </a:t>
              </a:r>
              <a:r>
                <a:rPr lang="en-US" sz="1200" dirty="0">
                  <a:solidFill>
                    <a:schemeClr val="tx1"/>
                  </a:solidFill>
                  <a:hlinkClick r:id="rId2"/>
                </a:rPr>
                <a:t>Uchim.net</a:t>
              </a:r>
              <a:endParaRPr lang="ru-RU" sz="1200" dirty="0">
                <a:solidFill>
                  <a:schemeClr val="tx1"/>
                </a:solidFill>
              </a:endParaRPr>
            </a:p>
          </p:txBody>
        </p:sp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358079" y="6134198"/>
              <a:ext cx="152396" cy="152598"/>
            </a:xfrm>
            <a:prstGeom prst="rect">
              <a:avLst/>
            </a:prstGeom>
            <a:grpFill/>
            <a:ln>
              <a:headEnd/>
              <a:tailEnd/>
            </a:ln>
          </p:spPr>
          <p:style>
            <a:lnRef idx="1">
              <a:schemeClr val="accent3"/>
            </a:lnRef>
            <a:fillRef idx="1002">
              <a:schemeClr val="lt1"/>
            </a:fillRef>
            <a:effectRef idx="1">
              <a:schemeClr val="accent3"/>
            </a:effectRef>
            <a:fontRef idx="minor">
              <a:schemeClr val="dk1"/>
            </a:fontRef>
          </p:style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endParaRPr lang="ru-RU" smtClean="0">
              <a:ln>
                <a:noFill/>
              </a:ln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315" name="TextBox 7"/>
          <p:cNvSpPr txBox="1">
            <a:spLocks noChangeArrowheads="1"/>
          </p:cNvSpPr>
          <p:nvPr/>
        </p:nvSpPr>
        <p:spPr bwMode="auto">
          <a:xfrm>
            <a:off x="142875" y="4429125"/>
            <a:ext cx="8858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Tw Cen MT" pitchFamily="34" charset="0"/>
            </a:endParaRPr>
          </a:p>
        </p:txBody>
      </p:sp>
      <p:grpSp>
        <p:nvGrpSpPr>
          <p:cNvPr id="2" name="Группа 6"/>
          <p:cNvGrpSpPr>
            <a:grpSpLocks/>
          </p:cNvGrpSpPr>
          <p:nvPr/>
        </p:nvGrpSpPr>
        <p:grpSpPr bwMode="auto">
          <a:xfrm>
            <a:off x="7500938" y="6429396"/>
            <a:ext cx="1457325" cy="276225"/>
            <a:chOff x="7286644" y="6072206"/>
            <a:chExt cx="1457283" cy="276583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grpSpPr>
        <p:sp>
          <p:nvSpPr>
            <p:cNvPr id="10" name="TextBox 9"/>
            <p:cNvSpPr txBox="1"/>
            <p:nvPr/>
          </p:nvSpPr>
          <p:spPr>
            <a:xfrm>
              <a:off x="7286644" y="6072206"/>
              <a:ext cx="1457283" cy="276583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1002">
              <a:schemeClr val="l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200" dirty="0"/>
                <a:t>  </a:t>
              </a:r>
              <a:r>
                <a:rPr lang="en-US" sz="1200" dirty="0"/>
                <a:t>   </a:t>
              </a:r>
              <a:r>
                <a:rPr lang="en-US" sz="1200" dirty="0">
                  <a:solidFill>
                    <a:schemeClr val="tx1"/>
                  </a:solidFill>
                  <a:hlinkClick r:id="rId2"/>
                </a:rPr>
                <a:t>Uchim.net</a:t>
              </a:r>
              <a:endParaRPr lang="ru-RU" sz="1200" dirty="0">
                <a:solidFill>
                  <a:schemeClr val="tx1"/>
                </a:solidFill>
              </a:endParaRPr>
            </a:p>
          </p:txBody>
        </p:sp>
        <p:pic>
          <p:nvPicPr>
            <p:cNvPr id="11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358079" y="6134198"/>
              <a:ext cx="152396" cy="152598"/>
            </a:xfrm>
            <a:prstGeom prst="rect">
              <a:avLst/>
            </a:prstGeom>
            <a:grpFill/>
            <a:ln>
              <a:headEnd/>
              <a:tailEnd/>
            </a:ln>
          </p:spPr>
          <p:style>
            <a:lnRef idx="1">
              <a:schemeClr val="accent3"/>
            </a:lnRef>
            <a:fillRef idx="1002">
              <a:schemeClr val="lt1"/>
            </a:fillRef>
            <a:effectRef idx="1">
              <a:schemeClr val="accent3"/>
            </a:effectRef>
            <a:fontRef idx="minor">
              <a:schemeClr val="dk1"/>
            </a:fontRef>
          </p:style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noFill/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>
              <a:ln>
                <a:noFill/>
              </a:ln>
              <a:effectLst/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>
          <a:xfrm>
            <a:off x="457200" y="1189038"/>
            <a:ext cx="8229600" cy="4906962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381000" y="228600"/>
            <a:ext cx="8382000" cy="578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 i="1">
                <a:solidFill>
                  <a:srgbClr val="FF0066"/>
                </a:solidFill>
              </a:rPr>
              <a:t>Функции учебной книги</a:t>
            </a:r>
            <a:endParaRPr lang="ru-RU" sz="2200">
              <a:solidFill>
                <a:srgbClr val="FF0066"/>
              </a:solidFill>
            </a:endParaRPr>
          </a:p>
          <a:p>
            <a:pPr algn="ctr"/>
            <a:r>
              <a:rPr lang="ru-RU" sz="2200">
                <a:solidFill>
                  <a:srgbClr val="000066"/>
                </a:solidFill>
              </a:rPr>
              <a:t>-</a:t>
            </a:r>
            <a:r>
              <a:rPr lang="ru-RU" sz="2200" b="1">
                <a:solidFill>
                  <a:srgbClr val="000066"/>
                </a:solidFill>
              </a:rPr>
              <a:t>«Информационная, трансинформационная, систематизи-рующая; закрепление и самоконтроль; самообразование; координирующая, воспитательная и развивающая»</a:t>
            </a:r>
            <a:endParaRPr lang="ru-RU" sz="2200">
              <a:solidFill>
                <a:srgbClr val="000066"/>
              </a:solidFill>
            </a:endParaRPr>
          </a:p>
          <a:p>
            <a:pPr algn="ctr"/>
            <a:r>
              <a:rPr lang="ru-RU" sz="2200">
                <a:solidFill>
                  <a:srgbClr val="000066"/>
                </a:solidFill>
              </a:rPr>
              <a:t>(М.Скаткин)</a:t>
            </a:r>
          </a:p>
          <a:p>
            <a:pPr algn="ctr"/>
            <a:r>
              <a:rPr lang="ru-RU" sz="2200">
                <a:solidFill>
                  <a:srgbClr val="000066"/>
                </a:solidFill>
              </a:rPr>
              <a:t>-А.В.Хуторской считает, что </a:t>
            </a:r>
            <a:r>
              <a:rPr lang="ru-RU" sz="2200" b="1">
                <a:solidFill>
                  <a:srgbClr val="000066"/>
                </a:solidFill>
              </a:rPr>
              <a:t>«учебник выполняет 2 основные функции:  является источником учебной информации; выступает средством обучения и организации образовательного процесса</a:t>
            </a:r>
            <a:r>
              <a:rPr lang="ru-RU" sz="2200">
                <a:solidFill>
                  <a:srgbClr val="000066"/>
                </a:solidFill>
              </a:rPr>
              <a:t>»</a:t>
            </a:r>
          </a:p>
          <a:p>
            <a:pPr algn="ctr"/>
            <a:r>
              <a:rPr lang="ru-RU" sz="2200">
                <a:solidFill>
                  <a:srgbClr val="000066"/>
                </a:solidFill>
              </a:rPr>
              <a:t>-</a:t>
            </a:r>
            <a:r>
              <a:rPr lang="ru-RU" sz="2200" b="1">
                <a:solidFill>
                  <a:srgbClr val="000066"/>
                </a:solidFill>
              </a:rPr>
              <a:t>«Закрепление полученных в классе знаний, функция тренажёра</a:t>
            </a:r>
            <a:r>
              <a:rPr lang="ru-RU" sz="2200">
                <a:solidFill>
                  <a:srgbClr val="000066"/>
                </a:solidFill>
              </a:rPr>
              <a:t>»</a:t>
            </a:r>
          </a:p>
          <a:p>
            <a:pPr algn="ctr"/>
            <a:r>
              <a:rPr lang="ru-RU" sz="2200">
                <a:solidFill>
                  <a:srgbClr val="000066"/>
                </a:solidFill>
              </a:rPr>
              <a:t>(Г.Граник)</a:t>
            </a:r>
          </a:p>
          <a:p>
            <a:pPr algn="ctr"/>
            <a:r>
              <a:rPr lang="ru-RU" sz="2200" b="1">
                <a:solidFill>
                  <a:srgbClr val="FF0066"/>
                </a:solidFill>
              </a:rPr>
              <a:t>Вывод:</a:t>
            </a:r>
            <a:r>
              <a:rPr lang="ru-RU" sz="2200">
                <a:solidFill>
                  <a:schemeClr val="accent2"/>
                </a:solidFill>
              </a:rPr>
              <a:t> </a:t>
            </a:r>
            <a:r>
              <a:rPr lang="ru-RU" sz="2200" b="1" i="1">
                <a:solidFill>
                  <a:srgbClr val="000066"/>
                </a:solidFill>
              </a:rPr>
              <a:t>Учёные полагают, что учебник должен нести большую нагрузку, сопровождая весь учебный процесс, помогать учителю формировать и развивать мышление, память, наблюдательность, самоконтроль и т.д.</a:t>
            </a:r>
          </a:p>
        </p:txBody>
      </p:sp>
      <p:pic>
        <p:nvPicPr>
          <p:cNvPr id="5123" name="Picture 3" descr="2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42925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381000" y="304800"/>
            <a:ext cx="8382000" cy="545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3200" b="1" i="1">
                <a:solidFill>
                  <a:srgbClr val="FF0066"/>
                </a:solidFill>
              </a:rPr>
              <a:t>Дидактические требования по работе с учебной книгой:</a:t>
            </a:r>
            <a:endParaRPr lang="ru-RU" sz="3200">
              <a:solidFill>
                <a:srgbClr val="FF0066"/>
              </a:solidFill>
            </a:endParaRPr>
          </a:p>
          <a:p>
            <a:r>
              <a:rPr lang="ru-RU" sz="3200">
                <a:solidFill>
                  <a:srgbClr val="000066"/>
                </a:solidFill>
              </a:rPr>
              <a:t>-</a:t>
            </a:r>
            <a:r>
              <a:rPr lang="ru-RU" sz="3200" b="1">
                <a:solidFill>
                  <a:srgbClr val="000066"/>
                </a:solidFill>
              </a:rPr>
              <a:t>отбирать посильный для учащихся материал;</a:t>
            </a:r>
            <a:endParaRPr lang="ru-RU" sz="3200">
              <a:solidFill>
                <a:srgbClr val="000066"/>
              </a:solidFill>
            </a:endParaRPr>
          </a:p>
          <a:p>
            <a:r>
              <a:rPr lang="ru-RU" sz="3200" b="1">
                <a:solidFill>
                  <a:srgbClr val="000066"/>
                </a:solidFill>
              </a:rPr>
              <a:t>-работу начинать с обстоятельного объяснения учителя;</a:t>
            </a:r>
            <a:endParaRPr lang="ru-RU" sz="3200">
              <a:solidFill>
                <a:srgbClr val="000066"/>
              </a:solidFill>
            </a:endParaRPr>
          </a:p>
          <a:p>
            <a:r>
              <a:rPr lang="ru-RU" sz="3200" b="1">
                <a:solidFill>
                  <a:srgbClr val="000066"/>
                </a:solidFill>
              </a:rPr>
              <a:t>-сопровождение учителем всего процесса работы с книгой;</a:t>
            </a:r>
            <a:endParaRPr lang="ru-RU" sz="3200">
              <a:solidFill>
                <a:srgbClr val="000066"/>
              </a:solidFill>
            </a:endParaRPr>
          </a:p>
          <a:p>
            <a:r>
              <a:rPr lang="ru-RU" sz="3200" b="1">
                <a:solidFill>
                  <a:srgbClr val="000066"/>
                </a:solidFill>
              </a:rPr>
              <a:t>-работа с учебником должна занимать в начальной школе 10-15 минут, в  старшей- не более 20.</a:t>
            </a:r>
          </a:p>
        </p:txBody>
      </p:sp>
      <p:pic>
        <p:nvPicPr>
          <p:cNvPr id="6147" name="Picture 3" descr="2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42925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381000" y="76200"/>
            <a:ext cx="8382000" cy="455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 i="1">
                <a:solidFill>
                  <a:srgbClr val="000066"/>
                </a:solidFill>
              </a:rPr>
              <a:t>задания при работе с учебником могут носить различный характер</a:t>
            </a:r>
            <a:endParaRPr lang="ru-RU" b="1">
              <a:solidFill>
                <a:srgbClr val="000066"/>
              </a:solidFill>
            </a:endParaRPr>
          </a:p>
          <a:p>
            <a:pPr algn="ctr"/>
            <a:r>
              <a:rPr lang="ru-RU" sz="1600" b="1"/>
              <a:t>-</a:t>
            </a:r>
            <a:r>
              <a:rPr lang="ru-RU" sz="1600" b="1" u="sng"/>
              <a:t>поисково-репродуктивная работа:</a:t>
            </a:r>
          </a:p>
          <a:p>
            <a:pPr algn="ctr"/>
            <a:r>
              <a:rPr lang="ru-RU" sz="1600" b="1"/>
              <a:t>комментированное чтение параграфа,</a:t>
            </a:r>
          </a:p>
          <a:p>
            <a:pPr algn="ctr"/>
            <a:r>
              <a:rPr lang="ru-RU" sz="1600" b="1"/>
              <a:t>ответы на вопросы к параграфу,</a:t>
            </a:r>
          </a:p>
          <a:p>
            <a:pPr algn="ctr"/>
            <a:r>
              <a:rPr lang="ru-RU" sz="1600" b="1"/>
              <a:t>заполнение таблиц,</a:t>
            </a:r>
          </a:p>
          <a:p>
            <a:pPr algn="ctr"/>
            <a:r>
              <a:rPr lang="ru-RU" sz="1600" b="1"/>
              <a:t>работа с терминами,</a:t>
            </a:r>
          </a:p>
          <a:p>
            <a:pPr algn="ctr"/>
            <a:r>
              <a:rPr lang="ru-RU" sz="1600" b="1"/>
              <a:t>составление схем, опорных конспектов,</a:t>
            </a:r>
          </a:p>
          <a:p>
            <a:pPr algn="ctr"/>
            <a:r>
              <a:rPr lang="ru-RU" sz="1600" b="1"/>
              <a:t>составление планов.</a:t>
            </a:r>
          </a:p>
          <a:p>
            <a:pPr algn="ctr"/>
            <a:r>
              <a:rPr lang="ru-RU" sz="1600" b="1"/>
              <a:t>-</a:t>
            </a:r>
            <a:r>
              <a:rPr lang="ru-RU" sz="1600" b="1" u="sng"/>
              <a:t>сравнительно-аналитическая работа:</a:t>
            </a:r>
          </a:p>
          <a:p>
            <a:pPr algn="ctr"/>
            <a:r>
              <a:rPr lang="ru-RU" sz="1600" b="1"/>
              <a:t>сравнение и анализ,</a:t>
            </a:r>
          </a:p>
          <a:p>
            <a:pPr algn="ctr"/>
            <a:r>
              <a:rPr lang="ru-RU" sz="1600" b="1"/>
              <a:t>работа с рисунками и иллюстрациями.</a:t>
            </a:r>
          </a:p>
          <a:p>
            <a:pPr algn="ctr"/>
            <a:r>
              <a:rPr lang="ru-RU" sz="1600" b="1"/>
              <a:t>-</a:t>
            </a:r>
            <a:r>
              <a:rPr lang="ru-RU" sz="1600" b="1" u="sng"/>
              <a:t>творческая работа с учебником</a:t>
            </a:r>
            <a:r>
              <a:rPr lang="ru-RU" sz="1600" b="1"/>
              <a:t>:</a:t>
            </a:r>
          </a:p>
          <a:p>
            <a:pPr algn="ctr"/>
            <a:r>
              <a:rPr lang="ru-RU" sz="1600" b="1"/>
              <a:t>составление вопросов,</a:t>
            </a:r>
          </a:p>
          <a:p>
            <a:pPr algn="ctr"/>
            <a:r>
              <a:rPr lang="ru-RU" sz="1600" b="1"/>
              <a:t>составление рассказов с ошибками,</a:t>
            </a:r>
          </a:p>
          <a:p>
            <a:pPr algn="ctr"/>
            <a:r>
              <a:rPr lang="ru-RU" sz="1600" b="1"/>
              <a:t>составление текстов с пропущенными словами,</a:t>
            </a:r>
          </a:p>
          <a:p>
            <a:pPr algn="ctr"/>
            <a:r>
              <a:rPr lang="ru-RU" sz="1600" b="1"/>
              <a:t>составление рассказов по данным словам,</a:t>
            </a:r>
          </a:p>
          <a:p>
            <a:pPr algn="ctr"/>
            <a:r>
              <a:rPr lang="ru-RU" sz="1600" b="1"/>
              <a:t>тесты,</a:t>
            </a:r>
          </a:p>
          <a:p>
            <a:pPr algn="ctr"/>
            <a:r>
              <a:rPr lang="ru-RU" sz="1600" b="1"/>
              <a:t>составление кроссвордов.</a:t>
            </a:r>
          </a:p>
        </p:txBody>
      </p:sp>
      <p:pic>
        <p:nvPicPr>
          <p:cNvPr id="7171" name="Picture 3" descr="2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42925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908175" y="4953000"/>
            <a:ext cx="7056438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u="sng">
                <a:solidFill>
                  <a:srgbClr val="FF0066"/>
                </a:solidFill>
              </a:rPr>
              <a:t>Вывод:</a:t>
            </a:r>
            <a:r>
              <a:rPr lang="ru-RU" b="1" i="1" u="sng">
                <a:solidFill>
                  <a:srgbClr val="FF0066"/>
                </a:solidFill>
              </a:rPr>
              <a:t> </a:t>
            </a:r>
            <a:r>
              <a:rPr lang="ru-RU" b="1" i="1" u="sng">
                <a:solidFill>
                  <a:srgbClr val="000066"/>
                </a:solidFill>
              </a:rPr>
              <a:t>Различные формы работы с учебником позволяют вырабатывать навыки самостоятельно добывать знания, умения задавать вопросы и находить на них ответы ,различным  образом оформлять и применять свои знания.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563562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ru-RU" sz="3200" b="0" i="1" u="sng" smtClean="0">
                <a:ln>
                  <a:noFill/>
                </a:ln>
                <a:effectLst/>
              </a:rPr>
              <a:t>Игровые формы работы с учебником</a:t>
            </a:r>
          </a:p>
        </p:txBody>
      </p:sp>
      <p:sp>
        <p:nvSpPr>
          <p:cNvPr id="8195" name="Rectangle 3"/>
          <p:cNvSpPr>
            <a:spLocks noGrp="1"/>
          </p:cNvSpPr>
          <p:nvPr>
            <p:ph type="body" idx="4294967295"/>
          </p:nvPr>
        </p:nvSpPr>
        <p:spPr>
          <a:xfrm>
            <a:off x="228600" y="609600"/>
            <a:ext cx="8610600" cy="6248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1600" smtClean="0"/>
          </a:p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FF0000"/>
                </a:solidFill>
              </a:rPr>
              <a:t>1 .Вопрос-ответ.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smtClean="0"/>
              <a:t>Быстро, внимательно прочитать текст. </a:t>
            </a:r>
            <a:r>
              <a:rPr lang="en-US" sz="2400" b="1" smtClean="0"/>
              <a:t>I</a:t>
            </a:r>
            <a:r>
              <a:rPr lang="ru-RU" sz="2400" b="1" smtClean="0"/>
              <a:t>вариант задает вопросы, </a:t>
            </a:r>
            <a:r>
              <a:rPr lang="en-US" sz="2400" b="1" smtClean="0"/>
              <a:t>II</a:t>
            </a:r>
            <a:r>
              <a:rPr lang="ru-RU" sz="2400" b="1" smtClean="0"/>
              <a:t> вариант находит и зачитывает ответ. Соревнования на лучший вопрос и лучший ответ стимулирует у уч-ся к чтению текста параграфа.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FF0000"/>
                </a:solidFill>
              </a:rPr>
              <a:t>2. Шпаргалка.</a:t>
            </a:r>
            <a:r>
              <a:rPr lang="ru-RU" sz="2400" b="1" smtClean="0"/>
              <a:t>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smtClean="0"/>
              <a:t>Прочитать текст параграфа и составить краткий его конспект. Затем любой из учащихся получает тетрадь и должен по данной «шпаргалке» пересказать текст.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FF0000"/>
                </a:solidFill>
              </a:rPr>
              <a:t>3. Дотошный ученик.</a:t>
            </a:r>
            <a:r>
              <a:rPr lang="ru-RU" sz="2400" b="1" smtClean="0"/>
              <a:t>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smtClean="0"/>
              <a:t>Для усвоения материала  нужно уметь запоминать самые мелкие подробности текста. Прочитайте текст и составьте список вопросов к нему. У кого этот список будет длиннее и дотошнее, тот и выиграл. </a:t>
            </a:r>
          </a:p>
          <a:p>
            <a:pPr eaLnBrk="1" hangingPunct="1">
              <a:lnSpc>
                <a:spcPct val="80000"/>
              </a:lnSpc>
            </a:pPr>
            <a:endParaRPr lang="ru-RU" sz="2400" b="1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838200"/>
          </a:xfrm>
          <a:noFill/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200" b="0" i="1" u="sng" smtClean="0">
                <a:ln>
                  <a:noFill/>
                </a:ln>
                <a:effectLst/>
              </a:rPr>
              <a:t>Игровые формы работы с учебником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idx="4294967295"/>
          </p:nvPr>
        </p:nvSpPr>
        <p:spPr>
          <a:xfrm>
            <a:off x="304800" y="838200"/>
            <a:ext cx="8839200" cy="5791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FF0000"/>
                </a:solidFill>
              </a:rPr>
              <a:t>4.Чтение текста (по ролям).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smtClean="0"/>
              <a:t>Познакомиться с текстом. Теперь разделимся на 4 группы (по ролям). Одна группа будет называться «введение» («учитель»), вторая - «основная мысль», третья - «заключение», четвертая - «дополнение».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smtClean="0"/>
              <a:t>Играющие пересказывают текст по порядку, группа «дополнение» имеет право взять слово после любого выступления.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FF0000"/>
                </a:solidFill>
              </a:rPr>
              <a:t>5.Коллективный рассказ.</a:t>
            </a:r>
            <a:r>
              <a:rPr lang="ru-RU" sz="2400" b="1" smtClean="0"/>
              <a:t>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smtClean="0"/>
              <a:t>Познакомиться с текстом. Затем его надо пересказать (лучше по рядам) так, чтобы принимало большое число учащихся в рассказе, а также рассказ не прервался. Можно использовать дополнительную литературу.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FF0000"/>
                </a:solidFill>
              </a:rPr>
              <a:t>6.Очевидное-невероятное.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smtClean="0"/>
              <a:t>Прочитать текст, написать уточняющие или решающие вопросы по тексту. Затем учитель объясняет тему, а ученики задают вопросы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1" descr="фон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573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79388" y="1773238"/>
            <a:ext cx="8964612" cy="4500562"/>
          </a:xfrm>
        </p:spPr>
        <p:txBody>
          <a:bodyPr/>
          <a:lstStyle/>
          <a:p>
            <a:pPr eaLnBrk="1" hangingPunct="1">
              <a:buSzPct val="95000"/>
              <a:buFont typeface="Wingdings" pitchFamily="2" charset="2"/>
              <a:buChar char="ь"/>
              <a:defRPr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Конспектирование – краткое изложение, краткая запись содержания прочитанного. 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ru-RU" sz="2800" b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Составление плана текста.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ru-RU" sz="2800" b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Тезирование – краткое изложение основных мыслей прочитанного. 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ru-RU" sz="2800" b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Цитирование – дословная выдержка.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ru-RU" sz="2800" b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Аннотирование – краткое свернутое изложение содержания прочитанного без потери существенного смысла.</a:t>
            </a:r>
          </a:p>
        </p:txBody>
      </p:sp>
      <p:sp>
        <p:nvSpPr>
          <p:cNvPr id="11272" name="WordArt 8"/>
          <p:cNvSpPr>
            <a:spLocks noChangeArrowheads="1" noChangeShapeType="1" noTextEdit="1"/>
          </p:cNvSpPr>
          <p:nvPr/>
        </p:nvSpPr>
        <p:spPr bwMode="auto">
          <a:xfrm>
            <a:off x="1476375" y="188913"/>
            <a:ext cx="6551613" cy="1368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noFill/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Приемы работы с</a:t>
            </a:r>
          </a:p>
          <a:p>
            <a:pPr algn="ctr"/>
            <a:r>
              <a:rPr lang="ru-RU" sz="3600" kern="10">
                <a:ln w="19050">
                  <a:noFill/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 учебником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79388" y="1571625"/>
            <a:ext cx="8785225" cy="5072063"/>
          </a:xfrm>
        </p:spPr>
        <p:txBody>
          <a:bodyPr/>
          <a:lstStyle/>
          <a:p>
            <a:pPr eaLnBrk="1" hangingPunct="1">
              <a:buFont typeface="Wingdings" pitchFamily="2" charset="2"/>
              <a:buChar char="ü"/>
              <a:defRPr/>
            </a:pPr>
            <a:r>
              <a:rPr lang="ru-RU" sz="2800" b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Рецензирование – написание краткого отзыва с выражением своего отношения о прочитанном.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ru-RU" sz="2800" b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Составление справки – сведений о чем – нибудь, полученных после поисков.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ru-RU" sz="2800" b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Составление формально – логической модели – словесно – схематического изображения прочитанного.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ru-RU" sz="2800" b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Составление тематического тезауруса – упорядоченного комплекса базовых понятий по разделу, теме.</a:t>
            </a:r>
          </a:p>
        </p:txBody>
      </p:sp>
      <p:pic>
        <p:nvPicPr>
          <p:cNvPr id="11267" name="Picture 11" descr="фон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573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5" name="WordArt 7"/>
          <p:cNvSpPr>
            <a:spLocks noChangeArrowheads="1" noChangeShapeType="1" noTextEdit="1"/>
          </p:cNvSpPr>
          <p:nvPr/>
        </p:nvSpPr>
        <p:spPr bwMode="auto">
          <a:xfrm>
            <a:off x="1476375" y="188913"/>
            <a:ext cx="6551613" cy="1368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noFill/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Приемы работы с</a:t>
            </a:r>
          </a:p>
          <a:p>
            <a:pPr algn="ctr"/>
            <a:r>
              <a:rPr lang="ru-RU" sz="3600" kern="10">
                <a:ln w="19050">
                  <a:noFill/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 учебником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 idx="4294967295"/>
          </p:nvPr>
        </p:nvSpPr>
        <p:spPr>
          <a:noFill/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>
              <a:ln>
                <a:noFill/>
              </a:ln>
              <a:effectLst/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1">
  <a:themeElements>
    <a:clrScheme name="Korea03">
      <a:dk1>
        <a:srgbClr val="000000"/>
      </a:dk1>
      <a:lt1>
        <a:srgbClr val="FFFFFF"/>
      </a:lt1>
      <a:dk2>
        <a:srgbClr val="0362B9"/>
      </a:dk2>
      <a:lt2>
        <a:srgbClr val="BCE7FA"/>
      </a:lt2>
      <a:accent1>
        <a:srgbClr val="3DB5DB"/>
      </a:accent1>
      <a:accent2>
        <a:srgbClr val="DF9B29"/>
      </a:accent2>
      <a:accent3>
        <a:srgbClr val="6699FF"/>
      </a:accent3>
      <a:accent4>
        <a:srgbClr val="D361AA"/>
      </a:accent4>
      <a:accent5>
        <a:srgbClr val="A3D75D"/>
      </a:accent5>
      <a:accent6>
        <a:srgbClr val="D36161"/>
      </a:accent6>
      <a:hlink>
        <a:srgbClr val="FF9933"/>
      </a:hlink>
      <a:folHlink>
        <a:srgbClr val="FF3399"/>
      </a:folHlink>
    </a:clrScheme>
    <a:fontScheme name="Korea03">
      <a:majorFont>
        <a:latin typeface="Corbel"/>
        <a:ea typeface=""/>
        <a:cs typeface=""/>
        <a:font script="Jpan" typeface="HG創英角ｺﾞｼｯｸUB"/>
        <a:font script="Hang" typeface="맑은 고딕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w Cen MT"/>
        <a:ea typeface=""/>
        <a:cs typeface=""/>
        <a:font script="Jpan" typeface="HGｺﾞｼｯｸE"/>
        <a:font script="Hang" typeface="휴먼모음T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Korea03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hade val="100000"/>
                <a:satMod val="115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</a:effectStyle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</a:effectStyle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253</TotalTime>
  <Words>602</Words>
  <Application>Microsoft Office PowerPoint</Application>
  <PresentationFormat>Экран (4:3)</PresentationFormat>
  <Paragraphs>63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Corbel</vt:lpstr>
      <vt:lpstr>Tw Cen MT</vt:lpstr>
      <vt:lpstr>Wingdings 2</vt:lpstr>
      <vt:lpstr>Wingdings</vt:lpstr>
      <vt:lpstr>Calibri</vt:lpstr>
      <vt:lpstr>Times New Roman</vt:lpstr>
      <vt:lpstr>Тема1</vt:lpstr>
      <vt:lpstr>МЕТОДЫ   РАБОТЫ      С  УЧЕБНИКОМ</vt:lpstr>
      <vt:lpstr>Слайд 2</vt:lpstr>
      <vt:lpstr>Слайд 3</vt:lpstr>
      <vt:lpstr>Слайд 4</vt:lpstr>
      <vt:lpstr>Игровые формы работы с учебником</vt:lpstr>
      <vt:lpstr>Игровые формы работы с учебником</vt:lpstr>
      <vt:lpstr>Слайд 7</vt:lpstr>
      <vt:lpstr>Слайд 8</vt:lpstr>
      <vt:lpstr>Слайд 9</vt:lpstr>
      <vt:lpstr>Слайд 10</vt:lpstr>
      <vt:lpstr>Слайд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Titanik</dc:creator>
  <cp:lastModifiedBy>user</cp:lastModifiedBy>
  <cp:revision>49</cp:revision>
  <dcterms:created xsi:type="dcterms:W3CDTF">2010-02-01T20:07:58Z</dcterms:created>
  <dcterms:modified xsi:type="dcterms:W3CDTF">2018-02-26T15:04:58Z</dcterms:modified>
</cp:coreProperties>
</file>