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sldIdLst>
    <p:sldId id="345" r:id="rId2"/>
    <p:sldId id="334" r:id="rId3"/>
    <p:sldId id="332" r:id="rId4"/>
    <p:sldId id="335" r:id="rId5"/>
    <p:sldId id="353" r:id="rId6"/>
    <p:sldId id="340" r:id="rId7"/>
    <p:sldId id="349" r:id="rId8"/>
    <p:sldId id="348" r:id="rId9"/>
    <p:sldId id="352" r:id="rId10"/>
    <p:sldId id="354" r:id="rId11"/>
    <p:sldId id="355" r:id="rId12"/>
    <p:sldId id="356" r:id="rId13"/>
    <p:sldId id="357" r:id="rId14"/>
    <p:sldId id="358" r:id="rId15"/>
    <p:sldId id="359" r:id="rId16"/>
    <p:sldId id="336" r:id="rId17"/>
    <p:sldId id="337" r:id="rId18"/>
    <p:sldId id="338" r:id="rId19"/>
    <p:sldId id="339" r:id="rId20"/>
    <p:sldId id="341" r:id="rId21"/>
    <p:sldId id="326" r:id="rId22"/>
    <p:sldId id="329" r:id="rId23"/>
    <p:sldId id="327" r:id="rId24"/>
    <p:sldId id="261" r:id="rId25"/>
    <p:sldId id="303" r:id="rId26"/>
    <p:sldId id="318" r:id="rId27"/>
    <p:sldId id="278" r:id="rId28"/>
    <p:sldId id="280" r:id="rId29"/>
    <p:sldId id="288" r:id="rId30"/>
    <p:sldId id="293" r:id="rId31"/>
    <p:sldId id="264" r:id="rId32"/>
    <p:sldId id="298" r:id="rId33"/>
    <p:sldId id="315" r:id="rId34"/>
    <p:sldId id="290" r:id="rId35"/>
    <p:sldId id="316" r:id="rId36"/>
    <p:sldId id="305" r:id="rId37"/>
    <p:sldId id="346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33"/>
    <a:srgbClr val="000066"/>
    <a:srgbClr val="FF66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94660"/>
  </p:normalViewPr>
  <p:slideViewPr>
    <p:cSldViewPr>
      <p:cViewPr varScale="1">
        <p:scale>
          <a:sx n="100" d="100"/>
          <a:sy n="100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8D8250-22D7-47EF-8BA6-05AA5C23ACE0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4A2C68E-C868-41C1-9FA5-84A1F8033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9E301F-B949-4A3C-8433-7A39D8345C7E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F5BF8C0-9E8E-456F-8CCF-6B6FFF46A4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CAB90-9748-4E79-917E-1E6875D9C5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5D8A6-D37F-4A8F-98C7-AF7BEE5456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9EA90-951D-45BB-96C1-1514215201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5189-E5A5-460C-944D-B13A9898B2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3E8FB-99FA-42A1-AF49-549D1BC0E8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69576-A139-4306-9125-061A5AA029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85CBB-F80D-440B-BD8A-B2CC32C290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8AE4F-AD9B-4ADA-B41F-C609952B71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64061-5DC0-4032-AAD3-C044DA657B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12EBF-6464-4B1C-A546-BE6A8EDBF6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7219-685B-4B9A-84A6-D00C577898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1D37F8C-69B6-41C7-9D60-CF6FB8AFD1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2" r:id="rId1"/>
    <p:sldLayoutId id="2147484911" r:id="rId2"/>
    <p:sldLayoutId id="2147484912" r:id="rId3"/>
    <p:sldLayoutId id="2147484913" r:id="rId4"/>
    <p:sldLayoutId id="2147484914" r:id="rId5"/>
    <p:sldLayoutId id="2147484915" r:id="rId6"/>
    <p:sldLayoutId id="2147484916" r:id="rId7"/>
    <p:sldLayoutId id="2147484917" r:id="rId8"/>
    <p:sldLayoutId id="2147484918" r:id="rId9"/>
    <p:sldLayoutId id="2147484919" r:id="rId10"/>
    <p:sldLayoutId id="2147484920" r:id="rId11"/>
    <p:sldLayoutId id="2147484921" r:id="rId12"/>
  </p:sldLayoutIdLst>
  <p:transition spd="slow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faqs.org/photo-dict/photofiles/list/393/760books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w&amp;url=http%3A%2F%2Fwww.livelib.ru%2Fauthor%2F325688%2Flatest&amp;ei=bIZcVdCCIePVyAPr1YGoAQ&amp;bvm=bv.93756505,d.bGQ&amp;psig=AFQjCNGtZuag-d0hDcT9_WfiXfq2krnEJw&amp;ust=143221348212041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www.livelib.ru/book/1000986079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://www.litparus.ru/userfiles/image/Laureats/2008/rain/Portret_cr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faqs.org/photo-dict/photofiles/list/393/760book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Лого185лет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-71438"/>
            <a:ext cx="2395538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1438" y="714375"/>
            <a:ext cx="7358062" cy="0"/>
          </a:xfrm>
          <a:prstGeom prst="line">
            <a:avLst/>
          </a:prstGeom>
          <a:ln w="2222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7271" y="357166"/>
            <a:ext cx="34175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Центр детского чтения</a:t>
            </a:r>
          </a:p>
        </p:txBody>
      </p:sp>
      <p:pic>
        <p:nvPicPr>
          <p:cNvPr id="3077" name="Рисунок 11" descr="Светляк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71438"/>
            <a:ext cx="7889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88" y="1071563"/>
            <a:ext cx="7772400" cy="29289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6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</a:t>
            </a:r>
            <a:r>
              <a:rPr lang="ru-RU" altLang="ru-RU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Читаем, думаем, взрослеем»: лучшие книги для подростков</a:t>
            </a:r>
          </a:p>
        </p:txBody>
      </p:sp>
      <p:pic>
        <p:nvPicPr>
          <p:cNvPr id="3079" name="Picture 7" descr="Картинка 23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286250"/>
            <a:ext cx="27146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571625"/>
          </a:xfrm>
        </p:spPr>
        <p:txBody>
          <a:bodyPr/>
          <a:lstStyle/>
          <a:p>
            <a:pPr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Дрейпер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Ш. 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Привет, давай поговорим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Шэрон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Дрейпер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; [пер. с англ. О.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Москаленко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]. - Москва : Розовый жираф, 2012.</a:t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Паласио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Р. Дж.  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Чудо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Р. Дж.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Паласио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; [пер. с англ. А. Красниковой]. - Москва : Розовый жираф, 2013.</a:t>
            </a: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2834" t="1379" r="3651"/>
          <a:stretch>
            <a:fillRect/>
          </a:stretch>
        </p:blipFill>
        <p:spPr>
          <a:xfrm>
            <a:off x="571500" y="2214563"/>
            <a:ext cx="1522413" cy="2343150"/>
          </a:xfrm>
          <a:noFill/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3714750"/>
            <a:ext cx="2071687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https://j.livelib.ru/boocover/1000738767/200/618e/__Chu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3643313"/>
            <a:ext cx="20002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 l="13449" r="6248"/>
          <a:stretch>
            <a:fillRect/>
          </a:stretch>
        </p:blipFill>
        <p:spPr bwMode="auto">
          <a:xfrm>
            <a:off x="4857750" y="2143125"/>
            <a:ext cx="1928813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Варденбург, Д.</a:t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Никита ищет море 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[для тех, кому нужен друг : для младшего и среднего школьного возраста] / Дарья Варденбург ; [иллюстрации Олеси Гонсеровской]. - Москва : Самокат, cop. 2018 [т.е. 2017]. - 237, [2] с. : ил. ; 21 см. - (Лучшая новая книжка). </a:t>
            </a:r>
          </a:p>
        </p:txBody>
      </p:sp>
      <p:pic>
        <p:nvPicPr>
          <p:cNvPr id="13315" name="Picture 4" descr="https://ozon-st.cdn.ngenix.net/multimedia/1022573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571750"/>
            <a:ext cx="24431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ÐÐ°ÑÑÐ¸Ð½ÐºÐ¸ Ð¿Ð¾ Ð·Ð°Ð¿ÑÐ¾ÑÑ Ð´Ð°ÑÑÑ Ð²Ð°ÑÐ´ÐµÐ½Ð±ÑÑÐ³"/>
          <p:cNvPicPr>
            <a:picLocks noChangeAspect="1" noChangeArrowheads="1"/>
          </p:cNvPicPr>
          <p:nvPr/>
        </p:nvPicPr>
        <p:blipFill>
          <a:blip r:embed="rId3" cstate="print"/>
          <a:srcRect t="8865"/>
          <a:stretch>
            <a:fillRect/>
          </a:stretch>
        </p:blipFill>
        <p:spPr bwMode="auto">
          <a:xfrm>
            <a:off x="5429256" y="2643182"/>
            <a:ext cx="2686050" cy="367188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2988" y="115888"/>
            <a:ext cx="8101012" cy="1512887"/>
          </a:xfrm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Сабитова, Д. Р. </a:t>
            </a:r>
            <a:b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нет зимы </a:t>
            </a: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[роман : для старшего школьного возраста] / Дина Сабитова. - 2-е изд. - Москва : Самокат, 2013.</a:t>
            </a:r>
            <a:b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твоих имени </a:t>
            </a: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Дина Сабитова. - Москва : Розовый жираф, 2012.</a:t>
            </a:r>
          </a:p>
        </p:txBody>
      </p:sp>
      <p:pic>
        <p:nvPicPr>
          <p:cNvPr id="14339" name="Объект 4" descr="Где нет зимы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571750"/>
            <a:ext cx="2319337" cy="3525838"/>
          </a:xfrm>
        </p:spPr>
      </p:pic>
      <p:pic>
        <p:nvPicPr>
          <p:cNvPr id="24580" name="Рисунок 6" descr="Дина Рафисовна Сабит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012950"/>
            <a:ext cx="27003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2571750"/>
            <a:ext cx="22860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Шолохова, Е.</a:t>
            </a:r>
            <a:b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Звезда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[повесть] / Елена Шолохова. - Москва : </a:t>
            </a:r>
            <a:r>
              <a:rPr lang="ru-RU" alt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Аквилегия-М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2015. - 249, [2] </a:t>
            </a:r>
            <a:r>
              <a:rPr lang="ru-RU" alt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; 21 см. - (Современная проза).</a:t>
            </a:r>
            <a:b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Ниже бездны, выше облаков</a:t>
            </a:r>
            <a:r>
              <a:rPr lang="ru-RU" alt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[повесть] / Елена Шолохова. - Москва : </a:t>
            </a:r>
            <a:r>
              <a:rPr lang="ru-RU" alt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Аквилегия-М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2015. - 318, [1] </a:t>
            </a:r>
            <a:r>
              <a:rPr lang="ru-RU" alt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; 21 см.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3214688"/>
            <a:ext cx="2214562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205038"/>
            <a:ext cx="25908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365" name="Picture 8" descr="ÐÐ°ÑÑÐ¸Ð½ÐºÐ¸ Ð¿Ð¾ Ð·Ð°Ð¿ÑÐ¾ÑÑ ÐµÐ»ÐµÐ½Ð° ÑÐ¾Ð»Ð¾ÑÐ¾Ð²Ð° Ð·Ð²ÐµÐ·Ð´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2214563"/>
            <a:ext cx="2214562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Бенджамин, А.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 о медузах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[для среднего школьного возраста] / Али Бенджамин ; перевод [с английского] Ольги Варшавер. - Москва : Самокат, 2018.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https://i.livelib.ru/boocover/1002712241/200/3876/Ali_Bendzhamin__Doklad_o_meduz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286000"/>
            <a:ext cx="220345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ÐÐ°ÑÑÐ¸Ð½ÐºÐ¸ Ð¿Ð¾ Ð·Ð°Ð¿ÑÐ¾ÑÑ Ð°Ð»Ð¸ Ð±ÐµÐ½Ð´Ð¶Ð°Ð¼Ð¸Ð½ ÑÐ¾ÑÐ¾ Ð°Ð²ÑÐ¾Ñ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71678"/>
            <a:ext cx="2571768" cy="33861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89" name="Picture 6" descr="ÐÐ°ÑÑÐ¸Ð½ÐºÐ¸ Ð¿Ð¾ Ð·Ð°Ð¿ÑÐ¾ÑÑ Ð´Ð¾ÐºÐ»Ð°Ð´ Ð¾ Ð¼ÐµÐ´ÑÐ·Ð°Ñ ÑÐ¾ÑÐ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47647">
            <a:off x="2771775" y="3686175"/>
            <a:ext cx="326548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smtClean="0"/>
              <a:t> 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Рудашевский, Е. В. (1987-).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Здравствуй, брат мой Бзоу!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[для старшего школьного возраста] / Евгений Рудашевский ; [предисловие: Ксения Молдавская ; иллюстрации: Петр Захаров]. - 3-е изд., испр. - Москва : КомпасГид, </a:t>
            </a:r>
            <a:endPara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ÐÐ´ÑÐ°Ð²ÑÑÐ²ÑÐ¹, Ð±ÑÐ°Ñ Ð¼Ð¾Ð¹ ÐÐ·Ð¾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286000"/>
            <a:ext cx="2252662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ÐÐ°ÑÑÐ¸Ð½ÐºÐ¸ Ð¿Ð¾ Ð·Ð°Ð¿ÑÐ¾ÑÑ ÐµÐ²Ð³ÐµÐ½Ð¸Ð¹ ÑÑÐ´Ð°ÑÐµÐ²ÑÐºÐ¸Ð¹ ÑÐ¾ÑÐ¾ Ð°Ð²ÑÐ¾Ñ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496"/>
            <a:ext cx="4849937" cy="27277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63600" y="115888"/>
            <a:ext cx="8280400" cy="1719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600" dirty="0" smtClean="0">
                <a:latin typeface="Bookman Old Style" pitchFamily="18" charset="0"/>
              </a:rPr>
              <a:t>    Крюкова Т. Ш.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Bookman Old Style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Потапов, к доске!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рассказы, стихи / Тамара Крюкова. - Москва 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Логосвос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2017. 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Повторение пройденного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: [повесть] / Тамара Крюкова. - Москва :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Аквилегия-М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, 2013.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4225" y="2276475"/>
            <a:ext cx="2525713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719388"/>
            <a:ext cx="201612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ÐÐ¾ÑÐ°Ð¿Ð¾Ð², Ðº Ð´Ð¾ÑÐºÐµ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18359">
            <a:off x="506413" y="2765425"/>
            <a:ext cx="2068512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71550" y="188913"/>
            <a:ext cx="7920038" cy="1501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Крюкова, Т. Ш.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Костя + Ника: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Молодёжная романтическая повесть/ художник К. Прокофьев. - Москва : Аквилегия-М ;  2015.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Единожды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солгавший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[повесть и рассказы] / Тамара Крюкова. - Москва : Аквилегия-М, 2014.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2428875"/>
            <a:ext cx="2389187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2428875"/>
            <a:ext cx="2714625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793037" cy="1462088"/>
          </a:xfrm>
        </p:spPr>
        <p:txBody>
          <a:bodyPr/>
          <a:lstStyle/>
          <a:p>
            <a:pPr marL="342900" indent="-342900" eaLnBrk="1" hangingPunct="1"/>
            <a:r>
              <a:rPr lang="ru-RU" altLang="ru-RU" sz="2000" b="1" smtClean="0"/>
              <a:t>  </a:t>
            </a: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Самарский, М. А. </a:t>
            </a: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Радуга для друга</a:t>
            </a: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[повесть] / Михаил Самарский. - Москва : ЭКСМО, 2012. - 251 с. ; 21 см. - (Приключения необыкновенной собаки). </a:t>
            </a:r>
          </a:p>
        </p:txBody>
      </p:sp>
      <p:sp>
        <p:nvSpPr>
          <p:cNvPr id="20483" name="Текст 3"/>
          <p:cNvSpPr>
            <a:spLocks noGrp="1"/>
          </p:cNvSpPr>
          <p:nvPr>
            <p:ph type="body" sz="half" idx="2"/>
          </p:nvPr>
        </p:nvSpPr>
        <p:spPr>
          <a:xfrm>
            <a:off x="5310188" y="2276475"/>
            <a:ext cx="2574925" cy="3455988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3322638" y="3259138"/>
            <a:ext cx="11080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/>
            <a:endParaRPr lang="ru-RU" altLang="ru-RU" sz="1600">
              <a:latin typeface="Bookman Old Style" pitchFamily="18" charset="0"/>
            </a:endParaRPr>
          </a:p>
          <a:p>
            <a:pPr lvl="2"/>
            <a:endParaRPr lang="ru-RU" altLang="ru-RU" sz="1600">
              <a:latin typeface="Bookman Old Style" pitchFamily="18" charset="0"/>
            </a:endParaRPr>
          </a:p>
          <a:p>
            <a:pPr lvl="2"/>
            <a:endParaRPr lang="ru-RU" altLang="ru-RU" sz="1600">
              <a:latin typeface="Bookman Old Style" pitchFamily="18" charset="0"/>
            </a:endParaRPr>
          </a:p>
          <a:p>
            <a:pPr lvl="2"/>
            <a:endParaRPr lang="ru-RU" altLang="ru-RU" sz="1600">
              <a:latin typeface="Bookman Old Style" pitchFamily="18" charset="0"/>
            </a:endParaRPr>
          </a:p>
        </p:txBody>
      </p:sp>
      <p:pic>
        <p:nvPicPr>
          <p:cNvPr id="20485" name="Объект 5" descr="http://i.livelib.ru/boocover/1000521056/l/587f/Mihail_Samarskij__Raduga_dlya_drug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189227">
            <a:off x="534988" y="2693988"/>
            <a:ext cx="2225675" cy="3108325"/>
          </a:xfrm>
        </p:spPr>
      </p:pic>
      <p:pic>
        <p:nvPicPr>
          <p:cNvPr id="8198" name="Рисунок 5" descr="http://upload.wikimedia.org/wikipedia/commons/thumb/2/2c/Samarskii_Mixail_Aleksandrovich.jpg/200px-Samarskii_Mixail_Aleksandr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0238" y="1989138"/>
            <a:ext cx="25209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2684">
            <a:off x="6438900" y="2922588"/>
            <a:ext cx="2106613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Самарский, М. А. (1996-).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Невероятные приключения кота Сократа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[повесть : для среднего школьного возраста] / Михаил Самарский. - Москва : АСТ, 2018. - 352 с. ; 21 см. - (Радуга для друга).</a:t>
            </a:r>
          </a:p>
        </p:txBody>
      </p:sp>
      <p:pic>
        <p:nvPicPr>
          <p:cNvPr id="21507" name="Picture 2" descr="ÐÐ¸ÑÐ°Ð¸Ð» Ð¡Ð°Ð¼Ð°ÑÑÐºÐ¸Ð¹ - ÐÐµÐ²ÐµÑÐ¾ÑÑÐ½ÑÐµ Ð¿ÑÐ¸ÐºÐ»ÑÑÐµÐ½Ð¸Ñ ÐºÐ¾ÑÐ° Ð¡Ð¾ÐºÑÐ°ÑÐ° Ð¾Ð±Ð»Ð¾Ð¶ÐºÐ° ÐºÐ½Ð¸Ð³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643188"/>
            <a:ext cx="2071687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ÐÐ°ÑÑÐ¸Ð½ÐºÐ¸ Ð¿Ð¾ Ð·Ð°Ð¿ÑÐ¾ÑÑ ÐÐ¸ÑÐ°Ð¸Ð» Ð¡Ð°Ð¼Ð°ÑÑÐºÐ¸Ð¹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643182"/>
            <a:ext cx="2786082" cy="317866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42988" y="188913"/>
            <a:ext cx="8096250" cy="14398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Веркин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, Э. 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 апрель :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повесть / Эдуард </a:t>
            </a:r>
            <a:r>
              <a:rPr lang="ru-RU" alt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Веркин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; [ил. Я. Седовой]. - Москва : Игра слов, 2011.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Герда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: [роман] / Эдуард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Веркин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. - Москва : ЭКСМО, 2014.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Кусатель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ворон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: [роман] / Эдуард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Веркин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. - Москва :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, 2014. </a:t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Рисунок 3" descr="Эдуард Веркин - Друг апр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214563"/>
            <a:ext cx="1852613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59113" y="5732463"/>
          <a:ext cx="1296987" cy="639762"/>
        </p:xfrm>
        <a:graphic>
          <a:graphicData uri="http://schemas.openxmlformats.org/drawingml/2006/table">
            <a:tbl>
              <a:tblPr/>
              <a:tblGrid>
                <a:gridCol w="1296987"/>
              </a:tblGrid>
              <a:tr h="639762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1499" marR="91499" marT="45697" marB="456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102" name="Picture 5" descr="http://nbrk.foliant.ru/img/strelk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2688" y="3343275"/>
            <a:ext cx="1047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1182688" y="3343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4104" name="Picture 10" descr="http://i.livelib.ru/boocover/1000945325/o/c78c/Eduard_Verkin__Gerd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2143125"/>
            <a:ext cx="200977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1"/>
          <p:cNvPicPr>
            <a:picLocks noChangeAspect="1" noChangeArrowheads="1"/>
          </p:cNvPicPr>
          <p:nvPr/>
        </p:nvPicPr>
        <p:blipFill>
          <a:blip r:embed="rId5" cstate="print"/>
          <a:srcRect t="2365"/>
          <a:stretch>
            <a:fillRect/>
          </a:stretch>
        </p:blipFill>
        <p:spPr bwMode="auto">
          <a:xfrm>
            <a:off x="142844" y="2786058"/>
            <a:ext cx="2462213" cy="294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571875"/>
            <a:ext cx="19558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692275" y="6165850"/>
            <a:ext cx="5400675" cy="719138"/>
          </a:xfrm>
        </p:spPr>
        <p:txBody>
          <a:bodyPr/>
          <a:lstStyle/>
          <a:p>
            <a:pPr algn="ctr" eaLnBrk="1" hangingPunct="1"/>
            <a:endParaRPr lang="ru-RU" altLang="ru-RU" sz="2400" smtClean="0">
              <a:latin typeface="Bookman Old Style" pitchFamily="18" charset="0"/>
            </a:endParaRPr>
          </a:p>
          <a:p>
            <a:pPr algn="ctr" eaLnBrk="1" hangingPunct="1"/>
            <a:endParaRPr lang="ru-RU" altLang="ru-RU" sz="2400" smtClean="0">
              <a:latin typeface="Bookman Old Style" pitchFamily="18" charset="0"/>
            </a:endParaRPr>
          </a:p>
        </p:txBody>
      </p:sp>
      <p:sp>
        <p:nvSpPr>
          <p:cNvPr id="22531" name="AutoShape 5" descr="data:image/jpeg;base64,/9j/4AAQSkZJRgABAQAAAQABAAD/2wCEAAkGBwgHBgkIBwgKCgkLDRYPDQwMDRsUFRAWIB0iIiAdHx8kKDQsJCYxJx8fLT0tMTU3Ojo6Iys/RD84QzQ5OjcBCgoKDQwNGg8PGjclHyU3Nzc3Nzc3Nzc3Nzc3Nzc3Nzc3Nzc3Nzc3Nzc3Nzc3Nzc3Nzc3Nzc3Nzc3Nzc3Nzc3N//AABEIAF8ASQMBIgACEQEDEQH/xAAbAAADAAMBAQAAAAAAAAAAAAAEBQYCAwcBCP/EAEEQAAIBAgQDBQQECwkBAAAAAAECAwQRAAUSIRMxUQYUIkFhMnGBkVRiodEHFSNSkpOiscHh8BZCQ1NjgrLC0iX/xAAZAQADAQEBAAAAAAAAAAAAAAACAwQBBQD/xAAjEQACAgIDAAEFAQAAAAAAAAABAgARAyESMUETFCIjQlEE/9oADAMBAAIRAxEAPwAyGCJYg8Thulz+/Cytik4kxZVjOgEASc9zyA3PLph5AppzvFzUbna/XbywHLPl8s7tK0TSnYgC9ugv58hipmxooLGhMtj1FssjiytGscsQOvZhq5kcz7vmMeAzSKONHpGohmvbRbr5dMPooIpqbxd3lMlyWkkjAvfox8rDGipoKeZfHJRqbi571DyHlucR5sypj/GIxFLH7jFdNmEGWwsKmV7yMpXWNluLkk+d/h5csbanNBNEsbxx8WJidSy2Ckct/UX+wYWTZTMzEioo0Uq3hfMoLattJtrt18sZJk00e1PU5XJqY7DMYDbfb+96HbCvpU5c7qM+Y9dwyjzSrPGVooXL3kdSvIW32vsLDnhPm2ZFIJI4Y4Q1hGToIO/nvtfByZLN3gMslEJiLu34xjIA329u3wwT+JmrZjWMKFo0jDhEqEYqAC26g7kbY8+HESWPYmrmcESaoKpYqsHMzUCFObKDbX5XtvYnnil75VfRIv08PYJaWSmU8WmmDy6VSNL+IDdT62vhZ+IKD/Oq/l/LEHz15Uo5D2edoJOOkVGkhjaQAnb2/qj3nC3s5XQUlc6TxiWFiFJK3392DK9UrpIu72kMcZsdRAXkdXwtgGmpmbT3cNAyyskcxXUkt19g325g7+uKP9L8nIuT4xSx12myvLaynlqoXhV4Yi6eRJ6Aeu4thZBEGA0xRtu17jqGGPMuy2RxUNKLxRM4Q3I4jAgBtPz9MGZPGF4YKuW1TgHTfbi3H/LEvLREZQis0arMTHGF5Et/tYf9selQlRFxVa0khupW9gxcfvYY31mdsyyrR0DNDGOG0xUsGPLbTt1wAtetcyFKcRuGYjYb7n7/ALMNHMDczXkJoo2VLLEb2t7B5/0MUETilocyqCjNwqKR2UDmBGcI3iEjOJY18NiLgbYzylIxLmAiQa2pKhRc2/w22wSb3Bdt1GlLW1yZPV1Lxsv5HWEtdrjly2N/44T94n+jn9rGsVxjnShlDxUUy8MyE20m291GxBFh7+WGHBh+nVn6uP8A84Gl7MLmfBGmT0EFNYzVDBnhsARp1ahyHuwHLlkNQxytoq12QXEmvwKbXAte1r3xnWZkRBHEKipkYAC/gTRbyva+J/Ms9kpVdoBVd9ZAI3LeBRexIB58rfDCMYZjqERB8yr62OremikMFOY9QjjFlHnYA32vhdQVOZzTR09NUyh5GsNBtufP7AfhigyjLo86pO/VskwlJ4REYABA0/fjOCky7I8whnWacSl9KIbEnUAPhzO+HjIoPEDcNQFFNG2QRVVBkUFJDWRgCIMBw2CqBzufUny6csSWcU0kWf69VhJIzRgf3ltcn3b4bvWUlJmFZTNLF3ilQgSvcl7kkrYbdD8beWFkHdq/N6mV5Ssz6bXG7A2Xbcf1bDAGFsRBtNC4VYq5ZW9ojlg7KwEmqnU6WFHMbkf6T/dgmGCJsveSUpJEsUbLLspjLMw0/W92BaUMIMxdQutMvqSm3tDgEi+/ViMKVxdXGZWUr1FZmbW8zyiaSOGRgqkALsLAD34X/wBrMw/Ppv1OGCJl9BQnTPHPVuAfANQFwSAeYufXfbEp3Wf6vz/lijEAAQZExM6B2ioqyJXk0JBSNEOEwYXZiN778+fTCnOYIp4MulqETX3ILbTcbPJbzww7UTzKIRKRJRabxaWNgenPbpgbMmkmy/LJUZVMlIfCBcD8rJ1vhaY3xpZjedtSncBps2qMup+60rRoCxKrwrksb+v1FwtzPNJoy7SuJKmRCGuLhSen3Y15lXyUKKVj4kkqjTJo2G17bdL8sJJFnsJahTp1D2vPFmFUQch2ZPk5MdxzRwvG1wxcycywFwfjjZORQlnI1HwjU29zjQMwAIKjSAPP0wLmFctcFEDCy+I3a2+LCVUaiKJMqspzz/41dSzxu84aPhOuk+yQd99vPywZlck7vVDijScvqdgo5mFsRGWzADVqJWS+oX2OLHs/Mwinlk0iM0VUCSg5LDJff4DHNzYgp5CW43tSGgVJFwaSnj06SS7WPpYD95xNceT87FJUVah0AdLiFfCW5X3/AI4Rd6oep/ROAQGzYgmpeLA1YIcsqZVVZCrK1tih2LfAnFrJ+DaJ4qWJK+0dNGUUvESxGtm3IYfnWxyLJM1mgzCloqmR3hKtFEx/NbfbruBv6Y+iMtzOKXI6XMJ20q8aaiAT4jYWsPXbDHJLcW6m1oMvcn6T8H+RUtu9K1SRyEjlV+QOGn9k8geIwPlFC0VvZNOp/hj3N6KPOlhqKaqiEZgkjBPnrKH7NHL1xm1HVtTCNcztLxy5fWRdSCAotyFyDb0wsKAZpsjZk9Tfgs7OU2dNXd34lKVBjoZTqiR77nfmOgOw+Vq80VNFTmKOmhCAeGJUAB9LcsLTRV7whhmbxM63QPISU8V/I2bw6QfUX8zjB8prZJYnnzBDGkgkVdTHwgg7Em42Fr+t8MLG+5nAf2AVvZjJ6/U1R2UXihb64+FGWN9wCrA399hjTSdjMnjhnvl1TSqsMicOadWjZXQq4upJtYnfbFHlVLUUrN3quao1KigFibEKL8+pufj6DAvbWtFH2ZrJEcB5VEKG45udO3zPywJOrMyt0Jwappy8NasuleLFrjvz02tYYRdwi6HDzN68tWSvE2hYIuGosD7R3O/pbHlk+mN+pXBrlfiJpxpZuDZpHNHwqlUk4aAbMPZI5EY7Z2Ckizvss9JIzBEmDArz0m0g5+txjmstG01G0ajTrTwn78AUee9oeyYNJRSiMMtiysDqAuRzHqcNzYySGWCpq53Sq7PUBeWZpZIImAuisqxoAoXYW22A3wikk7LLFJRz5vHwjGsWpGOqwYtuwFvO1+fvxxmt7Y5vmbE18jz2N9MkpYD3C9sb6epmqIDJE0ZtYlShBI57G/TCDjy3YEMZFrbTuldR5M9BT1k2YhKaNZdFQJV0niNdt7W5jYYGpqjs1Wmlhp85jaSmTRH+VUEixA5j1PLHGDO7x8OOGa17qjMNIY+fPGNRFURvHEkkYlcaieHsqi1zz354wJlbyppZR+07RW5PR0jUtNSrJUzPYrCGAZlW1iXt4VBHP1sOmJbt7STZdR0dPUToQjSVAVXuqAehUb3bn6eWILLs4zXJ5iMuzGVWawZgzDVbyIvY/LGef5xnOb0sqZjMkxKAGVjuqg3sLDzxuTFkUAEVMXILu7iOFFlWqqZG8MzkhdOzG55W92PeM3T9kYEijkFgjkaTt8Dg/vNT1PzxSMLRfyJ7P//Z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4341" name="Picture 11" descr="http://i.livelib.ru/auface/325688/l/364a/Elena_Gabov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785926"/>
            <a:ext cx="1970161" cy="295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1000125" y="142875"/>
            <a:ext cx="79930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Габова, Е. В.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 Школьные годы недетские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: [повесть] / Елена Габова ; [худож. В. Спиренков]. - Москва : Аквилегия-М, 2015. -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Плыли облака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: [повести] / Елена Габова ; [худож. К. Прокофьев]. - Москва : Аквилегия-М, 2014. </a:t>
            </a:r>
          </a:p>
          <a:p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11" descr="ÐÐ°ÑÑÐ¸Ð½ÐºÐ¸ Ð¿Ð¾ Ð·Ð°Ð¿ÑÐ¾ÑÑ Ð¿Ð»ÑÐ»Ð¸ Ð¾Ð±Ð»Ð°Ðº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3143250"/>
            <a:ext cx="214312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3" descr="ÐÐ°ÑÑÐ¸Ð½ÐºÐ¸ Ð¿Ð¾ Ð·Ð°Ð¿ÑÐ¾ÑÑ ÑÐºÐ¾Ð»ÑÐ½ÑÐµ Ð³Ð¾Ð´Ñ Ð½ÐµÐ´ÐµÑÑÐºÐ¸Ðµ"/>
          <p:cNvPicPr>
            <a:picLocks noChangeAspect="1" noChangeArrowheads="1"/>
          </p:cNvPicPr>
          <p:nvPr/>
        </p:nvPicPr>
        <p:blipFill>
          <a:blip r:embed="rId6" cstate="print"/>
          <a:srcRect l="12500"/>
          <a:stretch>
            <a:fillRect/>
          </a:stretch>
        </p:blipFill>
        <p:spPr bwMode="auto">
          <a:xfrm>
            <a:off x="3714750" y="2143125"/>
            <a:ext cx="2351088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928688" y="214313"/>
            <a:ext cx="8015287" cy="1462087"/>
          </a:xfrm>
        </p:spPr>
        <p:txBody>
          <a:bodyPr/>
          <a:lstStyle/>
          <a:p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Игнатова, А.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Ураган в подарок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[повесть] / Анна Игнатова. - Москва : Аквилегия-М, 2014. - 190, [1] с. ; 21 см. - (Серия "Современная проза"). </a:t>
            </a:r>
          </a:p>
        </p:txBody>
      </p:sp>
      <p:pic>
        <p:nvPicPr>
          <p:cNvPr id="23555" name="Picture 4" descr="ÐÐ°ÑÑÐ¸Ð½ÐºÐ¸ Ð¿Ð¾ Ð·Ð°Ð¿ÑÐ¾ÑÑ Ð£ÑÐ°Ð³Ð°Ð½ Ð² Ð¿Ð¾Ð´Ð°ÑÐ¾Ðº"/>
          <p:cNvPicPr>
            <a:picLocks noChangeAspect="1" noChangeArrowheads="1"/>
          </p:cNvPicPr>
          <p:nvPr/>
        </p:nvPicPr>
        <p:blipFill>
          <a:blip r:embed="rId2" cstate="print"/>
          <a:srcRect b="2963"/>
          <a:stretch>
            <a:fillRect/>
          </a:stretch>
        </p:blipFill>
        <p:spPr bwMode="auto">
          <a:xfrm>
            <a:off x="1143000" y="2357438"/>
            <a:ext cx="24558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ÐÐ°ÑÑÐ¸Ð½ÐºÐ¸ Ð¿Ð¾ Ð·Ð°Ð¿ÑÐ¾ÑÑ ÐÐ½Ð½Ð° ÐÐ³Ð½Ð°ÑÐ¾Ð²Ð°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357430"/>
            <a:ext cx="2608955" cy="38090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Мациевская, Л.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Хвост судьбы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[юмористические рассказы] / Лана Мациевская. - Москва 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Аквилегия-М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2014</a:t>
            </a:r>
          </a:p>
        </p:txBody>
      </p:sp>
      <p:pic>
        <p:nvPicPr>
          <p:cNvPr id="24579" name="Picture 2" descr="ÐÐ°ÑÑÐ¸Ð½ÐºÐ¸ Ð¿Ð¾ Ð·Ð°Ð¿ÑÐ¾ÑÑ ÐÐ°Ð½Ð° ÐÐ°ÑÐ¸ÐµÐ²ÑÐºÐ°Ñ Ð¥Ð²Ð¾ÑÑ ÑÑÐ´ÑÐ±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571750"/>
            <a:ext cx="2262187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http://anapa-dub.ucoz.ru/novinki/knigi_deti/2018/7/macievskaja_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86058"/>
            <a:ext cx="2643206" cy="264320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/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Шмидт, Г.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 нормально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Гэри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Шмидт ; [пер. с англ. В.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; ил. Д.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Богдановой-Чанчиковой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]. - Москва : Розовый жираф, 2015</a:t>
            </a:r>
          </a:p>
        </p:txBody>
      </p:sp>
      <p:pic>
        <p:nvPicPr>
          <p:cNvPr id="25603" name="Picture 2" descr="ÐÐ°ÑÑÐ¸Ð½ÐºÐ¸ Ð¿Ð¾ Ð·Ð°Ð¿ÑÐ¾ÑÑ Ð³ÑÑÐ¸ ÑÐ¼Ð¸Ð´Ñ Ð¿Ð¾ÐºÐ° Ð½Ð¾ÑÐ¼Ð°Ð»Ñ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428875"/>
            <a:ext cx="24257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ÐÐ°ÑÑÐ¸Ð½ÐºÐ¸ Ð¿Ð¾ Ð·Ð°Ð¿ÑÐ¾ÑÑ Ð³ÑÑÐ¸ ÑÐ¼Ð¸Ð´Ñ ÑÐ¾ÑÐ¾ Ð°Ð²ÑÐ¾Ñ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496"/>
            <a:ext cx="3619500" cy="25812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155575"/>
            <a:ext cx="8451850" cy="1689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  Пономарева С., Пономарев Н.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Просто жить!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: повесть : [для старшего школьного возраста] / Николай и Светлана Пономарёвы. - Москва :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Аквилегия-М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, 2014. - 252, [2] с. ; 21 см. - (Серия "Современная проза"). 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2357438"/>
            <a:ext cx="2263775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87903">
            <a:off x="1787525" y="2305050"/>
            <a:ext cx="23050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4"/>
          <p:cNvSpPr>
            <a:spLocks noGrp="1"/>
          </p:cNvSpPr>
          <p:nvPr>
            <p:ph type="title"/>
          </p:nvPr>
        </p:nvSpPr>
        <p:spPr>
          <a:xfrm>
            <a:off x="896938" y="-171450"/>
            <a:ext cx="7793037" cy="2160588"/>
          </a:xfrm>
        </p:spPr>
        <p:txBody>
          <a:bodyPr/>
          <a:lstStyle/>
          <a:p>
            <a:pPr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Доцук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Д. С.</a:t>
            </a:r>
            <a:b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Мандариновая пора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повесть / Дарья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Доцук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; [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К. Прокофьев]. - Москва :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Аквилегия-М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2014. - 222, [1] с. : ил. ; 21 см. - (Современная проза). </a:t>
            </a:r>
            <a:b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Невидимый папа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[повесть] / Дарья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Доцук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- Москва :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Аквилегия-М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2015. - 175 с. ; 20 см. - (Современная проза). </a:t>
            </a:r>
            <a:b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762108"/>
            <a:ext cx="2727333" cy="22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 l="2383" t="46" r="1932"/>
          <a:stretch>
            <a:fillRect/>
          </a:stretch>
        </p:blipFill>
        <p:spPr bwMode="auto">
          <a:xfrm>
            <a:off x="428625" y="2214563"/>
            <a:ext cx="2357438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2500313"/>
            <a:ext cx="2424112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>
          <a:xfrm>
            <a:off x="971550" y="214313"/>
            <a:ext cx="7972425" cy="1462087"/>
          </a:xfrm>
        </p:spPr>
        <p:txBody>
          <a:bodyPr/>
          <a:lstStyle/>
          <a:p>
            <a:r>
              <a:rPr lang="ru-RU" alt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Андрианова, И. А. </a:t>
            </a:r>
            <a:r>
              <a:rPr lang="ru-RU" altLang="ru-RU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 фактов обо мне </a:t>
            </a:r>
            <a:r>
              <a:rPr lang="ru-RU" alt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повесть и рассказы / Ирина Андрианова ; [ил. В. Поповой]. - Москва : Детская литература, 2014. 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2214563"/>
            <a:ext cx="2286000" cy="3738562"/>
          </a:xfrm>
          <a:noFill/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 l="9282" t="9374" r="8439" b="10148"/>
          <a:stretch>
            <a:fillRect/>
          </a:stretch>
        </p:blipFill>
        <p:spPr bwMode="auto">
          <a:xfrm>
            <a:off x="1285852" y="2786058"/>
            <a:ext cx="278608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793037" cy="1462087"/>
          </a:xfrm>
        </p:spPr>
        <p:txBody>
          <a:bodyPr/>
          <a:lstStyle/>
          <a:p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Сергеев, Л. А. </a:t>
            </a: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Зоопарк в моей квартире </a:t>
            </a: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[рассказы : для среднего школьного возраста] / Леонид Сергеев ; [худож. К. Прокофьев]. - Москва : Аквилегия-М, 2011. - 216, [3] с. ; 21 см. - (Тузик, Мурзик и другие...).</a:t>
            </a:r>
          </a:p>
        </p:txBody>
      </p:sp>
      <p:sp>
        <p:nvSpPr>
          <p:cNvPr id="29699" name="Объект 4"/>
          <p:cNvSpPr>
            <a:spLocks noGrp="1"/>
          </p:cNvSpPr>
          <p:nvPr>
            <p:ph sz="half" idx="1"/>
          </p:nvPr>
        </p:nvSpPr>
        <p:spPr>
          <a:xfrm>
            <a:off x="889000" y="2513013"/>
            <a:ext cx="2087563" cy="3057525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29700" name="Picture 2" descr="http://static.ozone.ru/multimedia/books_covers/1001728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09978">
            <a:off x="866775" y="2459038"/>
            <a:ext cx="213201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http://static1.ozone.ru/multimedia/books_covers/1005341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428875"/>
            <a:ext cx="21558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static2.ozone.ru/multimedia/person_photo/c300/1005290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565400"/>
            <a:ext cx="218122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54100"/>
          </a:xfrm>
        </p:spPr>
        <p:txBody>
          <a:bodyPr/>
          <a:lstStyle/>
          <a:p>
            <a:pPr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Ситников, Ю. 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[повесть : для среднего и старшего школьного возраста] / Юрий Ситников. - Москва :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Аквилегия-М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2014.</a:t>
            </a:r>
          </a:p>
        </p:txBody>
      </p:sp>
      <p:sp>
        <p:nvSpPr>
          <p:cNvPr id="30723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2771775" y="2420938"/>
            <a:ext cx="3095625" cy="1655762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0724" name="Объект 4" descr="Юрий Ситников — Кот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43188" y="2143125"/>
            <a:ext cx="3357562" cy="40005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0963" y="17463"/>
            <a:ext cx="7793037" cy="1462087"/>
          </a:xfrm>
        </p:spPr>
        <p:txBody>
          <a:bodyPr/>
          <a:lstStyle/>
          <a:p>
            <a:pPr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Воскобойников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М. 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Остров Безветрия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[повесть] / Валерий Воскобойников ; [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К. Прокофьев]. - Москва :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Аквилегия-М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2012. - 274, [4] с. : ил. ; 21 см. - (Тузик,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Мурзик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другие...). -</a:t>
            </a:r>
          </a:p>
        </p:txBody>
      </p:sp>
      <p:pic>
        <p:nvPicPr>
          <p:cNvPr id="31747" name="Picture 6" descr="Остров безветрия (Воскобойников Валерий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25" y="2487613"/>
            <a:ext cx="2713038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 cstate="print"/>
          <a:srcRect l="12949" r="12824"/>
          <a:stretch>
            <a:fillRect/>
          </a:stretch>
        </p:blipFill>
        <p:spPr bwMode="auto">
          <a:xfrm>
            <a:off x="5715008" y="2428868"/>
            <a:ext cx="2357454" cy="335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000" b="1" dirty="0" smtClean="0"/>
              <a:t> 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Семин, В. Н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Ласточка-звездочка</a:t>
            </a: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[автобиографическая повесть] / Виталий Семин ; [ил. : Ю. Бычкова]. - Москва : Самокат, 2014. - 288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: ил. ; 21 см. - (Как это было).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928802"/>
            <a:ext cx="2613025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071813"/>
            <a:ext cx="233203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2786063"/>
            <a:ext cx="2130425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425" y="2349500"/>
            <a:ext cx="2376488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492375"/>
            <a:ext cx="2960687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970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pPr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Каменев, В. Ф. 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Долгая дорога домой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[повести] / В.Ф. Каменев. - Москва :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Аквилегия-М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2012. - 228 с. : ил. - («Тузик,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Мурзик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другие...»).  </a:t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71550" y="260350"/>
            <a:ext cx="7859713" cy="1584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 smtClean="0">
                <a:latin typeface="Bookman Old Style" pitchFamily="18" charset="0"/>
              </a:rPr>
              <a:t>     Раин О.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 smtClean="0">
                <a:latin typeface="Bookman Old Style" pitchFamily="18" charset="0"/>
              </a:rPr>
              <a:t>	</a:t>
            </a:r>
            <a:r>
              <a:rPr lang="ru-RU" sz="1800" b="1" dirty="0" smtClean="0"/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Отроки до потопа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[роман] / Олег Раин. - Москва 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Аквилегия-М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2016. 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       </a:t>
            </a:r>
            <a:r>
              <a:rPr lang="ru-RU" alt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Остров без пальм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: [повесть] / Олег Раин ; [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. В.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Спиренков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]. - Москва :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Аквилегия-М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, 2016.  </a:t>
            </a:r>
          </a:p>
        </p:txBody>
      </p:sp>
      <p:pic>
        <p:nvPicPr>
          <p:cNvPr id="25603" name="Picture 9" descr="Картинка 1 из 1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536825"/>
            <a:ext cx="2159000" cy="2879725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135188"/>
            <a:ext cx="2303462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http://nbrk.foliant.ru/img/storage/cover/cv5aec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807192">
            <a:off x="527050" y="2355850"/>
            <a:ext cx="224790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065213" y="333375"/>
            <a:ext cx="7793037" cy="1524000"/>
          </a:xfrm>
        </p:spPr>
        <p:txBody>
          <a:bodyPr/>
          <a:lstStyle/>
          <a:p>
            <a:pPr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Михеева, Т. В.</a:t>
            </a:r>
            <a:b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Лёгкие горы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[для среднего школьного возраста] / Тамара Михеева ; [ил. Марии Пастернак]. - Москва :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КомпасГид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2017.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мы остаемся одни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[молодежная романтическая повесть] / Тамара Михеева. - Москва : </a:t>
            </a:r>
            <a:r>
              <a:rPr lang="ru-RU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Аквилегия-М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2013. </a:t>
            </a:r>
            <a:b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Островитяне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[для старшего школьного возраста] / Тамара Михеева ; [иллюстрации Анны Вронской]. - Москва :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КомпасГид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2017. </a:t>
            </a:r>
            <a:endParaRPr lang="ru-RU" alt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Текст 3"/>
          <p:cNvSpPr>
            <a:spLocks noGrp="1"/>
          </p:cNvSpPr>
          <p:nvPr>
            <p:ph type="body" sz="half" idx="2"/>
          </p:nvPr>
        </p:nvSpPr>
        <p:spPr>
          <a:xfrm>
            <a:off x="4787900" y="2089150"/>
            <a:ext cx="3810000" cy="4114800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071678"/>
            <a:ext cx="2243708" cy="201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4821" name="Объект 1"/>
          <p:cNvSpPr>
            <a:spLocks noGrp="1"/>
          </p:cNvSpPr>
          <p:nvPr>
            <p:ph sz="half" idx="1"/>
          </p:nvPr>
        </p:nvSpPr>
        <p:spPr>
          <a:xfrm>
            <a:off x="-1189038" y="3141663"/>
            <a:ext cx="3810001" cy="3856037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539750" y="2349500"/>
            <a:ext cx="2257425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ru-RU" altLang="ru-RU" kern="0" smtClean="0"/>
          </a:p>
          <a:p>
            <a:pPr>
              <a:defRPr/>
            </a:pPr>
            <a:endParaRPr lang="ru-RU" altLang="ru-RU" kern="0" dirty="0" smtClean="0"/>
          </a:p>
        </p:txBody>
      </p:sp>
      <p:pic>
        <p:nvPicPr>
          <p:cNvPr id="34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3214688"/>
            <a:ext cx="19367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0" descr="ÐÐ°ÑÑÐ¸Ð½ÐºÐ¸ Ð¿Ð¾ Ð·Ð°Ð¿ÑÐ¾ÑÑ ÑÐ°Ð¼Ð°ÑÐ° Ð¼Ð¸ÑÐµÐµÐ²Ð° Ð¾ÑÑÑÐ¾Ð²Ð¸ÑÑÐ½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65299">
            <a:off x="333375" y="2195513"/>
            <a:ext cx="2036763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2" descr="ÐÐ°ÑÑÐ¸Ð½ÐºÐ¸ Ð¿Ð¾ Ð·Ð°Ð¿ÑÐ¾ÑÑ ÑÐ°Ð¼Ð°ÑÐ° Ð¼Ð¸ÑÐµÐµÐ²Ð° Ð»ÑÐ³ÐºÐ¸Ðµ Ð³Ð¾ÑÑ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54043">
            <a:off x="2898775" y="3616325"/>
            <a:ext cx="1949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Яковлева, Ю.</a:t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ворона: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1938 года. Ленинградские сказки. Книга первая / Юлия Яковлева. — М.: Самокат, 2016. — 264с.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3157538"/>
            <a:ext cx="2071687" cy="2955925"/>
          </a:xfr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252788"/>
            <a:ext cx="18573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2071688"/>
            <a:ext cx="1973263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1916113"/>
            <a:ext cx="2135188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2571750"/>
            <a:ext cx="249555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565400"/>
            <a:ext cx="28082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3796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Тор, А. 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Правда или последствия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[для старшего школьного возраста] /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Анника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Тор ; пер. со шведского Ирины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Матыциной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; [ил. Татьяны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Кормер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]. - Москва : Самокат, 2011.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-171450"/>
            <a:ext cx="8429625" cy="1728788"/>
          </a:xfrm>
        </p:spPr>
        <p:txBody>
          <a:bodyPr/>
          <a:lstStyle/>
          <a:p>
            <a:pPr indent="-682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dirty="0" smtClean="0">
              <a:latin typeface="Bookman Old Style" pitchFamily="18" charset="0"/>
            </a:endParaRPr>
          </a:p>
          <a:p>
            <a:pPr indent="-682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Bookman Old Style" pitchFamily="18" charset="0"/>
              </a:rPr>
              <a:t> 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Тор А.</a:t>
            </a:r>
          </a:p>
          <a:p>
            <a:pPr indent="-682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Остров в море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повесть: для сред. и ст.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 возраста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Анника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Тор; 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пер. со швед. Марины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Конобеевой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; ил. Екатерины Андреевой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 – М.: Самокат, 200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 – 2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ru-RU" altLang="ru-RU" sz="2000" dirty="0" smtClean="0">
                <a:latin typeface="Bookman Old Style" pitchFamily="18" charset="0"/>
              </a:rPr>
              <a:t>с.</a:t>
            </a:r>
          </a:p>
          <a:p>
            <a:pPr indent="-682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dirty="0" smtClean="0">
              <a:latin typeface="Bookman Old Style" pitchFamily="18" charset="0"/>
            </a:endParaRPr>
          </a:p>
          <a:p>
            <a:pPr indent="-682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800" dirty="0" smtClean="0">
              <a:latin typeface="Bookman Old Style" pitchFamily="18" charset="0"/>
            </a:endParaRPr>
          </a:p>
          <a:p>
            <a:pPr indent="-682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800" dirty="0" smtClean="0"/>
              <a:t> </a:t>
            </a:r>
          </a:p>
          <a:p>
            <a:pPr indent="-682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800" dirty="0" smtClean="0"/>
          </a:p>
          <a:p>
            <a:pPr indent="-682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800" dirty="0" smtClean="0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12975"/>
            <a:ext cx="2592387" cy="345757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1735">
            <a:off x="5354638" y="2430463"/>
            <a:ext cx="274161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pPr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Рихтер, Ю. 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Щучье лето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[повесть : для среднего школьного возраста] /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Ютта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Рихтер ; пер. с нем. Святослава Городецкого ; ил. Евгении Двоскиной. - Москва :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КомпасГид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2013. - 100, [2]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: ил. ; 21 см. 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2286000"/>
            <a:ext cx="2600325" cy="3770313"/>
          </a:xfrm>
          <a:noFill/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14554"/>
            <a:ext cx="3095625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 descr="Лого185лет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-71438"/>
            <a:ext cx="2395538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1438" y="714375"/>
            <a:ext cx="7358062" cy="0"/>
          </a:xfrm>
          <a:prstGeom prst="line">
            <a:avLst/>
          </a:prstGeom>
          <a:ln w="2222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7271" y="357166"/>
            <a:ext cx="34175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Центр детского чтения</a:t>
            </a:r>
          </a:p>
        </p:txBody>
      </p:sp>
      <p:pic>
        <p:nvPicPr>
          <p:cNvPr id="39941" name="Рисунок 11" descr="Светляк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71438"/>
            <a:ext cx="7889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7188" y="836613"/>
            <a:ext cx="8429625" cy="40100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Спасибо за внимание!</a:t>
            </a:r>
            <a:br>
              <a:rPr lang="ru-RU" alt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altLang="ru-RU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altLang="ru-RU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altLang="ru-RU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altLang="ru-RU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alt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Представленные в обзоре книги имеются в фондах Национальной библиотеки Республики Карелия, в том числе на электронном ресурсе  «</a:t>
            </a:r>
            <a:r>
              <a:rPr lang="ru-RU" altLang="ru-RU" sz="28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ЛитРес</a:t>
            </a:r>
            <a:r>
              <a:rPr lang="ru-RU" alt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» и Национальной электронной детской библиотеке.</a:t>
            </a:r>
            <a:br>
              <a:rPr lang="ru-RU" alt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alt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Для пользования фондами и электронными ресурсами необходимо быть читателем библиотеки.</a:t>
            </a:r>
          </a:p>
        </p:txBody>
      </p:sp>
      <p:pic>
        <p:nvPicPr>
          <p:cNvPr id="39943" name="Picture 7" descr="Картинка 23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797425"/>
            <a:ext cx="24860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793037" cy="1462087"/>
          </a:xfrm>
        </p:spPr>
        <p:txBody>
          <a:bodyPr/>
          <a:lstStyle/>
          <a:p>
            <a:r>
              <a:rPr lang="ru-RU" sz="2000" b="1" smtClean="0"/>
              <a:t> 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Цинберг, Т. С. (1908 - 1977).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Седьмая симфония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[повесть] / Тамара Цинберг ; худож. Елена Жуковская. - Санкт-Петербург ; Москва : Речь, 2017. - 141, [2] с. : ил. ; 24 см. - (Вот как это было).</a:t>
            </a:r>
          </a:p>
        </p:txBody>
      </p:sp>
      <p:pic>
        <p:nvPicPr>
          <p:cNvPr id="6147" name="Picture 2" descr="Ð¢Ð°Ð¼Ð°ÑÐ° Ð¦Ð¸Ð½Ð±ÐµÑÐ³ - Ð¡ÐµÐ´ÑÐ¼Ð°Ñ ÑÐ¸Ð¼ÑÐ¾Ð½Ð¸Ñ Ð¾Ð±Ð»Ð¾Ð¶ÐºÐ° ÐºÐ½Ð¸Ð³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286000"/>
            <a:ext cx="26812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ÐÐ»Ð»ÑÑÑÑÐ°ÑÐ¸Ñ 3 Ð¸Ð· 37 Ð´Ð»Ñ Ð¡ÐµÐ´ÑÐ¼Ð°Ñ ÑÐ¸Ð¼ÑÐ¾Ð½Ð¸Ñ - Ð¢Ð°Ð¼Ð°ÑÐ° Ð¦Ð¸Ð½Ð±ÐµÑÐ³ | ÐÐ°Ð±Ð¸ÑÐ¸Ð½Ñ - ÐºÐ½Ð¸Ð³Ð¸. ÐÑÑÐ¾ÑÐ½Ð¸Ðº: ÐÐ°Ð±Ð¸ÑÐ¸Ð½Ñ"/>
          <p:cNvPicPr>
            <a:picLocks noChangeAspect="1" noChangeArrowheads="1"/>
          </p:cNvPicPr>
          <p:nvPr/>
        </p:nvPicPr>
        <p:blipFill>
          <a:blip r:embed="rId3" cstate="print"/>
          <a:srcRect l="50847" b="7265"/>
          <a:stretch>
            <a:fillRect/>
          </a:stretch>
        </p:blipFill>
        <p:spPr bwMode="auto">
          <a:xfrm>
            <a:off x="6572264" y="1928802"/>
            <a:ext cx="2071702" cy="26432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8614" name="Picture 6" descr="ÐÐ»Ð»ÑÑÑÑÐ°ÑÐ¸Ñ 2 Ð¸Ð· 37 Ð´Ð»Ñ Ð¡ÐµÐ´ÑÐ¼Ð°Ñ ÑÐ¸Ð¼ÑÐ¾Ð½Ð¸Ñ - Ð¢Ð°Ð¼Ð°ÑÐ° Ð¦Ð¸Ð½Ð±ÐµÑÐ³ | ÐÐ°Ð±Ð¸ÑÐ¸Ð½Ñ - ÐºÐ½Ð¸Ð³Ð¸. ÐÑÑÐ¾ÑÐ½Ð¸Ðº: ÐÐ°Ð±Ð¸ÑÐ¸Ð½Ñ"/>
          <p:cNvPicPr>
            <a:picLocks noChangeAspect="1" noChangeArrowheads="1"/>
          </p:cNvPicPr>
          <p:nvPr/>
        </p:nvPicPr>
        <p:blipFill>
          <a:blip r:embed="rId4" cstate="print"/>
          <a:srcRect l="50538" t="-1590" b="6571"/>
          <a:stretch>
            <a:fillRect/>
          </a:stretch>
        </p:blipFill>
        <p:spPr bwMode="auto">
          <a:xfrm>
            <a:off x="4143372" y="3606626"/>
            <a:ext cx="2214578" cy="28769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Колпакова, О. В.</a:t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Полынная ёлка 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[повесть : для среднего школьного возраста] / Ольга Колпакова ; иллюстрации (монотипии) Сергея Ухача. - Москва : КомпасГид, 2017.</a:t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/>
              <a:t>    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Большое сочинение про бабушку 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[рассказы, повести] / Ольга Колпакова ; рис. М. Наумовой. - Москва : Жук, 2012. </a:t>
            </a:r>
          </a:p>
        </p:txBody>
      </p:sp>
      <p:pic>
        <p:nvPicPr>
          <p:cNvPr id="7171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31079" t="1778" r="31303" b="2597"/>
          <a:stretch>
            <a:fillRect/>
          </a:stretch>
        </p:blipFill>
        <p:spPr bwMode="auto">
          <a:xfrm>
            <a:off x="500063" y="2143125"/>
            <a:ext cx="257175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 l="28851" r="20659"/>
          <a:stretch>
            <a:fillRect/>
          </a:stretch>
        </p:blipFill>
        <p:spPr bwMode="auto">
          <a:xfrm>
            <a:off x="6572264" y="2285992"/>
            <a:ext cx="2286016" cy="302080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3" name="Picture 8" descr="http://www.epampa.narod.ru/img11/za10_kolpakova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2214563"/>
            <a:ext cx="24288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4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98562"/>
          </a:xfrm>
        </p:spPr>
        <p:txBody>
          <a:bodyPr/>
          <a:lstStyle/>
          <a:p>
            <a:pPr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Улицкая, Л. Е. (1943-). 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Детство сорок девять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рассказы / Людмила Улицкая ; с карт. В.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Любарова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- Москва :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2012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28875"/>
            <a:ext cx="25273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ÐÐ°ÑÑÐ¸Ð½ÐºÐ¸ Ð¿Ð¾ Ð·Ð°Ð¿ÑÐ¾ÑÑ Ð»ÑÐ´Ð¼Ð¸Ð»Ð° ÑÐ»Ð¸ÑÐºÐ°Ñ ÑÐ¾ÑÐ¾"/>
          <p:cNvPicPr>
            <a:picLocks noChangeAspect="1" noChangeArrowheads="1"/>
          </p:cNvPicPr>
          <p:nvPr/>
        </p:nvPicPr>
        <p:blipFill>
          <a:blip r:embed="rId3" cstate="print"/>
          <a:srcRect l="5195" r="11682"/>
          <a:stretch>
            <a:fillRect/>
          </a:stretch>
        </p:blipFill>
        <p:spPr bwMode="auto">
          <a:xfrm>
            <a:off x="4929189" y="2500306"/>
            <a:ext cx="3851497" cy="260507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Дашевская, Н.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 не тормоз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[для среднего и старшего школьного возраста] / Нина Дашевская. – М. : Самокат, 2017.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рассказы : [для среднего и старшего школьного возраста] / Нина Дашевская. - Москва : КомпасГид, 2018.</a:t>
            </a:r>
          </a:p>
        </p:txBody>
      </p:sp>
      <p:pic>
        <p:nvPicPr>
          <p:cNvPr id="9219" name="Picture 2" descr="https://irecommend.img.c3.r-99.com/sites/default/files/product-images/241366/l5sw0oUZvQ5z4B4fJ8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286000"/>
            <a:ext cx="2643187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Ð¯ Ð½Ðµ ÑÐ¾ÑÐ¼Ð¾Ð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18358">
            <a:off x="3348038" y="2471738"/>
            <a:ext cx="27590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ÐÐ°ÑÑÐ¸Ð½ÐºÐ¸ Ð¿Ð¾ Ð·Ð°Ð¿ÑÐ¾ÑÑ Ð½Ð¸Ð½Ð° Ð´Ð°ÑÐµÐ²ÑÐºÐ°Ñ ÑÐ¾ÑÐ¾ Ð°Ð²ÑÐ¾Ñ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285992"/>
            <a:ext cx="2631758" cy="28241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Романовская, Л.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Удалить эту запись?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[повесть : для среднего и старшего школьного возраста] / Лариса Романовская. - Москва : Самокат, 2017.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https://mybookland.ru/wp-content/uploads/2017/09/Udalit-etu-zapis-Oblozhka_227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643188"/>
            <a:ext cx="2428875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ÐÐ°ÑÑÐ¸Ð½ÐºÐ¸ Ð¿Ð¾ Ð·Ð°Ð¿ÑÐ¾ÑÑ Ð»Ð°ÑÐ¸ÑÐ° ÑÐ¾Ð¼Ð°Ð½Ð¾Ð²ÑÐºÐ°Ñ ÑÐ¾ÑÐ¾ Ð°Ð²ÑÐ¾ÑÐ°"/>
          <p:cNvPicPr>
            <a:picLocks noChangeAspect="1" noChangeArrowheads="1"/>
          </p:cNvPicPr>
          <p:nvPr/>
        </p:nvPicPr>
        <p:blipFill>
          <a:blip r:embed="rId3" cstate="print"/>
          <a:srcRect t="9091" r="8000"/>
          <a:stretch>
            <a:fillRect/>
          </a:stretch>
        </p:blipFill>
        <p:spPr bwMode="auto">
          <a:xfrm>
            <a:off x="5714976" y="4500570"/>
            <a:ext cx="3429024" cy="214314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3256" name="Picture 8" descr="ÐÐ°ÑÑÐ¸Ð½ÐºÐ¸ Ð¿Ð¾ Ð·Ð°Ð¿ÑÐ¾ÑÑ Ð»Ð°ÑÐ¸ÑÐ° ÑÐ¾Ð¼Ð°Ð½Ð¾Ð²ÑÐºÐ°Ñ ÑÐ¾ÑÐ¾ Ð°Ð²ÑÐ¾ÑÐ°"/>
          <p:cNvPicPr>
            <a:picLocks noChangeAspect="1" noChangeArrowheads="1"/>
          </p:cNvPicPr>
          <p:nvPr/>
        </p:nvPicPr>
        <p:blipFill>
          <a:blip r:embed="rId4" cstate="print"/>
          <a:srcRect t="6818" b="6819"/>
          <a:stretch>
            <a:fillRect/>
          </a:stretch>
        </p:blipFill>
        <p:spPr bwMode="auto">
          <a:xfrm>
            <a:off x="3428992" y="2000240"/>
            <a:ext cx="2500330" cy="307978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150938" y="142875"/>
            <a:ext cx="7793037" cy="1500188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Мохаммади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Д.  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Маленькая торговка спичками из Кабула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Диана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Мохаммади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соавторстве с Мари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Бурро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; пер. с фр. М. Павловской. - Москва :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КомпасГид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2011. 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Д‘ Адамо, Ф. (1949-).   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Икбала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[роман : для старшего школьного возраста] /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Франческо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Д‘ Адамо ; [пер. с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итал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Еремеевой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]. - Москва :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КомпасГид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2015.</a:t>
            </a:r>
          </a:p>
        </p:txBody>
      </p:sp>
      <p:pic>
        <p:nvPicPr>
          <p:cNvPr id="11267" name="Picture 4" descr="https://j.livelib.ru/boocover/1000499138/o/0696/Diana_Mohammadi_Mari_Burro__Malenkaya_torgovka_spichkami_iz_Kabula.jpeg"/>
          <p:cNvPicPr>
            <a:picLocks noChangeAspect="1" noChangeArrowheads="1"/>
          </p:cNvPicPr>
          <p:nvPr/>
        </p:nvPicPr>
        <p:blipFill>
          <a:blip r:embed="rId2" cstate="print"/>
          <a:srcRect l="2582"/>
          <a:stretch>
            <a:fillRect/>
          </a:stretch>
        </p:blipFill>
        <p:spPr bwMode="auto">
          <a:xfrm>
            <a:off x="1357313" y="2214563"/>
            <a:ext cx="269557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https://ozon-st.cdn.ngenix.net/multimedia/1016440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2214563"/>
            <a:ext cx="2571750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2020</TotalTime>
  <Words>547</Words>
  <Application>Microsoft Office PowerPoint</Application>
  <PresentationFormat>Экран (4:3)</PresentationFormat>
  <Paragraphs>61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Tahoma</vt:lpstr>
      <vt:lpstr>Arial</vt:lpstr>
      <vt:lpstr>Wingdings</vt:lpstr>
      <vt:lpstr>Calibri</vt:lpstr>
      <vt:lpstr>Monotype Corsiva</vt:lpstr>
      <vt:lpstr>Times New Roman</vt:lpstr>
      <vt:lpstr>Times New Roman Cyr</vt:lpstr>
      <vt:lpstr>Bookman Old Style</vt:lpstr>
      <vt:lpstr>Палитра</vt:lpstr>
      <vt:lpstr>«Читаем, думаем, взрослеем»: лучшие книги для подростков</vt:lpstr>
      <vt:lpstr>Слайд 2</vt:lpstr>
      <vt:lpstr> Семин, В. Н. Ласточка-звездочка : [автобиографическая повесть] / Виталий Семин ; [ил. : Ю. Бычкова]. - Москва : Самокат, 2014. - 288 c. : ил. ; 21 см. - (Как это было).</vt:lpstr>
      <vt:lpstr> Цинберг, Т. С. (1908 - 1977).     Седьмая симфония : [повесть] / Тамара Цинберг ; худож. Елена Жуковская. - Санкт-Петербург ; Москва : Речь, 2017. - 141, [2] с. : ил. ; 24 см. - (Вот как это было).</vt:lpstr>
      <vt:lpstr>Колпакова, О. В.     Полынная ёлка : [повесть : для среднего школьного возраста] / Ольга Колпакова ; иллюстрации (монотипии) Сергея Ухача. - Москва : КомпасГид, 2017.     Большое сочинение про бабушку : [рассказы, повести] / Ольга Колпакова ; рис. М. Наумовой. - Москва : Жук, 2012. </vt:lpstr>
      <vt:lpstr>Улицкая, Л. Е. (1943-). Детство сорок девять : рассказы / Людмила Улицкая ; с карт. В. Любарова. - Москва : Астрель, 2012</vt:lpstr>
      <vt:lpstr>Дашевская, Н.     Я не тормоз : [для среднего и старшего школьного возраста] / Нина Дашевская. – М. : Самокат, 2017.     Второй : рассказы : [для среднего и старшего школьного возраста] / Нина Дашевская. - Москва : КомпасГид, 2018.</vt:lpstr>
      <vt:lpstr>Романовская, Л.     Удалить эту запись? : [повесть : для среднего и старшего школьного возраста] / Лариса Романовская. - Москва : Самокат, 2017.</vt:lpstr>
      <vt:lpstr> Мохаммади, Д.   Маленькая торговка спичками из Кабула / Диана Мохаммади в соавторстве с Мари Бурро ; пер. с фр. М. Павловской. - Москва : КомпасГид, 2011.   Д‘ Адамо, Ф. (1949-).    История Икбала : [роман : для старшего школьного возраста] / Франческо Д‘ Адамо ; [пер. с итал. А. Еремеевой]. - Москва : КомпасГид, 2015.</vt:lpstr>
      <vt:lpstr>  Дрейпер, Ш. Привет, давай поговорим / Шэрон Дрейпер ; [пер. с англ. О. Москаленко]. - Москва : Розовый жираф, 2012.   Паласио, Р. Дж.   Чудо / Р. Дж. Паласио ; [пер. с англ. А. Красниковой]. - Москва : Розовый жираф, 2013.</vt:lpstr>
      <vt:lpstr>Варденбург, Д.     Никита ищет море : [для тех, кому нужен друг : для младшего и среднего школьного возраста] / Дарья Варденбург ; [иллюстрации Олеси Гонсеровской]. - Москва : Самокат, cop. 2018 [т.е. 2017]. - 237, [2] с. : ил. ; 21 см. - (Лучшая новая книжка). </vt:lpstr>
      <vt:lpstr> Сабитова, Д. Р.  Где нет зимы : [роман : для старшего школьного возраста] / Дина Сабитова. - 2-е изд. - Москва : Самокат, 2013.  Три твоих имени / Дина Сабитова. - Москва : Розовый жираф, 2012.</vt:lpstr>
      <vt:lpstr>Шолохова, Е.  Звезда : [повесть] / Елена Шолохова. - Москва : Аквилегия-М, 2015. - 249, [2] c. ; 21 см. - (Современная проза).  Ниже бездны, выше облаков : [повесть] / Елена Шолохова. - Москва : Аквилегия-М, 2015. - 318, [1] c. ; 21 см.</vt:lpstr>
      <vt:lpstr> Бенджамин, А.     Доклад о медузах : [для среднего школьного возраста] / Али Бенджамин ; перевод [с английского] Ольги Варшавер. - Москва : Самокат, 2018. </vt:lpstr>
      <vt:lpstr>  Рудашевский, Е. В. (1987-).     Здравствуй, брат мой Бзоу! : [для старшего школьного возраста] / Евгений Рудашевский ; [предисловие: Ксения Молдавская ; иллюстрации: Петр Захаров]. - 3-е изд., испр. - Москва : КомпасГид, </vt:lpstr>
      <vt:lpstr>Слайд 16</vt:lpstr>
      <vt:lpstr>Слайд 17</vt:lpstr>
      <vt:lpstr>  Самарский, М. А. Радуга для друга : [повесть] / Михаил Самарский. - Москва : ЭКСМО, 2012. - 251 с. ; 21 см. - (Приключения необыкновенной собаки). </vt:lpstr>
      <vt:lpstr>Самарский, М. А. (1996-).     Невероятные приключения кота Сократа : [повесть : для среднего школьного возраста] / Михаил Самарский. - Москва : АСТ, 2018. - 352 с. ; 21 см. - (Радуга для друга).</vt:lpstr>
      <vt:lpstr>Слайд 20</vt:lpstr>
      <vt:lpstr>Игнатова, А.     Ураган в подарок : [повесть] / Анна Игнатова. - Москва : Аквилегия-М, 2014. - 190, [1] с. ; 21 см. - (Серия "Современная проза"). </vt:lpstr>
      <vt:lpstr>Мациевская, Л.     Хвост судьбы : [юмористические рассказы] / Лана Мациевская. - Москва : Аквилегия-М, 2014</vt:lpstr>
      <vt:lpstr> Шмидт, Г.     Пока нормально / Гэри Шмидт ; [пер. с англ. В. Бабкова ; ил. Д. Богдановой-Чанчиковой]. - Москва : Розовый жираф, 2015</vt:lpstr>
      <vt:lpstr>Слайд 24</vt:lpstr>
      <vt:lpstr>Доцук, Д. С.  Мандариновая пора : повесть / Дарья Доцук ; [худож. К. Прокофьев]. - Москва : Аквилегия-М, 2014. - 222, [1] с. : ил. ; 21 см. - (Современная проза).  Невидимый папа : [повесть] / Дарья Доцук. - Москва : Аквилегия-М, 2015. - 175 с. ; 20 см. - (Современная проза).  </vt:lpstr>
      <vt:lpstr>Андрианова, И. А. Сто фактов обо мне : повесть и рассказы / Ирина Андрианова ; [ил. В. Поповой]. - Москва : Детская литература, 2014. </vt:lpstr>
      <vt:lpstr>Сергеев, Л. А. Зоопарк в моей квартире : [рассказы : для среднего школьного возраста] / Леонид Сергеев ; [худож. К. Прокофьев]. - Москва : Аквилегия-М, 2011. - 216, [3] с. ; 21 см. - (Тузик, Мурзик и другие...).</vt:lpstr>
      <vt:lpstr>Ситников, Ю. Кот : [повесть : для среднего и старшего школьного возраста] / Юрий Ситников. - Москва : Аквилегия-М, 2014.</vt:lpstr>
      <vt:lpstr>Воскобойников, В. М. Остров Безветрия : [повесть] / Валерий Воскобойников ; [худож. К. Прокофьев]. - Москва : Аквилегия-М, 2012. - 274, [4] с. : ил. ; 21 см. - (Тузик, Мурзик и другие...). -</vt:lpstr>
      <vt:lpstr> Каменев, В. Ф. Долгая дорога домой : [повести] / В.Ф. Каменев. - Москва : Аквилегия-М, 2012. - 228 с. : ил. - («Тузик, Мурзик и другие...»).    </vt:lpstr>
      <vt:lpstr>Слайд 31</vt:lpstr>
      <vt:lpstr>Михеева, Т. В.   Лёгкие горы : [для среднего школьного возраста] / Тамара Михеева ; [ил. Марии Пастернак]. - Москва : КомпасГид, 2017.  Когда мы остаемся одни : [молодежная романтическая повесть] / Тамара Михеева. - Москва : Аквилегия-М, 2013.  Островитяне : [для старшего школьного возраста] / Тамара Михеева ; [иллюстрации Анны Вронской]. - Москва : КомпасГид, 2017. </vt:lpstr>
      <vt:lpstr>Яковлева, Ю. Дети ворона: 1938 года. Ленинградские сказки. Книга первая / Юлия Яковлева. — М.: Самокат, 2016. — 264с.</vt:lpstr>
      <vt:lpstr>Тор, А. Правда или последствия : [для старшего школьного возраста] / Анника Тор ; пер. со шведского Ирины Матыциной ; [ил. Татьяны Кормер]. - Москва : Самокат, 2011. </vt:lpstr>
      <vt:lpstr>Слайд 35</vt:lpstr>
      <vt:lpstr>Рихтер, Ю. Щучье лето : [повесть : для среднего школьного возраста] / Ютта Рихтер ; пер. с нем. Святослава Городецкого ; ил. Евгении Двоскиной. - Москва : КомпасГид, 2013. - 100, [2] c. : ил. ; 21 см.  </vt:lpstr>
      <vt:lpstr>Спасибо за внимание!   Представленные в обзоре книги имеются в фондах Национальной библиотеки Республики Карелия, в том числе на электронном ресурсе  «ЛитРес» и Национальной электронной детской библиотеке. Для пользования фондами и электронными ресурсами необходимо быть читателем библиотеки.</vt:lpstr>
    </vt:vector>
  </TitlesOfParts>
  <Company>MH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Лучшие книги для детей и подростков</dc:title>
  <dc:creator>*</dc:creator>
  <cp:lastModifiedBy>user</cp:lastModifiedBy>
  <cp:revision>306</cp:revision>
  <dcterms:created xsi:type="dcterms:W3CDTF">2010-10-20T11:23:57Z</dcterms:created>
  <dcterms:modified xsi:type="dcterms:W3CDTF">2019-01-31T15:36:49Z</dcterms:modified>
</cp:coreProperties>
</file>