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299" r:id="rId3"/>
    <p:sldId id="284" r:id="rId4"/>
    <p:sldId id="291" r:id="rId5"/>
    <p:sldId id="281" r:id="rId6"/>
    <p:sldId id="289" r:id="rId7"/>
    <p:sldId id="292" r:id="rId8"/>
    <p:sldId id="288" r:id="rId9"/>
    <p:sldId id="293" r:id="rId10"/>
    <p:sldId id="28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68" autoAdjust="0"/>
    <p:restoredTop sz="85053" autoAdjust="0"/>
  </p:normalViewPr>
  <p:slideViewPr>
    <p:cSldViewPr>
      <p:cViewPr>
        <p:scale>
          <a:sx n="95" d="100"/>
          <a:sy n="95" d="100"/>
        </p:scale>
        <p:origin x="-432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8A2A5-C9F6-4A09-8173-1709CDE62A44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E0D73-2ED3-4684-8090-6A0720289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734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0D73-2ED3-4684-8090-6A072028994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56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0D73-2ED3-4684-8090-6A072028994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36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240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30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51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0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22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24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525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44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157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22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91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F4E3-8D9F-4C52-80F9-9FA09C84BBB3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0F303-F859-49B0-B206-78B15579F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40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764704"/>
            <a:ext cx="67687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Городской Фестиваль учебно-исследовательских                                         и творческих проектов  младших школьников               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«Мои первые открытия» («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Эврикоша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ctr"/>
            <a:endParaRPr lang="ru-RU" sz="4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Потерянное  детство</a:t>
            </a: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Работу выполнил 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ченик 3В класса </a:t>
            </a: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МОУ « Средняя школа №29»</a:t>
            </a: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Зайцев Ростислав</a:t>
            </a: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работы: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Учакина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М.А</a:t>
            </a:r>
          </a:p>
          <a:p>
            <a:pPr algn="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Петрозаводск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3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284984"/>
            <a:ext cx="4176464" cy="272527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                        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1247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1277144"/>
            <a:ext cx="763284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Источники  </a:t>
            </a:r>
            <a:r>
              <a:rPr lang="ru-RU" b="1" dirty="0"/>
              <a:t>информации:  </a:t>
            </a:r>
            <a:r>
              <a:rPr lang="ru-RU" b="1" dirty="0" smtClean="0"/>
              <a:t>                                                                              </a:t>
            </a:r>
          </a:p>
          <a:p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1.Семейный </a:t>
            </a:r>
            <a:r>
              <a:rPr lang="ru-RU" dirty="0"/>
              <a:t>архив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2. Акаткин </a:t>
            </a:r>
            <a:r>
              <a:rPr lang="ru-RU" dirty="0" err="1" smtClean="0"/>
              <a:t>В.,Таганов</a:t>
            </a:r>
            <a:r>
              <a:rPr lang="ru-RU" dirty="0" smtClean="0"/>
              <a:t> Л. «Была Война» - Москва «Детская литература»1984г.</a:t>
            </a:r>
          </a:p>
          <a:p>
            <a:pPr>
              <a:lnSpc>
                <a:spcPct val="150000"/>
              </a:lnSpc>
            </a:pPr>
            <a:r>
              <a:rPr lang="ru-RU" dirty="0"/>
              <a:t> </a:t>
            </a:r>
            <a:r>
              <a:rPr lang="ru-RU" dirty="0" smtClean="0"/>
              <a:t>3.https</a:t>
            </a:r>
            <a:r>
              <a:rPr lang="ru-RU" dirty="0"/>
              <a:t>://karelia.ru </a:t>
            </a:r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5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647384"/>
            <a:ext cx="4032448" cy="307776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672408" cy="360040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3" y="90872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наша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страна отмечает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праздник  – 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лет  Победы в Великой Отечественной войне.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5" y="501317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помним, гордимся, чтим…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5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980728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зучение биографического материала о жизни своей прабабушки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Деревицкой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Нины Ниловны в годы Великой Отечественной войны для сохранения этих знаний для всех поколений нашей семьи.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Для решения цели  проекта я поставил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21232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3648" y="2636912"/>
            <a:ext cx="635610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/>
              <a:t>    1.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сохранившейся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прабабушки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 Великой Отечественной войны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Расширить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детях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тружениках тыла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касающийся истории моей семьи и рассказать своим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одноклассникам.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прабабушки в годы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изучение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домашнего архива,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бабушкой, прабабушкой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знакомство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Интернет- источниками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07" y="188640"/>
            <a:ext cx="8435280" cy="1251223"/>
          </a:xfrm>
        </p:spPr>
        <p:txBody>
          <a:bodyPr/>
          <a:lstStyle/>
          <a:p>
            <a:r>
              <a:rPr lang="ru-RU" dirty="0" err="1" smtClean="0"/>
              <a:t>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up/datas/153998/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20" y="476672"/>
            <a:ext cx="8804837" cy="59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03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вой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222"/>
            <a:ext cx="9144000" cy="69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1417638"/>
            <a:ext cx="351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" name="Рисунок 4" descr="C:\Users\admin\Pictures\2019-11-16 001\20191116_100111.jpg">
            <a:extLst>
              <a:ext uri="{FF2B5EF4-FFF2-40B4-BE49-F238E27FC236}">
                <a16:creationId xmlns="" xmlns:a16="http://schemas.microsoft.com/office/drawing/2014/main" id="{5109EEC0-5494-48D2-BA3A-46112D7DC58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36506"/>
            <a:ext cx="3312368" cy="426191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2348880"/>
            <a:ext cx="3518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прабабушка</a:t>
            </a:r>
          </a:p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Деревицкая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Ниловна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BB66EC-75C5-4DFB-8653-DEDC92DBDFAB}"/>
              </a:ext>
            </a:extLst>
          </p:cNvPr>
          <p:cNvSpPr/>
          <p:nvPr/>
        </p:nvSpPr>
        <p:spPr>
          <a:xfrm>
            <a:off x="755576" y="1916832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Жизнь после войны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Наступил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долгожданный мир…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EF3AEB-01F0-4CEE-999F-A3565E0EDE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803" y="1191573"/>
            <a:ext cx="3194581" cy="447485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25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8F73C8A-7CA2-4CE2-A71A-29667FA8D862}"/>
              </a:ext>
            </a:extLst>
          </p:cNvPr>
          <p:cNvSpPr/>
          <p:nvPr/>
        </p:nvSpPr>
        <p:spPr>
          <a:xfrm>
            <a:off x="1928794" y="357166"/>
            <a:ext cx="59293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Моя прабабушка- наставник рабочей молодёжи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98947DA-0A58-4983-AB22-07FA07448D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1714488"/>
            <a:ext cx="5214974" cy="42902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25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й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9B2E967-B8C9-4BB1-B6EC-664F424D6DC4}"/>
              </a:ext>
            </a:extLst>
          </p:cNvPr>
          <p:cNvSpPr/>
          <p:nvPr/>
        </p:nvSpPr>
        <p:spPr>
          <a:xfrm>
            <a:off x="683568" y="2204864"/>
            <a:ext cx="4031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Награды моей прабабушки за добросовестный труд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Pictures\2019-11-13 001\20191113_110041.jpg">
            <a:extLst>
              <a:ext uri="{FF2B5EF4-FFF2-40B4-BE49-F238E27FC236}">
                <a16:creationId xmlns="" xmlns:a16="http://schemas.microsoft.com/office/drawing/2014/main" id="{80EB4BF8-F785-463B-B61E-54CCF2D84D5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240361" cy="406563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56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E62A94-17A7-4685-90DF-A0A844E603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53551D8-1065-42EE-AFA2-9DABE741E4B8}"/>
              </a:ext>
            </a:extLst>
          </p:cNvPr>
          <p:cNvSpPr/>
          <p:nvPr/>
        </p:nvSpPr>
        <p:spPr>
          <a:xfrm>
            <a:off x="1115616" y="1052736"/>
            <a:ext cx="7509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 Пока мы помним наших предков,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связь поколений рвётся редко!»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Поколения нашей семьи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0EA53A-7D69-4327-A264-B5A1CBB4DD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492896"/>
            <a:ext cx="4968552" cy="34989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014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255</Words>
  <Application>Microsoft Office PowerPoint</Application>
  <PresentationFormat>Экран (4:3)</PresentationFormat>
  <Paragraphs>60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оо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8кабначшк</cp:lastModifiedBy>
  <cp:revision>191</cp:revision>
  <dcterms:created xsi:type="dcterms:W3CDTF">2019-11-10T13:53:14Z</dcterms:created>
  <dcterms:modified xsi:type="dcterms:W3CDTF">2020-01-28T10:02:44Z</dcterms:modified>
</cp:coreProperties>
</file>